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7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8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9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10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11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12.xml" ContentType="application/vnd.openxmlformats-officedocument.presentationml.notesSlide+xml"/>
  <Override PartName="/ppt/ink/ink25.xml" ContentType="application/inkml+xml"/>
  <Override PartName="/ppt/notesSlides/notesSlide13.xml" ContentType="application/vnd.openxmlformats-officedocument.presentationml.notesSlide+xml"/>
  <Override PartName="/ppt/ink/ink26.xml" ContentType="application/inkml+xml"/>
  <Override PartName="/ppt/notesSlides/notesSlide14.xml" ContentType="application/vnd.openxmlformats-officedocument.presentationml.notesSlide+xml"/>
  <Override PartName="/ppt/ink/ink27.xml" ContentType="application/inkml+xml"/>
  <Override PartName="/ppt/notesSlides/notesSlide15.xml" ContentType="application/vnd.openxmlformats-officedocument.presentationml.notesSlide+xml"/>
  <Override PartName="/ppt/ink/ink28.xml" ContentType="application/inkml+xml"/>
  <Override PartName="/ppt/notesSlides/notesSlide16.xml" ContentType="application/vnd.openxmlformats-officedocument.presentationml.notesSlide+xml"/>
  <Override PartName="/ppt/ink/ink29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30.xml" ContentType="application/inkml+xml"/>
  <Override PartName="/ppt/notesSlides/notesSlide21.xml" ContentType="application/vnd.openxmlformats-officedocument.presentationml.notesSlide+xml"/>
  <Override PartName="/ppt/ink/ink31.xml" ContentType="application/inkml+xml"/>
  <Override PartName="/ppt/notesSlides/notesSlide22.xml" ContentType="application/vnd.openxmlformats-officedocument.presentationml.notesSlide+xml"/>
  <Override PartName="/ppt/ink/ink32.xml" ContentType="application/inkml+xml"/>
  <Override PartName="/ppt/notesSlides/notesSlide23.xml" ContentType="application/vnd.openxmlformats-officedocument.presentationml.notesSlide+xml"/>
  <Override PartName="/ppt/ink/ink33.xml" ContentType="application/inkml+xml"/>
  <Override PartName="/ppt/notesSlides/notesSlide24.xml" ContentType="application/vnd.openxmlformats-officedocument.presentationml.notesSlide+xml"/>
  <Override PartName="/ppt/ink/ink34.xml" ContentType="application/inkml+xml"/>
  <Override PartName="/ppt/notesSlides/notesSlide25.xml" ContentType="application/vnd.openxmlformats-officedocument.presentationml.notesSlide+xml"/>
  <Override PartName="/ppt/ink/ink35.xml" ContentType="application/inkml+xml"/>
  <Override PartName="/ppt/notesSlides/notesSlide26.xml" ContentType="application/vnd.openxmlformats-officedocument.presentationml.notesSlide+xml"/>
  <Override PartName="/ppt/ink/ink36.xml" ContentType="application/inkml+xml"/>
  <Override PartName="/ppt/notesSlides/notesSlide27.xml" ContentType="application/vnd.openxmlformats-officedocument.presentationml.notesSlide+xml"/>
  <Override PartName="/ppt/ink/ink37.xml" ContentType="application/inkml+xml"/>
  <Override PartName="/ppt/notesSlides/notesSlide28.xml" ContentType="application/vnd.openxmlformats-officedocument.presentationml.notesSlide+xml"/>
  <Override PartName="/ppt/ink/ink38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31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notesSlides/notesSlide32.xml" ContentType="application/vnd.openxmlformats-officedocument.presentationml.notesSlide+xml"/>
  <Override PartName="/ppt/ink/ink57.xml" ContentType="application/inkml+xml"/>
  <Override PartName="/ppt/notesSlides/notesSlide33.xml" ContentType="application/vnd.openxmlformats-officedocument.presentationml.notesSlide+xml"/>
  <Override PartName="/ppt/ink/ink58.xml" ContentType="application/inkml+xml"/>
  <Override PartName="/ppt/notesSlides/notesSlide34.xml" ContentType="application/vnd.openxmlformats-officedocument.presentationml.notesSlide+xml"/>
  <Override PartName="/ppt/ink/ink59.xml" ContentType="application/inkml+xml"/>
  <Override PartName="/ppt/notesSlides/notesSlide35.xml" ContentType="application/vnd.openxmlformats-officedocument.presentationml.notesSlide+xml"/>
  <Override PartName="/ppt/ink/ink60.xml" ContentType="application/inkml+xml"/>
  <Override PartName="/ppt/ink/ink61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62.xml" ContentType="application/inkml+xml"/>
  <Override PartName="/ppt/ink/ink63.xml" ContentType="application/inkml+xml"/>
  <Override PartName="/ppt/notesSlides/notesSlide38.xml" ContentType="application/vnd.openxmlformats-officedocument.presentationml.notesSlide+xml"/>
  <Override PartName="/ppt/ink/ink64.xml" ContentType="application/inkml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92" r:id="rId1"/>
    <p:sldMasterId id="2147483808" r:id="rId2"/>
    <p:sldMasterId id="2147483820" r:id="rId3"/>
    <p:sldMasterId id="2147483918" r:id="rId4"/>
  </p:sldMasterIdLst>
  <p:notesMasterIdLst>
    <p:notesMasterId r:id="rId113"/>
  </p:notesMasterIdLst>
  <p:handoutMasterIdLst>
    <p:handoutMasterId r:id="rId114"/>
  </p:handoutMasterIdLst>
  <p:sldIdLst>
    <p:sldId id="776" r:id="rId5"/>
    <p:sldId id="777" r:id="rId6"/>
    <p:sldId id="635" r:id="rId7"/>
    <p:sldId id="258" r:id="rId8"/>
    <p:sldId id="259" r:id="rId9"/>
    <p:sldId id="261" r:id="rId10"/>
    <p:sldId id="262" r:id="rId11"/>
    <p:sldId id="779" r:id="rId12"/>
    <p:sldId id="780" r:id="rId13"/>
    <p:sldId id="785" r:id="rId14"/>
    <p:sldId id="786" r:id="rId15"/>
    <p:sldId id="790" r:id="rId16"/>
    <p:sldId id="887" r:id="rId17"/>
    <p:sldId id="791" r:id="rId18"/>
    <p:sldId id="890" r:id="rId19"/>
    <p:sldId id="895" r:id="rId20"/>
    <p:sldId id="891" r:id="rId21"/>
    <p:sldId id="892" r:id="rId22"/>
    <p:sldId id="893" r:id="rId23"/>
    <p:sldId id="801" r:id="rId24"/>
    <p:sldId id="804" r:id="rId25"/>
    <p:sldId id="810" r:id="rId26"/>
    <p:sldId id="817" r:id="rId27"/>
    <p:sldId id="818" r:id="rId28"/>
    <p:sldId id="819" r:id="rId29"/>
    <p:sldId id="820" r:id="rId30"/>
    <p:sldId id="824" r:id="rId31"/>
    <p:sldId id="828" r:id="rId32"/>
    <p:sldId id="829" r:id="rId33"/>
    <p:sldId id="830" r:id="rId34"/>
    <p:sldId id="271" r:id="rId35"/>
    <p:sldId id="894" r:id="rId36"/>
    <p:sldId id="834" r:id="rId37"/>
    <p:sldId id="835" r:id="rId38"/>
    <p:sldId id="836" r:id="rId39"/>
    <p:sldId id="837" r:id="rId40"/>
    <p:sldId id="838" r:id="rId41"/>
    <p:sldId id="282" r:id="rId42"/>
    <p:sldId id="839" r:id="rId43"/>
    <p:sldId id="840" r:id="rId44"/>
    <p:sldId id="841" r:id="rId45"/>
    <p:sldId id="842" r:id="rId46"/>
    <p:sldId id="843" r:id="rId47"/>
    <p:sldId id="844" r:id="rId48"/>
    <p:sldId id="845" r:id="rId49"/>
    <p:sldId id="846" r:id="rId50"/>
    <p:sldId id="847" r:id="rId51"/>
    <p:sldId id="848" r:id="rId52"/>
    <p:sldId id="295" r:id="rId53"/>
    <p:sldId id="676" r:id="rId54"/>
    <p:sldId id="673" r:id="rId55"/>
    <p:sldId id="900" r:id="rId56"/>
    <p:sldId id="901" r:id="rId57"/>
    <p:sldId id="902" r:id="rId58"/>
    <p:sldId id="903" r:id="rId59"/>
    <p:sldId id="896" r:id="rId60"/>
    <p:sldId id="897" r:id="rId61"/>
    <p:sldId id="898" r:id="rId62"/>
    <p:sldId id="899" r:id="rId63"/>
    <p:sldId id="693" r:id="rId64"/>
    <p:sldId id="914" r:id="rId65"/>
    <p:sldId id="909" r:id="rId66"/>
    <p:sldId id="915" r:id="rId67"/>
    <p:sldId id="906" r:id="rId68"/>
    <p:sldId id="907" r:id="rId69"/>
    <p:sldId id="722" r:id="rId70"/>
    <p:sldId id="910" r:id="rId71"/>
    <p:sldId id="697" r:id="rId72"/>
    <p:sldId id="716" r:id="rId73"/>
    <p:sldId id="717" r:id="rId74"/>
    <p:sldId id="718" r:id="rId75"/>
    <p:sldId id="701" r:id="rId76"/>
    <p:sldId id="702" r:id="rId77"/>
    <p:sldId id="703" r:id="rId78"/>
    <p:sldId id="916" r:id="rId79"/>
    <p:sldId id="708" r:id="rId80"/>
    <p:sldId id="709" r:id="rId81"/>
    <p:sldId id="905" r:id="rId82"/>
    <p:sldId id="738" r:id="rId83"/>
    <p:sldId id="919" r:id="rId84"/>
    <p:sldId id="737" r:id="rId85"/>
    <p:sldId id="740" r:id="rId86"/>
    <p:sldId id="773" r:id="rId87"/>
    <p:sldId id="739" r:id="rId88"/>
    <p:sldId id="741" r:id="rId89"/>
    <p:sldId id="743" r:id="rId90"/>
    <p:sldId id="744" r:id="rId91"/>
    <p:sldId id="745" r:id="rId92"/>
    <p:sldId id="746" r:id="rId93"/>
    <p:sldId id="748" r:id="rId94"/>
    <p:sldId id="852" r:id="rId95"/>
    <p:sldId id="857" r:id="rId96"/>
    <p:sldId id="858" r:id="rId97"/>
    <p:sldId id="275" r:id="rId98"/>
    <p:sldId id="765" r:id="rId99"/>
    <p:sldId id="766" r:id="rId100"/>
    <p:sldId id="904" r:id="rId101"/>
    <p:sldId id="767" r:id="rId102"/>
    <p:sldId id="770" r:id="rId103"/>
    <p:sldId id="867" r:id="rId104"/>
    <p:sldId id="868" r:id="rId105"/>
    <p:sldId id="869" r:id="rId106"/>
    <p:sldId id="870" r:id="rId107"/>
    <p:sldId id="871" r:id="rId108"/>
    <p:sldId id="872" r:id="rId109"/>
    <p:sldId id="873" r:id="rId110"/>
    <p:sldId id="889" r:id="rId111"/>
    <p:sldId id="886" r:id="rId112"/>
  </p:sldIdLst>
  <p:sldSz cx="9144000" cy="6858000" type="screen4x3"/>
  <p:notesSz cx="6858000" cy="9144000"/>
  <p:custDataLst>
    <p:tags r:id="rId11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99" autoAdjust="0"/>
    <p:restoredTop sz="79713" autoAdjust="0"/>
  </p:normalViewPr>
  <p:slideViewPr>
    <p:cSldViewPr>
      <p:cViewPr varScale="1">
        <p:scale>
          <a:sx n="59" d="100"/>
          <a:sy n="59" d="100"/>
        </p:scale>
        <p:origin x="1938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27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viewProps" Target="view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110" Type="http://schemas.openxmlformats.org/officeDocument/2006/relationships/slide" Target="slides/slide106.xml"/><Relationship Id="rId115" Type="http://schemas.openxmlformats.org/officeDocument/2006/relationships/tags" Target="tags/tag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notesMaster" Target="notesMasters/notesMaster1.xml"/><Relationship Id="rId11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handoutMaster" Target="handoutMasters/handoutMaster1.xml"/><Relationship Id="rId119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wmf"/><Relationship Id="rId1" Type="http://schemas.openxmlformats.org/officeDocument/2006/relationships/image" Target="../media/image16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wmf"/><Relationship Id="rId1" Type="http://schemas.openxmlformats.org/officeDocument/2006/relationships/image" Target="../media/image16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023B7232-710D-494E-88C7-F703C04F40C2}" type="datetimeFigureOut">
              <a:rPr lang="en-US" smtClean="0"/>
              <a:pPr>
                <a:defRPr/>
              </a:pPr>
              <a:t>11/20/2021</a:t>
            </a:fld>
            <a:endParaRPr 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496DCEF7-9E9F-4185-8062-A1F4E6576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046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5:35:49.4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14621 7461 1056 0,'0'0'711'0,"0"0"-643"15,0 0-57-15,0 0-10 16,31 75 53-16,-13-44 44 15,3 6-26-15,3 4-18 16,4-4-14-16,3-4 17 0,5-7 4 16,9-10-2-16,18-16 32 15,32-22 11-15,33-45-2 16,19-22-20-16,2-12-14 16,-11 0-33-16,-22 13-8 15,-20 15-7-15,-24 18-3 16,-23 17 0-16,-9 10-5 15,-1 3-4-15,-1 0 0 16,-7 5-6-16,-14 10-16 16,-13 10-75-16,-18 6-138 15,-11 13-143-15,-10 0-1147 0</inkml:trace>
  <inkml:trace contextRef="#ctx0" brushRef="#br0" timeOffset="1245.4516">18171 12171 1888 0,'0'0'184'16,"0"0"-137"-16,0 0-47 16,0 0 2-16,0 0 27 15,44 93 82-15,-9-15 3 16,0 3-46-16,-2-6-22 15,0-13-19-15,-6-19 9 16,7-3 4-16,12-3 3 16,19-17 22-16,30-20-2 15,40-44-2-15,24-32 1 16,11-27-6-16,-7-10-3 16,-14 7-22-16,-9 8-3 15,-12 13-14-15,-13 15-14 0,-27 18 10 16,-25 20-10-16,-20 12 0 15,-14 8-1-15,-6 3-5 16,-3 4-50-16,-11 5-52 16,-23 18-120-16,-16 11-151 15,-14 6-847-15</inkml:trace>
  <inkml:trace contextRef="#ctx0" brushRef="#br0" timeOffset="3598.2909">2154 15175 1403 0,'0'0'166'16,"0"0"-125"-16,0 0-27 15,0 0 43-15,0 0 28 16,-91 0 7-16,64 0-9 15,0 2-33-15,-4 3 4 16,0 0 1-16,-5 0-23 16,0 2-4-16,-1 3-7 0,-3 1-7 15,1 5-3-15,-4 3-5 16,-1 5 11-16,-2 5-8 16,0 7-3-16,0 3 3 15,2 7-3-15,3 5 3 16,3 3 57-16,3 16-42 15,8 16-15-15,6 19-9 16,9 8 11-16,12-9-1 16,0-21-1-16,3-24 9 15,9-14-2-15,3-3-2 16,8 11 2-16,6 8-1 16,5 9-6-16,5-4-3 0,1-3 7 15,3-5 5-15,1 0-11 16,2-7 4-1,0-3-10-15,1-1 0 0,2-5 0 16,3-2 0-16,0-5 1 16,3-5-1-16,-2-3 1 15,3-5-1-15,1-1-1 16,-2-2 1-16,0-4-1 16,-5-5 2-16,-4-6 0 15,-6-4 0-15,-4 0 7 16,1-16 0-16,-3-4 4 15,-1-5 7-15,-2 2-3 16,1-7 10-16,-7 2-7 16,3 0-4-16,-3-2-4 15,-3-2 3-15,-1-2 3 0,0-4-8 16,-2-3 2-16,3-3-4 16,-1 0-7-16,-4 3 7 15,2 2-7-15,-8 1-1 16,5 1 7-16,-9 0-6 15,-1-3 8-15,-3-1-8 16,-1-5 10-16,-2-4-1 16,0-7-9-16,0-3 0 15,0 0 5-15,0-1-6 16,-5 3 1-16,-3 3 10 16,-1 4 7-16,-3 4-5 15,-2 0 1-15,-2 2-13 16,-1 5 12-16,-2 1-12 15,-2 0 5-15,-1 3-5 16,1 4-1-16,-2 2 0 0,1 2 9 16,-4 2-1-16,1 2-7 15,-3 0 5-15,-2 1-5 16,0 1-1-16,3 2 1 16,2 3-1-16,1 1 0 15,-1-1 0-15,7 3 1 16,-3 2 0-16,3-2-1 15,0 6 1-15,2 1 0 16,2 1 1-16,0 2-2 16,-4 1 2-16,0-1-1 15,-2 4 8-15,-2 0-9 0,1 0-1 16,0 0 1-16,-1 5-6 16,1 4 6-16,0 1-6 15,0 1 5-15,2 1-14 16,-2-1-11-16,7 1-27 15,2 0-42-15,8-2-68 16,3-2-148-16,1-7-805 0</inkml:trace>
  <inkml:trace contextRef="#ctx0" brushRef="#br0" timeOffset="109162.2724">1968 582 1553 0,'0'0'289'0,"0"0"-87"16,0 0 19-16,-78-31-80 16,42 31-65-1,-2 0-27-15,-1 17-3 16,-2 10-2-16,1 8-2 0,6 7-8 15,6 5-10-15,5 5-13 16,11-1 1-16,11 2-7 16,1 0-4-16,16 0 4 15,15-3-5-15,11-5 0 16,12-9-48-16,18-14-71 16,26-22-92-16,-16-3-342 15,-9-19-721-15</inkml:trace>
  <inkml:trace contextRef="#ctx0" brushRef="#br0" timeOffset="109493.2342">2254 771 1547 0,'0'0'403'0,"0"0"-189"16,0 0-75-16,-85 17-62 16,58 12-5-16,0 9-2 15,7 8-22-15,9 6 4 16,11 4-27-16,0-4-11 15,24-4-5-15,10-9-2 16,7-13 9-16,2-12-10 16,-3-11-6-16,-1-5-6 15,-9-23-5-15,-6-13 5 16,-7-10 0-16,-11-5 4 16,-6-3 2-16,-2 1-2 0,-15 6 2 15,-4 6 0 1,0 9 6-16,2 9-6 0,6 11 0 15,8 9-9-15,5 5-58 16,0 0-104-16,9 2-75 16,33 12-9-16,-1-3-27 15,0-4-402-15</inkml:trace>
  <inkml:trace contextRef="#ctx0" brushRef="#br0" timeOffset="109710.5526">2599 552 1674 0,'0'0'498'0,"0"0"-209"16,0 0-143-1,0 0-84-15,0 0-62 0,0 0 9 16,-6 90 10-16,6-34 7 16,0 5-11-16,9 4-8 15,7 1-7-15,5-1 0 16,6-5-92-16,18 3-134 15,-5-17-395-15,-4-17-762 0</inkml:trace>
  <inkml:trace contextRef="#ctx0" brushRef="#br0" timeOffset="110028.0373">2972 721 1746 0,'0'0'310'0,"0"0"-14"16,0 0-126-1,0 0-95-15,0 0-40 0,0 0-8 16,-86 55 2-16,70-14-6 16,7 5 6-16,9 4-2 15,0-4-14-15,10-4-1 16,10-6-11-16,0-11-1 16,3-11-17-16,-2-11-2 15,1-3 10-15,-2-25 9 16,-2-14-1-16,-8-7 0 15,-8-10 1-15,-2-4-1 0,-18 2-14 16,-14 7 3 0,-5 12-36-16,0 14 26 0,4 14 1 15,6 11-34 1,9 8-122-16,18 30-43 0,0-7-250 16,9 1-485-16</inkml:trace>
  <inkml:trace contextRef="#ctx0" brushRef="#br0" timeOffset="110342.727">3116 751 1947 0,'0'0'223'15,"0"0"-127"-15,0 0-30 16,0 0-9-16,115 5 20 0,-63 24-9 15,2 5 8-15,-2 7-39 16,-9 5-2-16,-14-2-7 16,-11-2-6-16,-14-6-1 15,-4-5-13-15,-4-8-8 16,-11-10 0-16,7-13 0 16,2-3 19-16,3-25-13 15,3-27 2-15,0-28-1 16,9 2-7-16,6 5-1 15,2 14-39-15,9 7-48 16,-2 12-76-16,0 2-364 0</inkml:trace>
  <inkml:trace contextRef="#ctx0" brushRef="#br0" timeOffset="110733.1901">4065 749 1422 0,'0'0'256'15,"0"0"-84"-15,0 0-90 16,0 0-51-16,0 0-18 15,97-7-13-15,-63 3-106 16,2 0-223-16,-11 2-60 16,-11 2-558-16</inkml:trace>
  <inkml:trace contextRef="#ctx0" brushRef="#br0" timeOffset="110844.6482">4194 780 901 0,'0'0'351'0,"0"0"-1"0,0 0-121 15,0 0-96-15,0 0-69 16,0 0-37-16,0 0-4 15,13 50 5-15,55-55-28 16,-8-10-99-16,-5-4-469 0</inkml:trace>
  <inkml:trace contextRef="#ctx0" brushRef="#br0" timeOffset="111091.9266">4432 578 1844 0,'0'0'216'0,"0"0"-152"16,0 0-51-16,0 0 0 0,88 28 39 16,-48-5 5-1,-2 5 74-15,-1 4-51 0,-9 3-27 16,-10-1-2-16,-11-1 11 16,-7 1 1-16,-10 1-18 15,-17-1-17-15,-10-2-9 16,-2 0-19-16,2-6-14 15,19-14-119-15,13-7-213 16,5-5-1355-16</inkml:trace>
  <inkml:trace contextRef="#ctx0" brushRef="#br0" timeOffset="111594.4874">5069 615 2167 0,'0'0'285'0,"0"0"-191"16,0 0-82-16,0 0-3 16,0 0 61-16,2 112 12 15,9-63-18-15,4 2-34 16,0-1-18-16,-3-4-3 16,-3 0-8-16,-5-9-1 15,-2-9-10-15,-2-10-59 16,0-14-7-16,0-6 46 15,-12-39-16-15,-2-32-71 16,0-32 35-16,8-11 35 16,6 15 38-16,0 27 9 0,7 33 47 15,8 14 5-15,6-1 13 16,3 4-26-16,6 5-20 16,8 10-13-16,1 9-6 15,0 0-6-15,2 17-1 16,-3 9-1-16,-11 3 8 15,-8 6 0-15,-12 4 6 16,-7 3 30-16,-19 0 4 16,-20 1-17-16,-13-2 5 15,-5-5-15-15,1-2 22 16,11-4-14-16,12-5-8 0,12-4-1 16,14-2-9-1,7-7-2-15,0 0-1 0,15-2 15 16,13-3 3-16,10-3-4 15,11-4-14-15,39-4-61 16,-12-13-188-16,-7-2-628 16</inkml:trace>
  <inkml:trace contextRef="#ctx0" brushRef="#br0" timeOffset="112002.9323">5938 464 2013 0,'0'0'285'0,"0"0"-151"0,0 0-62 15,0 0-52-15,0 0 62 16,-97 103 41-16,67-47-36 16,5 4-41-16,10 1-16 15,11 0-20-15,4-1 2 16,6-6-11-16,16-8 1 15,8-10-1-15,7-10-1 16,2-14-18-16,3-12-7 16,5-11-14-16,-5-19-76 15,-10-12-54-15,-9-1-2 16,-18-4 42-16,-5 6 20 16,-15 6 90-16,-15 6 19 15,-1 12 64-15,1 7 13 16,3 3 24-16,11 5-18 0,8 2-43 15,8 0-31-15,0 0-9 16,21 0-12-16,13 0-7 16,29 0-15-16,31 0-85 15,-9-8-370-15,-10-4-394 0</inkml:trace>
  <inkml:trace contextRef="#ctx0" brushRef="#br0" timeOffset="112577.7886">6511 531 1886 0,'0'0'251'16,"0"0"-32"-16,0 0-117 16,0 0-69-16,0 0 28 15,-40 72 25-15,34-30-40 0,6 1-6 16,0 3-7-16,0-4-21 16,9-4-3-16,-2-6-9 15,1-6-7-15,-2-9-77 16,-1-10-59-16,0-7 18 15,-4-12 29-15,-1-19-190 16,0-14-36-16,0-19 175 16,-1-2 147-16,-4-3 36 15,0 2 259-15,5 15 5 16,0-2-74-16,10 10-108 16,7 10-56-16,6 7-28 15,6 7-14-15,2 7-19 16,3 6-1-16,1 5-9 0,-4 2-4 15,-3 5 4 1,-4 10-10-16,-8 3 7 0,-7 4 4 16,-7 1 8-1,-2 3-17-15,-7 0 7 0,-10-2 9 16,-1-2 0-16,0-4-1 16,6-7 1-16,5-5 0 15,4-4 0-15,3 0 1 16,0 3 20-16,4 1-11 15,13 8 21-15,7 3 32 0,6 5-17 16,8 6-17 0,1 1-10-16,1 6 7 0,-7-1 2 15,-5 2-6-15,-14-2 24 16,-8-3-6-16,-6-4-5 16,-12-2-14-16,-21-4-1 15,-22 0-1-15,-27-6-18 16,-27-5-27-16,-15-10-90 15,24 0-203-15,23-2-967 0</inkml:trace>
  <inkml:trace contextRef="#ctx0" brushRef="#br0" timeOffset="112848.6366">5165 1320 2082 0,'141'0'230'0,"57"-7"33"16,48-10-68-16,14-8-61 15,-11 3-36-15,-5 0-22 16,-11 1-40-16,-19 0-20 16,-36 1-8-16,-47 3-7 15,-48 6-1-15,-34 3-1 16,-24 3-38-16,-10 2-35 15,-13 2-13-15,-2 1-43 16,-99 0-73-16,1 3-386 16,-18 5-628-16</inkml:trace>
  <inkml:trace contextRef="#ctx0" brushRef="#br0" timeOffset="113077.2264">5115 1630 1458 0,'109'4'253'16,"43"-4"89"-16,48-2-52 16,25-15-78-16,-3 0-20 15,14 0-59-15,-5 3-55 16,-4 2-33-16,-17 5-21 16,-25 4-10-16,-28 3-13 15,-44 0-1-15,-44 0 0 16,-35 0-61-16,-34 2-105 15,-6-1-303-15,-21-1-1659 0</inkml:trace>
  <inkml:trace contextRef="#ctx0" brushRef="#br0" timeOffset="117077.3043">8155 543 1249 0,'0'0'222'0,"0"0"-125"16,0 0-10-16,0 0-25 16,0 0-17-16,0 0-26 15,83-38-11-15,-58 38-8 16,1 0 0-16,-7 4-6 15,-4 10-11-15,-10 5 17 16,-5 2 1-16,-8 5 27 16,-16 0-5-16,-4 1-5 15,0-3-9-15,2-5 10 16,10-3 8-16,6-7 29 16,8-1 18-16,2-2-13 15,0 2-17-15,12 4 40 0,7 2 9 16,8 4-26-1,5 3-33-15,2 1-13 0,-3 3 7 16,-2-2-13-16,-7 0-3 16,-11 0-11-16,-3-3 5 15,-8-1 12-15,-4-2 34 16,-17 0-22-16,-12-5-9 16,-4-1-4-16,-3-5-2 15,-1-6-6-15,5 0-1 16,8-14-8-16,18-25-88 15,7 3-247-15,3-1-839 0</inkml:trace>
  <inkml:trace contextRef="#ctx0" brushRef="#br0" timeOffset="117251.9043">8564 828 1965 0,'0'0'229'15,"0"0"-133"-15,0 0-44 16,0 0 25-16,96 0-46 16,-30-4-13-16,37-5-18 15,-13 2-133-15,-7 1-443 0</inkml:trace>
  <inkml:trace contextRef="#ctx0" brushRef="#br0" timeOffset="117858.2296">9354 749 1277 0,'0'0'685'0,"0"0"-561"16,-101-19 46-16,62 16-86 16,4 3 22-16,6 0-14 15,2 5-51-15,5 10-29 16,5 7-4-16,2 3-7 15,8 2 0-15,5 3 0 16,2-4 0-16,8 0-1 16,12-6-6-16,8-8-18 15,6-7 7-15,2-5 4 16,8-12 7-16,-2-16-32 16,-2-12 2-16,0-20 22 0,-2-25 6 15,-9-21 7-15,-7 4 0 16,-11 22 1-16,-9 28 5 15,-2 25 28-15,0 5 43 16,0 5-2-16,-5 5-10 16,-1 12-42-16,-4 2-22 15,-2 23-20-15,-4 15 10 16,1 11 4-16,0 4-3 16,12 6 0-16,3-2 9 15,10-6-2-15,14-5-4 16,11-8 0-16,6-10-35 0,4-10-1 15,0-11 5 1,-5-9 3-16,-4 0 10 0,-9-17 15 16,-7-3 9-16,-7-1 5 15,-3 4 10-15,-7 4 40 16,-2 7-2-16,-1 6-24 16,0 0-29-16,2 14-16 15,-1 12 16-15,4 9 1 16,-1 4 1-16,0 2-1 15,0-5-1-15,0-6-33 16,-4-7-62-16,0-21-108 16,-8-2-346-16,-2-8-721 0</inkml:trace>
  <inkml:trace contextRef="#ctx0" brushRef="#br0" timeOffset="118004.0949">9615 459 750 0,'0'0'94'16,"0"0"-68"-16,0 0-15 15,0 0-11-15,80 75-40 0</inkml:trace>
  <inkml:trace contextRef="#ctx0" brushRef="#br0" timeOffset="118562.4959">9860 680 1610 0,'0'0'204'16,"0"0"-167"-16,0 0 42 0,0 0 62 16,-18 100-6-16,18-67-61 15,0-1-40-15,0-2-19 16,0-6-14-16,1-4 0 15,2-8 5-15,0-6-6 16,2-6-21-16,-1 0 0 16,4-17 20-16,3-13-27 15,1-7-3-15,5-8 20 16,-2-2 11-16,1 4 5 0,-2 6 29 16,-1 11 11-1,-6 9-7-15,0 8-5 0,-1 8-24 16,0 1-9-16,5 4-9 15,3 13 3-15,5 3 5 16,3 9 1-16,2 0-1 16,-3 0 1-16,0-2 1 15,-6-5-1-15,-2-5 1 16,-4-6-1-16,-2-9 0 16,0-2 9-16,0-5 11 15,3-14-13-15,7-4-6 16,-2-4 0-16,3 2 76 15,-6 4 2-15,1 4-6 16,-5 6-22-16,-4 5-28 16,-2 5-16-16,1 1-7 0,1 0-17 15,6 13-2 1,1 4 19-16,2 5-1 0,4 2 0 16,-5 0 1-16,0-2-18 15,-5-2-52-15,-2-3-73 16,-2-5-367-16,-2-7-1282 0</inkml:trace>
  <inkml:trace contextRef="#ctx0" brushRef="#br0" timeOffset="118728.65">10644 793 886 0,'0'0'1271'0,"0"0"-1094"16,0 0-48-16,0 0-72 15,0 0-4-15,0 0-53 16,0 0-56-16,3-42-667 0</inkml:trace>
  <inkml:trace contextRef="#ctx0" brushRef="#br0" timeOffset="119346.1842">11078 398 892 0,'0'0'710'0,"0"0"-642"15,0 0 29-15,29 97 156 0,-12-41-88 16,3-1-43 0,0 1-46-16,-1-8-21 0,-4-11-30 15,-2-10-12-15,-4-13-5 16,-1-9-1-16,3-5 33 16,3-20 73-16,5-15-81 15,1-15-23-15,5-17-9 16,-3 2-21-16,-1-1-66 15,-4 12-85-15,0 23-65 16,-3 7-265-16,-2 18-491 0</inkml:trace>
  <inkml:trace contextRef="#ctx0" brushRef="#br0" timeOffset="120060.8167">11527 621 1320 0,'0'0'317'0,"0"0"-101"16,0 0-133-16,0 0-71 15,0 0-12-15,0 0 59 16,0 0-2-16,61 51 0 16,-43-43 8-16,0-7 4 15,2-1 1-15,-3-5 16 16,0-14 7-16,-4-9-26 15,-5-5-9-15,-7-3 4 16,-1 2-19-16,-1 5-10 16,-8 5 14-16,0 14-5 15,1 6-31-15,1 4-11 16,-2 9-13-16,-2 15 1 0,1 10 6 16,7 5-8-1,3 5-11-15,3-4-24 0,25 2-32 16,10-8-68-16,8-7-14 15,8-11-16-15,2-13-50 16,-2-3-8-16,-6-10 60 16,-8-12 126-16,-12-4 51 15,-9-3 176-15,-5 1 72 16,-9 2-13-16,-5 6-25 16,0 6-32-16,0 8-32 15,-3 5-78-15,-7 1-56 16,-3 2-12-16,-2 16-6 15,-1 8-1-15,4 4 6 16,2 3-10-16,10 1 5 0,0 0 6 16,13-5 1-16,11-3-1 15,5-9-28-15,6-10-9 16,1-7 13-16,3-1 8 16,-2-21-11-16,-4-6-3 15,-3-10 18-15,-8-8 12 16,-4-9 0-16,-8-5 0 15,-5 2 25-15,-1 9 21 16,0 14 50-16,-4 15-28 16,2 14-35-16,-2 6-33 15,3 10-24-15,3 18 11 16,3 10 6-16,6 10 6 16,0 2 1-16,3 1-38 0,-5-4-93 15,-5 6-70-15,-7-15-323 16,-1-11-233-16</inkml:trace>
  <inkml:trace contextRef="#ctx0" brushRef="#br0" timeOffset="120484.9095">12033 598 1328 0,'0'0'209'16,"0"0"-185"-16,92-4-16 15,-4 4-7-15,23 0-1 16,-4 0 1-16,-22 0-1 0,-28-3 1 16,-22-1-1-16,0-3 1 15,-2-3-1-15,-5-1 6 16,-10-2 113-16,-11 1 80 16,-7-2-1-16,0 6-4 15,-7 1-56-15,-12 5-87 16,-7 2-36-16,-5 7-14 15,-2 14 10-15,0 10 5 16,5 5-7-16,9 1 5 16,8 4 0-16,10-4 6 15,1-6-4-15,10-4-1 16,14-8 0-16,3-9 1 16,6-10 13-16,1 0-14 0,2-19-1 15,-2-9-8 1,-4-7-6-16,-6-9-10 0,-8-2-26 15,-10 0-34-15,-6 4-40 16,0 9-43-16,-15 11-114 16,2 10-206-16,4 4-451 0</inkml:trace>
  <inkml:trace contextRef="#ctx0" brushRef="#br0" timeOffset="120793.6907">12846 534 1884 0,'0'0'238'16,"0"0"-51"-16,0 0-95 0,0 0-24 15,109 0-4-15,-66 25-9 16,0 8-12-16,-1 10-1 16,-5 5-15-16,-13 1 13 15,-12-1-13-15,-12-6-8 16,-2-4-17-16,-17-11 4 15,1-5-6-15,2-11 1 16,10-8 5-16,6-3-4 16,4-17 79-16,29-26-35 15,24-32-13-15,22-30-15 16,3-6-8-16,-11 16-9 0,-23 28-1 16,-21 22-44-1,-16 20-65-15,-11 5-259 0</inkml:trace>
  <inkml:trace contextRef="#ctx0" brushRef="#br0" timeOffset="121833.2104">1485 2271 1866 0,'0'0'327'15,"0"0"-156"-15,0 0-21 16,0 0-78-16,0 0-48 16,0 0-23-16,-2 59 13 0,-5-25 16 15,5 5-12-15,-1-1-17 16,3-6-1-16,-3 3-58 15,3-11-133-15,0-8-409 0</inkml:trace>
  <inkml:trace contextRef="#ctx0" brushRef="#br0" timeOffset="122153.3774">1546 1891 1664 0,'0'0'219'16,"0"0"-112"-16,0 0-9 16,0 0-24-16,-42 106-17 15,42-64-6-15,0-1 2 16,16-5-28-16,7-9-16 16,-1-8 1-16,5-11-2 15,-5-8-8-15,-2-4 0 16,-7-19 1-16,-1-9-1 15,-9-6 8-15,-3-4-1 16,-6-2-6-16,-15 5-1 16,-3 8-1-16,-4 10-25 15,1 13-8-15,5 8-32 16,4 7-66-16,18 32-139 0,0 0-85 16,18-3-759-16</inkml:trace>
  <inkml:trace contextRef="#ctx0" brushRef="#br0" timeOffset="122703.3539">1781 2252 1413 0,'0'0'672'16,"0"0"-595"-16,0 0-46 15,0 0-25-15,0 0 51 16,-4 75 6-16,7-42-26 15,4-1-18-15,-1-1-7 16,-3-4-6-16,-1-8-5 16,-2-7 0-16,0-5 5 0,0-7 3 15,0 0 6-15,0-12 22 16,0-14-15-16,0-11-13 16,0-6-8-16,4 3 8 15,7 3 1-15,2 8-9 16,-1 9 5-16,4 11-6 15,-1 6 0-15,3 3-10 16,2 9 1-16,5 11 2 16,1 12 7-16,0 5 1 15,-2 3 0-15,-9-1 1 16,-2 0 9-16,-5-8 0 0,-5-9-1 16,-3-6 2-1,0-8-1-15,0-8 9 0,0-10 64 16,0-17-19-16,0-14-36 15,6-10-11-15,8-2 4 16,5 1-21-16,6 10 5 16,2 10 2-16,1 11-8 15,2 12 2-15,1 9-2 16,-1 4-9-16,4 18 3 16,-2 9 5-16,-1 8 1 15,-5 4 0-15,-3 0 0 16,-3-3-37-16,7 7-69 15,-4-11-117-15,-5-14-400 0</inkml:trace>
  <inkml:trace contextRef="#ctx0" brushRef="#br0" timeOffset="123082.9024">2624 2155 1778 0,'0'0'205'0,"0"0"-42"16,0 0-14-16,0 0-54 15,0 0-66-15,0 0-17 16,0 0 16-16,-88 70 7 16,73-29-13-16,2 1-10 15,7-1-12-15,4-3 0 16,2-6 0-16,2-8 0 16,13-9-15-16,7-11-49 15,2-4 38-15,1-14 5 16,2-13-23-16,-6-7 9 0,-2-4 25 15,-5 0 10-15,-4 3 0 16,1 5 16-16,-5 9 18 16,-2 9 15-16,-2 6-8 15,0 6-17-15,1 0-24 16,3 10-9-16,2 10 9 16,8 6 1-16,2 5-1 15,5 3 1-15,2-2-1 16,2-5-75-16,1-8-144 15,12-14-141-15,-7-5-178 16,-6-2-372-16</inkml:trace>
  <inkml:trace contextRef="#ctx0" brushRef="#br0" timeOffset="123716.1324">3036 2146 844 0,'0'0'411'0,"0"0"-164"16,0 0-23-16,0 0 30 15,0 0-108-15,0 0-111 16,0 0-28-16,-78-4 15 15,61 39-10-15,7 1-4 16,6-2-7-16,2-3 0 16,2-8-1-16,0-7-20 15,9-12-76-15,6-4-64 16,3-11 122-16,3-18-4 16,-2-6-30-16,-1-4 46 15,-3-1 26-15,-6 8 48 0,-1 6 108 16,-5 13 34-16,-3 12-32 15,0 2-99-15,0 24-40 16,0 16 57-16,-2 24-33 16,2 22-12-16,0 22-6 15,0 7 4-15,0-2 6 16,0-15-14-16,-6-21-10 16,-10-20 1-16,-1-20 1 15,-5-9-13-15,0-6-14 16,-6-6 0-16,-1-7 8 15,3-10 0-15,4-13-7 16,10-20-9-16,9-9 4 16,3-6 6-16,12-6 6 0,16 2 5 15,8 1-1 1,5 2-23-16,6 6-3 0,0 1-15 16,-1 1-6-16,-4 2 10 15,-3-3 20-15,-7 3-2 16,-2-2 20-16,-5-1 1 15,-7 5 14-15,-3 4 45 16,-9 8 24-16,-3 8 17 16,-3 8 19-16,0 9-28 15,0 0-40-15,-3 11-40 16,-7 14-11-16,-1 9 12 16,1 7 5-16,2 4-11 15,1 0-6-15,7-3 0 16,0-3 0-16,10-7 0 15,10-8-49-15,32-20-87 0,-3-4-99 16,-1-8-447-16</inkml:trace>
  <inkml:trace contextRef="#ctx0" brushRef="#br0" timeOffset="123880.105">3720 2301 1139 0,'0'0'897'16,"0"0"-646"-16,0 0-76 15,0 0-89-15,0 0-1 16,0 0-57-16,0 0-28 16,63-21-52-16,-31 15-88 15,-4 3-234-15,-9 0-464 0</inkml:trace>
  <inkml:trace contextRef="#ctx0" brushRef="#br0" timeOffset="123985.861">3659 2426 1139 0,'0'0'130'16,"0"0"-95"-16,0 0 3 16,102-15-38-16,-55-2-210 0</inkml:trace>
  <inkml:trace contextRef="#ctx0" brushRef="#br0" timeOffset="124241.5588">3977 2026 1410 0,'0'0'755'16,"0"0"-656"-16,0 0-68 15,0 0-30-15,0 0 50 16,0 0 20-16,101 109-19 16,-68-59-8-16,1 4 2 15,-4 1-19-15,-9 3 34 16,-7-1-20-16,-14-5-3 15,-5-4-9-15,-20-6-28 16,-16-6 7-16,-9-9-8 16,-34-12-57-16,14-9-120 15,6-6-350-15</inkml:trace>
  <inkml:trace contextRef="#ctx0" brushRef="#br0" timeOffset="130231.4179">5231 2039 916 0,'0'0'765'15,"0"0"-591"-15,0 0 91 16,0 0-40-16,0 0-65 15,0 0-43-15,-46-39-63 16,31 51-40-16,-9 16-13 16,-7 13-1-16,-5 10 20 15,5 8-2-15,5 2-4 16,9 1-2-16,8-3-6 16,9-4-6-16,0-2 0 15,13-8-7-15,8-6 5 0,7-9-8 16,-1-11-8-16,1-9-15 15,1-10-3-15,-4-3 20 16,-4-16 10-16,0-7-12 16,-6-6 11-1,-6-3 7-15,-6-1 0 0,-3 1 0 16,0 3 1-16,-9 6-1 16,-6 2 0-16,0 6-1 15,-2 7-15-15,2 3 2 16,0 6 4-16,5 2-6 15,0 0-44-15,4 2-69 16,2 10-57-16,4 3-99 16,19-1-61-16,0-7-396 0</inkml:trace>
  <inkml:trace contextRef="#ctx0" brushRef="#br0" timeOffset="130577.8498">5467 2174 1407 0,'0'0'317'16,"0"0"-68"-16,0 0-60 15,0 0-130-15,0 0-13 16,0 0 37-16,-72 107-8 16,63-67-44-16,8-1-10 15,1-3-15-15,0-6 0 16,12-8-5-16,6-9 1 15,0-10-1-15,3-3 10 0,4-16-5 16,2-12 0-16,-2-10-4 16,-2-6-1-16,-6-3 7 15,-6 2-7-15,-8 1 0 16,-3 8 0-16,0 8 0 16,-14 11-1-16,-2 12-3 15,-2 5-49-15,2 10-55 16,2 12 4-16,14 11-60 15,0-4-179-15,12-4-322 0</inkml:trace>
  <inkml:trace contextRef="#ctx0" brushRef="#br0" timeOffset="130780.9161">6007 2070 409 0,'0'0'1433'0,"0"0"-1140"15,0 0-96-15,0 0-135 16,0 0-49-16,0 0 4 16,-37 92 24-16,20-47-24 15,4 3-8-15,-3-2-8 16,2-3-1-16,-3-3-96 16,1-8-171-16,1-14-517 0</inkml:trace>
  <inkml:trace contextRef="#ctx0" brushRef="#br0" timeOffset="130977.6245">5767 2128 1272 0,'0'0'480'0,"0"0"-396"16,0 0 69-16,0 0 11 15,122 36-16-15,-68-13-33 16,4 0-39-16,2 2-51 15,-2-1-17-15,-5-3-8 16,10-1-20-16,-14-4-180 16,-10-11-508-16</inkml:trace>
  <inkml:trace contextRef="#ctx0" brushRef="#br0" timeOffset="131326.9756">6500 1990 1914 0,'0'0'346'0,"0"0"-137"16,0 0-139-16,0 0-42 15,0 0-15-15,0 0 59 16,-75 111-7-16,54-61-36 16,7 1-7-16,5 3-1 15,9-5-6-15,0-3-15 16,6-11 5-16,11-8-5 15,2-12-14-15,0-9-12 16,-1-6 13-16,2-8 13 0,-1-14 1 16,-4-6-1-16,-4-4 1 15,-4-2 1-15,-7 0-2 16,0 2-1-16,-13 6 1 16,-7 6-11-16,-7 7-25 15,-4 9-13-15,-5 4-46 16,2 3-31-16,10 20-24 15,6-3-187-15,12-3-298 0</inkml:trace>
  <inkml:trace contextRef="#ctx0" brushRef="#br0" timeOffset="131692.3475">6811 2040 1418 0,'0'0'635'16,"0"0"-519"-16,0 0 29 15,0 0-89-15,0 0 16 16,-84 54-7-16,68-17-23 16,1 2-13-16,10 1 17 15,5-1-10-15,0-7-13 16,8-3-6-16,10-9-3 15,7-9 8-15,2-7-5 16,6-4-2-16,1-9-1 16,0-11-5-16,1-8-3 0,-7-6-4 15,-7-5-2-15,-9-2 0 16,-9 2 0-16,-3 0-1 16,-9 8-7-16,-18 9-41 15,-9 6-60-15,-25 12-122 16,7 4-346-16,7 0-783 0</inkml:trace>
  <inkml:trace contextRef="#ctx0" brushRef="#br0" timeOffset="172409.3307">14369 780 1800 0,'0'0'215'0,"0"-4"-154"15,0 4-30-15,0 0-18 16,0 4-13-16,-8 13 0 16,-2 7 37-16,2 4-3 15,1 3-5-15,1-1-17 16,2-2-6-16,2-4 3 15,2-5-8-15,0-4-1 0,0-6 0 16,7-6-12 0,2-3-12-16,5 0 6 0,4-10 17 15,4-7 0-15,-1 1 0 16,1-2-6-16,-4 2 7 16,-4 5 0-16,-7 4 0 15,-1 4 0-15,-3 3-1 16,-1 0-12-16,5 7 13 15,1 11 4-15,3 7 35 16,3 7 8-16,3 1-18 16,3 1-3-16,3-5 5 15,3-2-11-15,-1-8-3 16,1-5-7-16,-3-7 3 16,3-7 1-16,3 0 8 15,-1-15 11-15,3-10-17 0,-1-8-10 16,-3-4-4-16,0-2 0 15,-11 0 6-15,-4 2-8 16,-11 6 0-16,-1 7-1 16,-3 5-15-16,-14 11-33 15,-4 6-3-15,-3 2-47 16,-5 7-56-16,1 17-61 16,7-1-47-16,8-4-270 0</inkml:trace>
  <inkml:trace contextRef="#ctx0" brushRef="#br0" timeOffset="173384.8044">15125 752 1676 0,'0'0'190'0,"0"0"-129"16,0 0-15-16,0 0-33 15,0 0 48-15,0 0 8 16,-76 78-28-16,76-48-20 16,0-3-8-16,0-1 1 15,12-5-5-15,3-7 4 16,5-6 5-16,4-6 38 16,6-2-16-16,3-11-9 15,0-10-18-15,0-4-4 16,-7-1-8-16,-7-1-1 15,-8 3-10-15,-9 0-30 0,-2 5-27 16,-9 2-45-16,-9 5-86 16,-2 2-41-16,-1 4 6 15,8 2 39-15,4 2 103 16,8-1 60-16,1 3-11 16,3-3 29-16,12 1 13 15,6 1 94-15,1-1 11 16,5 2-10-16,-2 0 4 15,4 6-19-15,-1 8-17 16,0 6-11-16,-1 6-5 16,-2 0-8-16,-5 2 4 15,-8-2 8-15,-6-2-7 0,-6-4 1 16,0-6-2 0,-14-2-16-16,-5-7-12 0,-2-2-15 15,2-3-16-15,5-1-3 16,7-13 10-16,7-5-59 15,6-3-77-15,22 0 12 16,14 2 25-16,7 3-11 16,7 3-23-16,1 2-16 15,-1 1 61-15,-9 1 50 16,-7 2 5-16,-9-1 42 16,-11 1 0-16,-5 1 104 15,-10 0 98-15,-1 3 64 16,-4 0-27-16,0 2-31 0,0 1-45 15,0 1-81 1,-9 0-52-16,-2 1-24 0,-6 11-6 16,-5 4 18-16,-1 4 13 15,4 0 9-15,1 1-22 16,6-1-12-16,6-1-5 16,6-4 1-16,0-3-1 15,1-3 0-15,16-8-1 16,8-1-7-16,10-5 6 15,2-18 0-15,2-11-27 16,-1-11-1-16,-3-24 9 16,-8-26 6-16,-7-17 8 15,-10 8 6-15,-8 24 0 16,-2 31 39-16,0 24 73 16,-2 4 32-16,-2 5-29 0,0 6-25 15,1 8-52 1,0 2-38-16,-1 23-16 0,1 15 10 15,1 13 6-15,2 11 1 16,0 5-1-16,0 4 2 16,5 1-2-16,0-1-48 15,-2 16-139-15,-3-17-179 16,0-16-1007-16</inkml:trace>
  <inkml:trace contextRef="#ctx0" brushRef="#br0" timeOffset="173735.9965">15210 1281 1986 0,'0'0'233'0,"0"0"-40"15,0 0-64-15,0 0-37 16,0 0-56-16,-103 10-22 16,64 29 2-16,-1 7 20 0,1 9-9 15,11 3-11-15,13-4-14 16,12 1-2-16,3-7-4 15,18-6-8-15,19-8-50 16,23-13-63-16,30-21-83 16,-9-19-282-16,-8-12-495 0</inkml:trace>
  <inkml:trace contextRef="#ctx0" brushRef="#br0" timeOffset="174885.1395">15468 1269 1033 0,'0'0'940'0,"0"0"-825"15,0 0 52-15,0 0-102 0,0 0-26 16,0 0-10-16,-85 56 4 16,71-17-4-16,4 3-5 15,9 3-9-15,1-4-7 16,7-7-2-16,14-7-6 16,9-11-52-16,7-12-2 15,1-4 14-15,2-22-21 16,-7-15 21-16,-8-10 26 15,-9-9 14-15,-15-3 1 16,-1 3 29-16,-10 9 33 16,-8 12 41-16,0 15-27 15,3 10-41-15,7 10-36 0,5 3-6 16,3 16-10 0,6 6 5-16,18 7 4 0,8-2-1 15,13-4-17-15,1-6-36 16,3-9-34-16,-8-9 17 15,-10-2 28-15,-12-17 50 16,-10-8 6-16,-7-6 72 16,-2-1 12-16,0 4 19 15,-3 3-7-15,-2 8-12 16,2 10-20-16,0 4-21 16,3 3-49-16,0 8-2 15,0 19 1-15,0 10 1 16,0 10 6-16,0 6 0 15,5 3-6-15,7-5 2 16,3-5-1-16,1-12-1 0,4-10 0 16,0-15-29-16,2-9 0 15,3-17 19-15,6-33 4 16,-3-8-15-16,1-7-7 16,-6-3 17-16,-6 16 10 15,-1 2 1-15,-6 16 1 16,-4 17 14-16,-2 7 13 15,-3 10-19-15,1 0-9 16,1 17-1-16,4 8 1 16,2 5 12-16,6 6-6 15,2-1-6-15,2-3 1 16,3-6-1-16,3-6-27 16,5-10-4-16,1-10-26 15,2-16 15-15,-3-17 14 0,-3-7 13 16,-9-5 8-16,-3 4 7 15,-7 11 38-15,-2 7 9 16,-5 11-9-16,-1 9-21 16,0 3-17-16,2 15-11 15,-2 18 11-15,0 9 15 16,4 11 3-16,-2 3-12 16,1-3-5-16,2-7 1 15,0-11-1-15,-1-13 0 16,5-14 14-16,3-8 2 15,5-21 35-15,8-16-31 16,5-13-12-16,1-4-9 16,-1-1 1-16,-3 10 10 15,-10 12 8-15,-1 11 8 16,-10 13 18-16,-3 6-14 16,-2 3-22-16,1 4-9 0,5 12 1 15,2 8 0-15,3 2 1 16,6-1 4-16,-2 0-6 15,2-9 0-15,1-9-5 16,0-7-10-16,1-9 10 16,2-26 5-16,0-30 1 15,-5-39 5-15,-9-30-6 16,-5 9 0-16,-3 29 0 16,0 41 0-16,0 40 13 15,-3 2 34-15,-1 10-6 0,2 3-41 16,-1 16-19-1,-2 18 11-15,2 14 8 0,2 13 0 16,1 15 1-16,0-4-1 16,0 2-5-16,3-3-74 15,-2-5-117-15,1-9-134 16,-2-18-412-16</inkml:trace>
  <inkml:trace contextRef="#ctx0" brushRef="#br0" timeOffset="175061.6157">16502 1177 2002 0,'0'0'242'0,"0"0"-155"0,0 0-50 16,122-24 19-16,-58 6-17 16,6 6-27-16,-22 6-12 15,-9 6-24-15,-20 6-304 16,-19 8-849-16</inkml:trace>
  <inkml:trace contextRef="#ctx0" brushRef="#br0" timeOffset="175449.7377">14673 2222 2277 0,'0'0'256'0,"0"0"-177"16,0 0-70-16,0 0 30 16,72 102 43-16,-40-56-38 15,4 4-20-15,-2-3 6 16,-5-5-18-16,-10-12-1 15,-5-10-10-15,-4-12 0 16,-2-8 8-16,4-41 46 16,10-42-10-16,3-39-30 15,-2-12-8-15,-3 21-7 16,-10 39-15-16,-5 40-26 16,-2 18-1-16,2 8-16 15,4 5-55-15,-1 3-183 0,6 9-3 16,16 31 25-16,-5-3-118 15,1-2-864-15</inkml:trace>
  <inkml:trace contextRef="#ctx0" brushRef="#br0" timeOffset="176161.2812">15260 2179 1864 0,'0'0'265'0,"0"0"-92"16,0 0-119-16,0 0-38 0,0 0 0 15,0 0 24-15,0 0-22 16,-13 58 0-16,13-51-10 16,0-7-7-16,0 0 4 15,6 0 23-15,9-19-8 16,9-8-8-16,3-8-12 16,0 0-37-16,-5 1 4 15,-10 10 18-15,-6 8 15 16,-6 8 16-16,0 8 56 15,-3 0-34-15,-14 10-32 16,-5 10-6-16,-5 5-1 16,4 3 1-16,3 3 0 15,6-2-1-15,13 3-11 0,1-4-3 16,16-4-57 0,19-3-69-16,11-7-22 0,12-6-53 15,5-8 71-15,0 0-82 16,-7-11-27-16,-7-6 90 15,-11-3 97-15,-11-4 67 16,-11 1 208-16,-10 3 81 16,-6 4 56-16,0 5-44 15,0 6-80-15,-11 5-94 16,1 0-78-16,-5 10-40 16,-4 9-3-16,0 7 10 15,3 2 3-15,5 1-10 16,11 1-3-16,0-3-5 15,16-2-1-15,15-8 0 16,10-8 1-16,11-9-2 0,4 0 1 16,4-17-41-16,-4-14-52 15,-7-12-14-15,-11-18-17 16,-17-25 42-16,-11 3 53 16,-10 13 29-16,0 16 51 15,-8 26 102-15,2 7 36 16,-2 6-52-16,4 12-47 15,2 3-77-15,2 14-13 16,0 12-1-16,0 13 1 16,12 5-2-16,3 2 2 15,2 3 0-15,0-1 0 16,-2-3-40-16,-3-3-84 16,-10-3-120-16,-2-12-298 15,0-13-275-15</inkml:trace>
  <inkml:trace contextRef="#ctx0" brushRef="#br0" timeOffset="177040.5444">15749 2181 1817 0,'0'0'237'16,"0"0"-62"-16,0 0-135 16,143-41-32-16,-27 20-8 15,14 1 0-15,-3 5 0 16,-28 4-1-16,-33 3 1 15,-20 2 0-15,-13-2-24 16,-3-1-37-16,-5-2 13 16,-4-6 28-16,-13 1 20 15,-8 1 83-15,0 0 42 16,-8 3-3-16,-10 6-45 0,-5 4-29 16,-9 2-30-16,-7 11-17 15,-6 15 17-15,-5 6 13 16,1 7 8-16,4 1-8 15,13-1-14-15,10-2-7 16,15-2-9-16,7-8 1 16,3-6-2-16,20-8 0 15,9-10-15-15,5-3-4 16,4-7-14-16,0-13-32 16,-4-7-8-16,-2-3 18 15,-8 0 22-15,-8 6 22 0,-7 7 11 16,-7 10 62-16,-5 7 15 15,0 0-23-15,-7 12-41 16,-7 15 2-16,2 1 30 16,1 3-15-16,5-1-11 15,2-6-2-15,4-2 2 16,0-8 2-16,16-6 13 16,9-8 11-16,10 0-9 15,8-17-18-15,9-14-8 16,2-8-2-16,-2-9-7 15,-6-7-1-15,-7-1 0 16,-12 4-7-16,-12 11 7 0,-11 11-1 16,-4 12 2-16,-4 10 13 15,-12 7-6-15,-3 1-8 16,-3 4-6-16,0 11 5 16,7 5-7-16,2 3-1 15,8 3-6-15,5-1-6 16,0 4-7-16,14-2 1 15,5 1-6-15,0 1 9 16,-1 0 8-16,-3 1 8 16,-7 3 7-16,-2-1-1 15,-6 5 1-15,0 1 1 16,-6 1 0-16,-2-1 10 16,2-4 5-16,4-6-15 15,2-6 10-15,3-9 22 16,19-8 30-16,11-5 12 0,11 0-16 15,11-15-18-15,5-7-16 16,-1-2-3-16,-2-2-9 16,-7 4-6-16,-6 2-6 15,-10 3 0-15,-8 5-1 16,-11 3-45-16,-9 4-43 16,-6-4-59-16,-11 4-152 15,-12-3-1075-15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5:51:04.8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5088 8690 591 0,'0'0'165'0,"0"0"-41"16,0 0 2-16,0 0-28 0,0 0 25 15,0 0 20-15,-55-61-26 16,41 54-29-16,-2 3 17 16,-2 1-20-16,-1 3-56 15,-5 0-20-15,-3 0-3 16,-4 3-6-16,-5 9 3 15,-3 2 6-15,-4 6-8 16,3 2 0-16,-2 4 0 16,4 2 6-16,0 2-6 15,8 2 0-15,2 4 1 16,1 1 4-16,9 6-5 16,0 3 5-16,6 0 9 0,7 2-5 15,5 1-1-15,0 4 10 16,5-2 53-16,10 2-25 15,7-3-21-15,4 1-1 16,4-5 10-16,10-4-14 16,3-6 11-16,2-10-5 15,1-4-8-15,-1-6-12 16,-2-8 9-16,0-5 11 16,-2-3-9-16,-1 0 5 15,-4-7 1-15,2-10 3 16,-2-5-11-16,-1-7-3 15,-1-5 2-15,-7-7 9 16,1-4-6-16,-6 0-2 16,-4-3 5-16,-5 2-3 15,-4 0-5-15,-3 0-6 0,-3 4 4 16,-3-1-5-16,0 4-5 16,-3 1 7-16,-8 2-7 15,-3 2 0-15,-2 2 5 16,-2 1-4-16,-6 2 4 15,1 3-6-15,-3 1 9 16,-2 3 3-16,-4 3-3 16,1 2-8-16,0 5 5 15,1 1 3-15,3 3-3 16,4 3-5-16,4 2 1 16,6 1-1-16,4 2 8 15,3 0-9-15,3 0-1 16,0 0-12-16,3 0-44 0,0 5-56 15,0 7-16-15,0 5-97 16,9-2-317-16,0-4-747 0</inkml:trace>
  <inkml:trace contextRef="#ctx0" brushRef="#br0" timeOffset="4232.9115">9727 8170 221 0,'0'0'157'0,"0"0"-80"16,0 0-8-1,0 0-3-15,0 0-4 0,0 0-18 16,-6-7-8 0,4 5-13-16,1 1 26 0,-1-1 9 15,0 2-21-15,2-1-4 16,-2 0-2-16,1 1-17 15,-2-2 8-15,3 2 4 16,0 0-3-16,0 0 3 16,-2 0 4-16,1-1-5 15,-2 1 11-15,1 0 0 16,-3-2-15-16,2 2 2 16,0 0 13-16,-1 0 21 15,-3 0-14-15,2 0-21 16,0-2 11-16,0 1 28 15,-1 1-11-15,-3-2-17 0,3 2-8 16,-3-2-6-16,1 2 3 16,1 0 5-16,0 0 4 15,2 0-6-15,-1 0-5 16,1 0-1-16,0 0 0 16,0 0 3-16,1 0-4 15,-1 0-10-15,1 0 0 16,-2 0-1-16,-3 0-1 15,3 4 1-15,-2-1 9 16,-1 2 14-16,1-3 0 16,-1 3-6-16,0-3-4 15,1 3-1-15,1-1-8 16,1-1-2-16,1 2-8 0,-1-2 1 16,-1-1 5-16,2 2-6 15,-2 1 1-15,2-2 5 16,1 2-6-16,-1-1 1 15,-1 2-1-15,1-1 6 16,0 2-6-16,-1 2-1 16,-2-1 1-16,1 2 0 15,1 2-1-15,-1-1 0 16,1-1 0-16,-1 0 1 16,2 0-1-16,2-2 0 15,0 3 0-15,0 0 0 16,0 2 0-16,0-1 0 15,0 3 1-15,1 1-1 0,-3-1 0 16,1 0 0 0,2-1 0-16,0 1 0 0,1-4 0 15,-1 0 0-15,2 1 0 16,0-2 0-16,0-1-1 16,0 1 0-16,3 0 1 15,3 2 0-15,3-1-1 16,-3-1 1-16,0 1 0 15,0 0-1-15,1-1 1 16,-2 0 0-16,2 0 0 16,-2-1 0-16,1 0 0 15,1-1 0-15,0 0 0 0,1-2 0 16,1 2 1-16,1-1-1 16,-1-2 0-16,0 2 0 15,0-4 1-15,0 0 0 16,0 1 5-16,-1-2 0 15,1 0 3-15,1 1 1 16,-1-3 6-16,2 0 7 16,-1 0-1-16,4 0-2 15,-1 0 2-15,-1-5 1 16,4 0-3-16,-5 0-6 16,0 1-1-16,-3 1-7 15,-4 0-5-15,2 0 8 16,-1-1-3-16,2 0 7 15,-1-4 4-15,1-1-3 16,3-2 9-16,-2-3 11 0,-2 2-12 16,2-3-6-16,-3 1 12 15,1 1-7-15,1 2 0 16,-3-1-3-16,2 2-3 16,-1-2 0-16,0 2 2 15,3-1-3-15,-3-1-5 16,1 1 1-16,-2 1 1 15,-1 1 2-15,0 1 6 16,-2-1-2-16,1 0-7 16,-2 1 7-16,0-1-1 15,0-1-4-15,0 2 0 16,0-1 6-16,0 2-5 16,0 0-4-16,0-1-9 0,0 2 8 15,0 0-8-15,-2-1 1 16,0 0 8-16,-1 0-8 15,-2 0 8-15,1 0-8 16,-2 0 0-16,0 1 0 16,1 1 0-16,1-1 0 15,1 2-1-15,0 1 1 16,0 0-1-16,0 0 1 16,0 0-1-16,-1 3 0 15,1-2 0-15,-2-1 0 16,2 1 0-16,0 0-1 15,-2 0 2-15,2-1-2 16,0 0 2-16,-1 3-1 16,0-4 0-16,1 0 1 15,-2 1-1-15,2 0 0 0,-1 0 0 16,-1-2 0-16,2 1 1 16,-4-1 0-16,4 3-1 15,0-3 0-15,0 2 0 16,-2 1 0-16,2 1-1 15,0-1 1-15,2 1-1 16,-2 1 1-16,1-2 0 16,0 2-1-16,0 0 1 15,2 0 0-15,-1 0-1 16,1 0 1-16,0 0 0 0,0 0-1 16,0 0-16-1,0 0-18-15,0 0-38 0,-2 0-36 16,2 0-88-16,0 16-82 15,0-2-254-15,0 0-679 0</inkml:trace>
  <inkml:trace contextRef="#ctx0" brushRef="#br0" timeOffset="19110.9165">1316 12824 922 0,'0'0'113'0,"0"0"-85"16,0 0-26-16,0 0-2 15,0 0 8-15,90-69 42 16,-52 57 24-16,8 0-15 16,20 2-6-16,23 3 25 15,29 0 0-15,17 2-15 0,12 3-7 16,-3-1-6-16,-6 3-12 15,2 0-3-15,-4 0-18 16,2 0 15-16,-1 0-11 16,-3 0-4-16,-3 0-2 15,2-5 1-15,-1-4 10 16,0-3-9-16,-1-3-4 16,3-2 3-16,1-2 12 15,0-1 17-15,0-4-10 16,-4 2-10-16,3 0-9 15,-1-2-1-15,-2-2-6 16,-4-1 2-16,-5-2-3 16,2-5-1-16,0-4-5 0,-2-3-2 15,2-5 21-15,-4 0-20 16,-2 0 9-16,-6 3-10 16,-9 5-1-16,-22 6-1 15,-20 9 2-15,-18 1 0 16,-5 3 2-16,5-4 6 15,3-5-7-15,2-3 11 16,0-5 1-16,-2-1-4 16,-4-2 2-16,1-5-3 15,-3-1 4-15,-1-1-3 16,-2 2-2-16,-4 1-1 16,-5 4 0-16,-1 3 0 15,-4 4 3-15,-3 1 16 0,-5 1-4 16,-1-1 7-16,-4 0-3 15,-4-2-6-15,-4 0-1 16,-2-3 2-16,-3-3-1 16,-15 0 9-16,-9-2-13 15,-8 0-8-15,-12 1-7 16,-19-4 0-16,-26-1 0 16,-29-2-6-16,-15 2 6 15,-3 8 0-15,-2 8-2 16,9 8 1-16,-7 3-7 15,-2 3 8-15,-4 6-6 16,-2-1 4-16,-4 6 2 16,-3 2-1-16,-1 2-1 15,-3 0 1-15,4 2 0 0,2 7 0 16,6 3 1-16,8 3 1 16,5 1 0-16,7 2-1 15,4 2-1-15,4 3 0 16,-1-1 0-16,1 3 1 15,2-1-1-15,10 1 1 16,0-2 0-16,0 1 2 16,-1 0-1-16,-4 2-1 15,-5-1 0-15,-3 2 0 16,-9 1-1-16,-1-1-4 16,1 2 5-16,3-1 0 0,7-2 1 15,3 0 0 1,7 2 0-16,3 0-1 0,8 3-7 15,22-2 7 1,15-4-1-16,14-4 0 0,7 0 1 16,-7 6-1-16,-3 4-1 15,-5 6 1-15,5 4 0 16,6 1 0-16,5 3-1 16,6 2-7-16,5 3 3 15,3 1 5-15,2 2 0 16,5 1-6-16,2 4 7 15,3 0 0-15,5 2-1 16,-2-2 0-16,9 0 1 16,0-1-1-16,2-2-5 15,17 0 0-15,6-2 0 0,6 1 5 16,8-1-8 0,8-2 2-16,9-1 7 0,8 0-1 15,6-7 1 1,2-5 1-16,4-8 6 0,12-11 2 15,12-10 3-15,-9-9 9 16,-8 0 4-16,-17-10-7 16,-14-7 4-16,-1-2-2 15,1-1-14-15,-11-1 1 16,-10 4-6-16,-7 3 8 16,-8 2-8-16,-7 6 0 15,-4 3 0-15,-4 3-1 0,-1 0-1 16,0 0-75-1,0 30-146-15,0 2-263 0,0-1-207 0</inkml:trace>
  <inkml:trace contextRef="#ctx0" brushRef="#br0" timeOffset="22451.9298">10230 13125 666 0,'0'0'65'0,"0"0"-65"16,0 0 0-16,0 0 13 16,0 0 16-16,-91-55 17 0,77 46-20 15,-1 1-10-15,2 1 25 16,1 0-1-16,-1 1-2 15,1 2-5-15,0-2-14 16,-3 0-12-16,-5-2 2 16,-3 3-9-16,-3-2 12 15,-4-1 18-15,-5-1-13 16,-1 0 50-16,-6-1-24 16,-6 0-9-16,-4 0 6 15,-8-1 21-15,-19-2-9 16,-16-1 8-16,-23 0-24 15,-7 0-4-15,1 3-1 16,3 5-10-16,6 0-3 0,-1 4 10 16,-2-1-2-1,1 0-12-15,-3 1 2 0,-7 1-2 16,-3-1-4-16,-4 1 6 16,-9-2-3-16,-9-2-12 15,-7 0 5-15,-7-1-5 16,-2 3 11-16,0 1 4 15,5 2-1-15,-2 0 14 16,3 2-3-16,3 6-10 16,2-2-6-16,4 3 5 15,-1 2 0-15,8 1 1 16,1 2-4-16,7 1-2 0,2-1-3 16,4 3 3-16,0 0-10 15,8 2 1-15,2 3-1 16,-2-2 0-16,3 4 1 15,-1 0 0-15,-2 1-1 16,8 3 0-16,-2-1 8 16,4-1-8-16,-2-1 0 15,3-2 1-15,-2-2-2 16,0-1 0-16,-4 0 1 16,-5-3-1-16,-3 0 1 15,2 0 0-15,1 1 2 16,4 0-2-16,3-1 1 15,3 3-1-15,7-1 0 16,0 3-2-16,5 0 2 16,2 3-1-16,1 1 1 0,19-2 0 15,16-3-1 1,14-2 1-16,3-1 0 0,-5 6 0 16,-8 4 0-16,-2 7-1 15,5-1 1-15,2 2 0 16,7 3 0-16,2 2 0 15,4 3-1-15,2 1 0 16,3 1 0-16,5-1 0 16,1 1 0-16,4 1 0 15,2 0 0-15,7 3 1 16,-3-1-1-16,9 3 1 16,0 4 0-16,5 2 0 15,5 17-2-15,2 15 1 16,7 19 1-16,16 7-9 0,10-3 9 15,3-10 0-15,2-13 1 16,9-1 7-16,3-5 0 16,3 1-6-16,0 1 10 15,1 2-11-15,-5 2 8 16,-1-1-8-16,-2 3 8 16,-6-2-3-16,1 2-4 15,-4-17-1-15,-10-13 7 16,0-15 4-16,0-6-10 15,7 5 5-15,6 9 2 16,8 8-8-16,7-5 1 16,-1 2-1-16,2-2 6 15,2-2-7-15,2-1 0 16,1-1 0-16,2 1 0 0,1-4 0 16,2-4 0-1,-2-1 1-15,0-7-1 0,-1-3 0 16,-2-6 1-16,2-2 6 15,-1-6-6-15,0-2 1 16,7-4-1-16,0-4 7 16,1-2-1-16,5-3-7 15,11 0 1-15,17-6-1 16,21-1 8-16,7-1-7 16,5-9 6-16,-3-4 3 15,-3 2 4-15,5 2-6 16,1 4 4-16,1 2-3 0,-2 0-4 15,-6 1-3 1,-2 1-2-16,-6-2 6 0,-2-4-6 16,-1-3 0-16,-3-3-2 15,6-2 2-15,-2 1 6 16,2-4-6-16,0-1 0 16,-2 1 8-16,4-1 11 15,2 0-1-15,6 0 3 16,5 0-9-16,7 1-2 15,1 0-1-15,3 2-2 16,-1 2-7-16,-3-1 1 16,0 2 0-16,-9 1 6 15,-2 0-6-15,-7-1 8 0,-7-1-3 16,1-4-6 0,-4-2 2-16,1-1-1 0,-1-1 0 15,3 4 8-15,-3 2-8 16,-3 3 0-16,-1 1 6 15,-3-1-6-15,-2 0 0 16,-6 1 1-16,-5-2-1 16,-4 0 0-16,-3-1 5 15,-1-3-6-15,-1 2-1 16,-2 5 1-16,-13-2 0 16,-11 7-1-16,-11 1 1 15,-7 2 0-15,7-1 0 16,8-1 0-16,3 0-6 0,-2-2 6 15,-2 0 1 1,3 0 1-16,-1 0-1 0,3 0-1 16,0 0 0-16,2 3 0 15,-4-2-1-15,0 1 1 16,-4-1 0-16,-2-2 0 16,-2-1 0-16,0-6 1 15,-5-1-1-15,2-3 1 16,-5-4 6-16,0-1-7 15,-4-1 0-15,-4-1 6 16,-1 0-6-16,-4-2 0 16,-3 0 5-16,-5-2-4 15,-2-2 1-15,-4-4 8 16,-3-4-9-16,-6-9 6 0,-2-7-5 16,-2-3-1-16,-3-5 0 15,0-2 5-15,-3 0-4 16,-8 2-1-16,-2 0 0 15,0 0 0-15,-4 0-1 16,2 0 1-16,-3-11-1 16,2-17 0-16,0-16 1 15,2-3-1-15,3 9 2 16,9 12-2-16,2 13 1 16,0 0-1-16,0 2 6 15,0 12-6-15,0 8-6 16,0 13 6-16,0 6 0 15,-3-8 0-15,-5-6 0 0,-1-6 0 16,-2 1 0 0,-2 2 0-16,-1-4-1 0,-1 0 1 15,-2 4 0-15,2 1 0 16,-1 5 0-16,-1 2 0 16,1 4 1-16,-3 2-1 15,4 3 1-15,1 2-1 16,0 3 0-16,0 2 0 15,-1 3 0-15,2 4 0 16,-1 4 1-16,1 2 0 16,-2 3-1-16,0 1 0 15,-3 3 0-15,0 2-1 16,-4-1 0-16,1 4 1 0,1-1 0 16,0 0 0-1,-1-1 0-15,1 0 1 0,-1 0-1 16,-1-1 1-16,2-1 4 15,-2 0 1-15,-1-2-4 16,-4 2-2-16,3-1 3 16,-3 0 6-16,-1 1-8 15,-1 1 0-15,-5 1-1 16,-2 0 0-16,0 0 0 16,1 2 1-16,-1-1 0 15,-1 0 5-15,5 1-5 16,1-3 8-16,3 2-3 15,5 0 4-15,1 0-3 16,1 0-5-16,4-1 10 16,0-1-5-16,0-1-5 0,-2 0-1 15,-2-1-1-15,-4 0 1 16,-4 0-1-16,-3 7-2 16,-5 3-39-16,-20 0-91 15,9 3-341-15,3 2-605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5:51:47.1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6877 1459 886 0,'0'0'553'16,"0"0"-491"-16,0 0-49 15,0 0-3-15,0 0 9 16,100-37 42-16,-41 23 33 15,26-5-4-15,22-4-34 16,7-4-26-16,-20 7-6 16,-17 2-12-16,-25 6-11 15,-7 0 2-15,7-1 3 16,4-2-6-16,-1 1-80 16,-17-3-104-16,-12 4-187 15,-20 4-754-15</inkml:trace>
  <inkml:trace contextRef="#ctx0" brushRef="#br0" timeOffset="244.0046">7206 1729 1465 0,'0'0'171'0,"0"0"-133"16,0 0-28-16,0 0-1 16,119-17 61-16,-68 1 6 15,22-7-39-15,26-4-25 16,29-9-12-16,11-7-60 16,-33 10-257-16,-23 0-1008 0</inkml:trace>
  <inkml:trace contextRef="#ctx0" brushRef="#br0" timeOffset="945.0092">13562 1448 1633 0,'0'0'187'15,"0"0"-144"-15,0 0-43 16,127-43 0-16,14 8 22 16,40-3 54-16,27-1 42 15,3 5-32-15,-14 5-40 0,3 4-14 16,-14 5-4-16,-16 2-9 16,-23 2-1-16,-23 0-13 15,-34 2-5-15,-29 5-1 16,-24 2 1-16,-13 1 0 15,-6 0 0-15,-5 1-18 16,-10-1-29-16,-29 6-34 16,-17 0-270-16,-15 0-347 0</inkml:trace>
  <inkml:trace contextRef="#ctx0" brushRef="#br0" timeOffset="1231.3782">13962 1530 1521 0,'0'0'191'0,"0"0"-156"16,0 0-35-16,183-10 82 16,-13-18 45-16,36-8 9 15,16-6-36-15,-6 8-29 16,-29 1-25-16,-14 3-16 15,-19 6-4-15,-26-2-2 16,-29 8-12-16,-30 4-5 16,-28 6 0-16,-16 4-7 15,-6 2 0-15,-7 2-59 16,-22 0-145-16,-20 14-351 0,-19 0-581 0</inkml:trace>
  <inkml:trace contextRef="#ctx0" brushRef="#br0" timeOffset="4384.9386">1656 5034 743 0,'0'0'132'0,"0"0"-86"0,0 0-17 16,0 0 5-16,0 0 30 15,0 0 17-15,0 0-29 16,14 0-23-16,-7 2 9 16,5 2 5-16,4 1 27 15,1 1 10-15,5 2 1 16,3 1-11-16,2 2-40 16,5 2-14-16,2-1 16 15,0 0-4-15,-2 0 7 16,3-2-3-16,-2-2-7 15,-1 0 6-15,3-2-2 16,1 1-3-16,3-3-4 16,-2 0 5-16,-1 0 8 15,2-1 2-15,-3-1-17 0,-2-2 2 16,-2 0 4-16,0 0 7 16,4 0-1-16,1-5-11 15,1-4-8-15,1 2-7 16,-2-2 0-16,0 1 0 15,0-2 14-15,0 2-1 16,1-2-5-16,-2-1-7 16,2-1 2-16,-4-1 1 15,5 1-1-15,-3 1-3 16,-1 1 0-16,-5 0-5 16,-3 0 6-16,-2 3 2 0,0-2-8 15,-2-1 7 1,3 2-2-16,-2-1 4 0,1-3-9 15,-2 0 0-15,3 1 11 16,-5-1-10-16,5-2 7 16,-1 2 1-16,-2-2 2 15,-2-1 3-15,4 3-2 16,-4-3 2-16,-1 1 0 16,0-4-3-16,0 0 1 15,-4-1-6-15,0-3 2 16,-3-1 3-16,-1-2-1 15,-1 0 3-15,-4 0 6 16,0-1-7-16,-3-3-1 16,0 2-5-16,-3 0-5 15,0-1-2-15,0-2 2 0,0 2-1 16,-5-3 8-16,-4 0-7 16,-2-2 4-16,0 0-5 15,0 1 8-15,-2-2-3 16,1-1-5-16,-4 3 0 15,4 0 0-15,-2 2 0 16,-2 0 10-16,0-2 2 16,-1 1-6-16,-4-5-6 15,0-1 0-15,-4-1-1 16,0 4 2-16,-2-3-1 16,-3 5 0-16,3 2 0 15,-4 0 6-15,0 2-7 16,-1 0 1-16,-1 5 5 15,-1 0-5-15,-2 2 0 16,-2 2-1-16,2 2-4 0,0-1 4 16,0 4 0-16,0 0 0 15,-4 2 0-15,1 1 1 16,0 2-1-16,-4 0 0 16,3 3 0-16,-5 1 0 15,-1 2-2-15,1 2 1 16,-5 1 0-16,5 0 0 15,-3 0 0-15,2 0 1 16,1 1-2-16,-1 5 1 16,-2 2-1-16,2 0 1 15,4 0 0-15,3 2 1 16,1-2-1-16,6 2 0 0,4 1 0 16,0 1 0-16,2 0 0 15,1 3-5-15,1 2 5 16,0-1 0-16,0 4 0 15,2 1 1-15,-2 1-1 16,2 1 0-16,0 1-1 16,8 0 1-16,-2 5-1 15,2-1 1-15,2 4 0 16,-2 1 0-16,4 0 0 16,0 1 1-16,2-3-1 15,1 3 0-15,1 2 1 16,1-1 0-16,1 2 0 15,1 3 0-15,3-2 0 0,0 3-1 16,0-4 1-16,0 0-1 16,0-2 1-16,0 1 0 15,3-2 2-15,4 0-1 16,-1-3-1-16,3-1 1 16,-1-3-1-16,8 0 1 15,-2-2-1-15,2 2 0 16,-2-1-6-16,5-1 5 15,-3 0 1-15,1 1 0 16,0 0 0-16,-3-2 0 16,2 3 0-16,-2-2 0 15,-1-1 0-15,2 2 0 16,0 1 0-16,-3-1 0 0,0-1 0 16,1-1 0-16,-1 0 0 15,0-3 0-15,0-3 0 16,3-1 0-16,1-3 0 15,4-2 1-15,-2-1 5 16,4-5-4-16,5 1 5 16,0-3-6-16,1-1 5 15,5-2-4-15,0 0-1 16,-2-1 1-16,-3 0-1 16,1 0 0-16,-3 0 1 15,-1 0 5-15,0-2-5 16,-4-1-1-16,-5 0-1 0,-4 0 1 15,-6 3 0 1,-3 0 0-16,0 0 0 0,-3 0-1 16,0 0 1-16,0 0 0 15,0 0-1-15,0 0 1 16,0 0-1-16,0 0-1 16,0 0-66-16,0 0-144 15,0-2-361-15,-3-3-1085 0</inkml:trace>
  <inkml:trace contextRef="#ctx0" brushRef="#br0" timeOffset="11202.6557">3577 3357 1435 0,'0'0'171'0,"0"0"-88"16,0 0 85-16,0 0-39 16,-97-51-53-16,58 51-29 15,-4 15-11-15,3 14-10 16,1 13-1-16,12 5-7 15,6 2-2-15,12-3-8 0,9-5-7 16,1-11 1-16,22-7 8 16,8-16 0-16,10-7 5 15,14-31 1-15,11-39-5 16,-7-44-10-16,-15-21 6 16,-25-13-6-16,-19-5 0 15,-11 16-1-15,-15 14 1 16,2 29 0-16,3 40 9 15,6 25 39-15,0 16 35 16,3 6 0-16,-1 7-29 16,2 0-37-16,-2 35-18 15,1 33-1-15,7 28 0 16,5-3 1-16,7-15 0 0,16-25 0 16,7-20 0-1,13 1 0-15,8-1 0 0,10-6-24 16,2-14-23-16,-3-13-14 15,-6-1 10-15,-7-21 10 16,-11-8-2-16,-11-4 19 16,-5-1 9-16,-7 4 5 15,-7 3 10-15,-5 10 0 16,-1 8 6-16,0 10 4 16,0 0-10-16,-7 21-12 15,1 11 11-15,-1 9 0 16,5 2 1-16,2 1 1 0,4-3 8 15,16-7-8-15,8-8 0 16,2-10 1-16,3-12 9 16,-3-4-3-16,0-18 1 15,-5-17 0-15,-10-8-2 16,-5-10-6-16,-10-6-1 16,-3 1 0-16,-18 4 0 15,-5 9-1-15,2 13 1 16,3 12-2-16,4 11-7 15,9 9 0-15,8 0-65 16,0 9-81-16,13 9-32 16,30-2-31-16,-3-3-137 15,-1-7-268-15</inkml:trace>
  <inkml:trace contextRef="#ctx0" brushRef="#br0" timeOffset="11415.7269">4381 2542 1491 0,'0'0'181'0,"0"0"31"16,0 0-79-16,0 0-66 16,0 0-53-16,12 78 70 15,3-2 3-15,0 2-15 16,0-8-26-16,1-9-22 16,-2-21-15-16,-1 0-9 15,3 0 0-15,-5-12-7 16,-4-10-95-16,-7-18-125 15,0 0-370-15,-10-12-762 0</inkml:trace>
  <inkml:trace contextRef="#ctx0" brushRef="#br0" timeOffset="11578.8376">4150 2846 1825 0,'0'0'205'0,"0"0"-157"16,0 0 25-16,85-33 0 15,-33 8-16-15,12-1-34 16,3-1-23-16,27-11-23 16,-17 9-256-16,-8 1-656 0</inkml:trace>
  <inkml:trace contextRef="#ctx0" brushRef="#br0" timeOffset="12148.3113">5670 2526 1684 0,'0'0'212'0,"0"0"-42"16,0 0-120-16,0 0-33 16,-18 139 73-16,18-62 5 15,0-4-28-15,1-7-35 16,10-18-3-16,1 3-15 15,4 2-6-15,-6-13-7 16,-1-9 0-16,-7-12-1 16,-2-14 1-16,0-5-1 15,-6-25 0-15,-15-28-51 16,-4-32 10-16,-5-34 10 16,8-6-8-16,8 18 10 15,8 35 8-15,6 39 19 0,3 13 2 16,15 0 11-16,9 4-10 15,8 4 1-15,10 6-2 16,3 6 0-16,0 2-1 16,1 13 1-16,-12 5 0 15,-10 6 0-15,-13 1-6 16,-14 3 0-16,-2 3 4 16,-23 2 1-16,-3-3 0 15,-5-2-21-15,-6-1-56 16,12-8-185-16,6-9-292 0</inkml:trace>
  <inkml:trace contextRef="#ctx0" brushRef="#br0" timeOffset="12732.3364">5970 2576 1854 0,'0'0'208'16,"0"0"-188"-16,0 0-20 16,0 0 0-16,34 70 5 15,-12-29 46-15,-1 4-21 16,-7 3-10-16,-5-3-14 16,-9-1-4-16,0-8 5 0,-6-10 1 15,-8-9-7-15,-2-10 0 16,2-7-1-16,3-7-8 15,6-22-23-15,5-22-40 16,18-4-52 0,10-9-30-16,12 2 39 0,-1 12 67 15,6 1 22-15,-5 8 15 16,-7 8 9-16,-6 5 1 16,-9 6 15-16,-8 6 68 15,-5 3 61-15,-4 8 16 16,-1 3-51-16,0 2-56 15,-3 6-46-15,-9 18-7 16,-4 11 0-16,-1 9 6 16,4 6 3-16,6 3 4 15,7-2-7-15,0-4 0 0,7-5 0 16,11-9-3-16,6-11 7 16,-2-11 1-16,2-11 2 15,1-7 6-15,-1-19-17 16,-3-10 7-16,-1-8-8 15,-4-4-1-15,-9-3-1 16,-5 4-13-16,-2 2-18 16,-4 12-8-16,-10 8-31 15,-1 13-50-15,2 9-53 16,2 9-36-16,5 11-55 16,6 1-68-16</inkml:trace>
  <inkml:trace contextRef="#ctx0" brushRef="#br0" timeOffset="14028.651">6824 2467 1294 0,'0'0'178'16,"0"0"20"-16,0 0-43 0,-82-36 35 15,46 36-74-15,-1 2-38 16,0 17-16-16,1 10-20 15,3 8-10-15,6 7 1 16,7 4-18-16,12 0-14 16,8-1 9-16,0-6-9 15,17-7 1-15,8-12 5 16,1-15-6-16,3-7 8 16,4-20 1-16,0-31-10 15,-3-29-16-15,-7-30-8 16,-11-12 18-16,-12 1 6 15,0 26-1-15,-4 36-10 0,-5 20 11 16,3 19 1 0,-3 1 24-16,3 6 36 0,0 7-2 15,3 6-42-15,1 13-17 16,2 22-12-16,0 14 11 16,15 21 1-16,9-3 1 15,9 1 4-15,3-4-5 16,1-17-55-16,0-1-32 15,-3-15-26-15,-5-14-26 16,-5-14-32-16,-9-3 59 16,-3-22 54-16,-5-10-12 15,-3-3 39-15,0-1 30 16,-3 3 1-16,-1 9 67 0,0 5 50 16,0 8 32-16,0 7-25 15,0 2-64-15,0 2-41 16,0 3-19-16,2 12 0 15,5 8 0-15,2 3 1 16,3 3 7-16,3 1 2 16,-2-1-1-16,4-4 1 15,-2-3-1-15,-1-6 3 16,0-7-3-16,-2-4 1 16,0-5 5-16,0-7 1 15,6-13 8-15,0-11-14 16,1-5-2-16,-2-7-7 15,0 4 0-15,-4 3 5 16,-3 13-6-16,-3 7 1 16,-4 8 13-16,0 6 1 0,3 2-15 15,0 5-9-15,11 11 9 16,3 4-1-16,6 4 0 16,2 0 0-16,3 0 1 15,1-4 0-15,-1-6-12 16,-1-3-56-16,0-8-46 15,-5-3-50-15,-2-7-26 16,-4-12 32-16,-7-2 78 16,0-4 67-16,-8 3 13 15,-1 1 79-15,-3 4 89 16,0 3-2-16,0 6-27 16,0 5-34-16,0 3-52 0,-3 1-40 15,-6 16-13-15,-4 7 0 16,1 5 14-16,4 2-5 15,4-1-8-15,4 1 1 16,4-7-1-16,14-6 7 16,11-9-2-16,8-9 6 15,8 0-1-15,1-18-10 16,-2-11 0-16,-6-11-1 16,-11-8-14-16,-12-6 5 15,-5-4 8-15,-8 0-11 16,-2 2 12-16,-2 10 0 15,-10 10 18-15,3 11 26 16,2 9 22-16,1 9-1 0,3 7-32 16,-1 0-33-1,4 16-2-15,0 13 1 0,0 5 0 16,1 7 0-16,14 2 1 16,4-3-1-16,2-2-68 15,3-6-51-15,1-4-46 16,-4-9-180-16,-9-8-302 0</inkml:trace>
  <inkml:trace contextRef="#ctx0" brushRef="#br0" timeOffset="14451.6422">7781 2293 1220 0,'0'0'161'15,"0"0"-67"-15,0 0-72 16,0 0-13-16,144-37-8 0,-56 19-1 15,24-10 0 1,3-5-17-16,-22 1-95 0,-24 3-14 16,-27 7 38-1,-5 0 8-15,-4-2 44 0,-3 1 36 16,-5 0 84-16,-14 6 117 16,-11 5 18-16,0 9-29 15,-18 3-76-15,-8 1-75 16,-6 17 5-16,2 7 28 15,3 3-3-15,8 2-23 16,8-1-4-16,10-4-17 16,1 0-13-16,9-6 16 15,13-1 15-15,8-1 4 16,6-3 1-16,4-1-5 0,6-1-16 16,2 1-8-16,4 1-1 15,-1 0 5-15,-6 2-11 16,-9 0-11-16,-12 1 1 15,-15 0-2-15,-9-1-1 16,-32 9 0-16,-56 9-10 16,-78 7-67-16,10-5-165 15,-4-9-794-15</inkml:trace>
  <inkml:trace contextRef="#ctx0" brushRef="#br0" timeOffset="20183.7339">16522 2972 32 0,'0'0'26'15,"0"0"58"-15,0 0 47 16,0 0-81-16,13-87-27 16,-10 61 90-16,0-1 2 15,-2-3-31-15,1 2 21 16,-2 1-22-16,0 1 28 0,0 2 25 15,0 4-39-15,0 6 51 16,0 2 21-16,0 2-32 16,0 3 16-16,0 3 14 15,0 1-25-15,0 0-27 16,0 3-24-16,0 0-25 16,0 0-6-16,0 0-19 15,0 2-23-15,0 16-17 16,0 26 0-16,0 27 25 15,7 20 23-15,-3 9-5 16,-2-5 2-16,-1-12 12 16,-1-9-18-16,0-10-7 15,0-13-8-15,0-10-4 16,0-5-9-16,0 1-1 16,0 5-10-16,0 2-1 0,0-10-5 15,0-4 4-15,-3-9 1 16,0-5 0-16,2-3 1 15,1-6-1-15,0-4 0 16,0-3 0-16,0 0 1 16,0 0 0-16,0 0 0 15,0 0-1-15,0 0-6 16,0 0-2-16,0 0-2 16,-2 0 1-16,2 0-2 15,-1 0 1-15,1 0-1 16,-4 0-2-16,4 0 1 15,0 0 3-15,0 0 8 0,0 0-7 16,0 0 7 0,0 1-7-16,0-1 2 0,0 1 0 15,0-1 0 1,0 2 5-16,10-1-5 0,17 2 6 16,35-2 7-16,54-1 25 15,56 0 8-15,28 0-18 16,6 0-4-16,-18 0 0 15,-29 0-3-15,-11 0 4 16,-20-7 8-16,-29-1-15 16,-28 2-1-16,-26-2 4 15,-15 3-2-15,-2-2 4 16,-4 2-5-16,-3-1 0 16,-10 3-5-16,-8 0-5 0,-3 0 5 15,0 3-7-15,0 0 0 16,0-1-54-16,-3 1-40 15,-12-1-83-15,-21-5-133 16,-1 2-196-16,4-5-195 0</inkml:trace>
  <inkml:trace contextRef="#ctx0" brushRef="#br0" timeOffset="20492.0254">18116 3306 1662 0,'0'0'235'0,"0"0"-99"16,0 0-87-16,0 0-15 0,0 0 11 15,0 0 40-15,83 46-17 16,-39-21-20-16,5-2 6 16,3 2-24-16,-4-1-8 15,-5 0-9-15,-8-2-12 16,-8 0-1-16,-10 3 1 15,-10 0-1-15,-7 0 0 16,-6 4 1-16,-18 0-1 16,-13 0 9-16,-5 0 1 15,-5 0-9-15,2-3-1 16,-4-1-33-16,-9-8-111 16,11-6-230-16,2-11-888 0</inkml:trace>
  <inkml:trace contextRef="#ctx0" brushRef="#br0" timeOffset="21165.8738">16658 2419 892 0,'0'0'220'0,"0"0"-16"16,0 0-4-16,-79 22-31 16,41 6 14-16,-3 9-51 15,-1 6-29-15,-2 5-32 16,6-1 13-16,2-4-33 16,7-6-19-16,5-9-14 15,6-6-9-15,9-10-8 16,5-7 7-16,2-5 4 15,2-3 60-15,0-21 53 16,3-13-83-16,11-13-32 16,6-10-9-16,7-2 0 15,3 5 1-15,-2 11 5 0,1 14-1 16,-6 12 6 0,2 12-11-16,0 8 0 0,5 7 0 15,4 17 0-15,8 8 0 16,6 11-1-16,43 21-52 15,-11-9-249-15,-1-12-1057 0</inkml:trace>
  <inkml:trace contextRef="#ctx0" brushRef="#br0" timeOffset="22137.3483">16706 3260 362 0,'0'0'530'0,"0"0"-443"16,0 0 48-16,0 0 38 15,0 0-16-15,0 0-68 16,25-43-14-16,2 33-14 0,7 2-4 15,5 4 29-15,-1 4 26 16,-2 1-37-16,-5 20-8 16,-4 10-17-16,-7 9-15 15,-7 5-5-15,-2 3-14 16,-8 1-6-16,3-1-4 16,4-3-6-16,51 10-29 15,-3-12-181-15,14-12-560 0</inkml:trace>
  <inkml:trace contextRef="#ctx0" brushRef="#br0" timeOffset="22625.0624">18931 3635 1475 0,'0'0'169'0,"0"0"-137"15,0 0-31-15,0 0-1 16,0 0-8-16,0 0 8 16,0 0 21-16,-19 70 12 15,13-50 14-15,0-3-3 16,0-4-21-16,3-6-8 15,2-7-6-15,-1 0 33 16,2-12 118-16,0-16-93 0,0-14-47 16,11-23 3-1,14-23 24-15,15-23 30 0,8-1 20 16,-5 18-16-16,-10 30-1 16,-16 35-26-16,-7 13-2 15,-1 5 14-15,-2 5-17 16,-1 6-24-16,2 3-20 15,5 23-5-15,8 26 0 16,9 24 5-16,3 18 1 16,-5-4-5-16,-9-22 0 15,-10-21 8-15,-4-19-9 16,-5-1-53-16,0-4-104 0,-15-12-109 16,-12-11-101-16,-8-3-655 15</inkml:trace>
  <inkml:trace contextRef="#ctx0" brushRef="#br0" timeOffset="22782.9973">18808 3372 1644 0,'0'0'189'0,"0"0"-86"16,146 16 39-16,-40-13-60 15,9-3-39-15,-15 0-25 16,-19-10-18-16,-33-4-126 15,-21-6-726-15</inkml:trace>
  <inkml:trace contextRef="#ctx0" brushRef="#br0" timeOffset="23680.6908">17223 2089 1079 0,'0'0'223'15,"0"0"14"-15,0 0-48 0,0 0-114 16,0 0-58-16,0 0-2 16,0 0 65-16,-65 105-34 15,52-62-12-15,0-3 12 16,6-1-30-16,-1-10-15 15,3-7 1-15,2-7-1 16,0-8 0-16,0-7 15 16,-3-5 18-16,1-19-14 15,-4-12-19-15,2-14 0 16,2-17-1-16,4-2-2 16,1-2-11-16,0 1 0 15,4 15 11-15,12 1-5 16,3 10 6-16,3 11 0 0,3 11-7 15,4 8 7-15,0 5-5 16,4 6 5-16,0 3 1 16,-3 0-1-16,-3 3-1 15,-8 11-6-15,-5 2 2 16,-8 4 0-16,-6 4-3 16,0 3 8-16,-6 2-5 15,-9 0 5-15,-2-3 1 16,1-1-1-16,2-1 0 15,3-4 1-15,5-3 0 16,3-1-1-16,3-4 0 16,0 3 0-16,4-3 1 15,14 5 0-15,5 0 37 0,6 3 16 16,5 1-15 0,-1 3-11-16,-3 0 5 0,-9-1-15 15,-9 0-8-15,-12 1-8 16,-51 1 6-16,-76 6 7 15,-100 4 6-15,-78-2-20 16,37-7-88-16,25-10-647 0</inkml:trace>
  <inkml:trace contextRef="#ctx0" brushRef="#br0" timeOffset="33808.8821">20287 6207 825 0,'0'0'102'0,"0"0"-51"0,0 0 69 16,0 0 0 0,0 0-6-16,0 0-25 0,-3-7-28 15,3 7-31-15,0 0-18 16,8 0 15-16,7 7 30 16,10 2 22-16,11-1-3 15,13 2-15-15,9-2 8 16,9 4-22-16,6 0-6 15,3 0-18-15,0 2 3 16,-2 1-5-16,-3 2 0 16,1-3-4-16,-7 1-2 15,-1-1 7-15,-1-2-4 16,-6 0-11-16,1-3 3 16,-5 0 4-16,2-1 2 15,-3 0 5-15,1-1-7 0,-2-2 1 16,-2 0-3-16,2-2 4 15,0 1 5-15,4-3-6 16,3 1-3-16,2-2-4 16,0 1-2-16,-3-1 2 15,-1 0-7-15,-7 0-1 16,-4 0 2-16,-5 0-1 16,-9 0 0-16,-4 0 7 15,-7-3-7-15,-7 0 11 16,0 1 7-16,-4-3 5 15,2 2-8-15,2 0-4 16,1-1-11-16,1 2 5 16,0-3-5-16,5 2-1 15,1-1 0-15,-3 1 0 16,2 1 0-16,-5-3 1 0,2 2 6 16,-3-1 6-16,2-1 5 15,-4-2 7-15,0-1-5 16,-1-1 20-16,-1-1-12 15,2-6-16-15,-2-1-4 16,2-3-8-16,-1-2 1 16,-2-4 6-16,-2-1 2 15,0-2-1-15,0-3-7 16,-4-6 11-16,0 1-4 16,-2-3-7-16,-1-2 5 15,0-2-5-15,2 1 0 16,-2-1 1-16,0 0-2 15,0 1 1-15,0 2 4 0,0 2-5 16,0 1 0-16,-6 1 0 16,-2 0 0-16,-2 1 0 15,-2-1-1-15,-2 2 0 16,-2 0 0-16,-3 0-1 16,-1 1 2-16,-1 0-6 15,-2 1 5-15,3 2 1 16,2 4 0-16,0 2 0 15,4 3 0-15,3-2 0 16,-1 3 0-16,3 0 1 16,0-1-1-16,-1-1 0 15,1-2 0-15,-1-1 0 16,-4-3 1-16,0 3-1 0,-3-1 0 16,-3 4 0-16,-2 0 0 15,-5-1 1-15,-2 2-2 16,-3 3 1-16,-4-1-1 15,0 3-8-15,-6 0 9 16,0 2-1-16,-4 1 0 16,0 1 1-16,-5 2 0 15,-4-1-5-15,-1 4 5 16,-1 2 0-16,-2-2 0 16,0 2 0-16,2 3 0 15,0 0 0-15,5-1 0 16,3 3 0-16,0 1-1 0,7 0 1 15,-3 0 0 1,5 0-1-16,-1 0-5 0,3 0 6 16,1 1 0-16,-2 7-6 15,-4-2 5-15,-1 2 0 16,-3 0 1-16,0 0 0 16,3 0-1-16,-1-1 1 15,0 0 0-15,3 2 0 16,-2-1 0-16,2 2 0 15,0 1 0-15,4 0 1 16,3 0-1-16,4 2 0 16,4-1 0-16,6 2 0 15,0 0 0-15,4 3-6 16,0 1 6-16,1 3 0 16,1 1 0-16,-2 3 0 0,1 1-1 15,-1 1 1-15,1 0 1 16,-2-1-1-16,-1-2 0 15,2-2 0-15,-4-3 0 16,3 1 1-16,1 1-1 16,-3-4 1-16,2 3-1 15,-3 1 0-15,-1 1 1 16,-1-1-1-16,1 2 0 16,2 3 0-16,1-3 0 15,2 3 0-15,0-1 0 16,1 0 0-16,5 0-1 15,0 3 1-15,0-3 0 0,3 0-1 16,-1 1 1-16,5 0 0 16,1 0 0-16,3-1-1 15,0 1 1-15,0 1-1 16,0-2 1-16,3 0 1 16,3 0-1-16,2 0 0 15,-1-4-1-15,2 3 1 16,3-2 0-16,0 1 0 15,1 0 0-15,4-1 1 16,3 0 0-16,0 1 0 16,5 0 0-16,1-2 14 15,4 1-3-15,4-2 0 16,-1 0 13-16,0-3 1 0,2-1-1 16,-3-2-7-16,-2-2-9 15,-4 0 3-15,1-2 3 16,0 2-8-16,0-2 8 15,-1 0-4-15,0 0 5 16,-5-1-5-16,0 1-10 16,-5-4 7-16,-5 0-7 15,-5-1 0-15,1-2 0 16,-4 0 1-16,-3-3-1 16,3 2 0-16,-3-2 0 15,0 0 0-15,0 0 0 16,0 0 5-16,0 0-5 15,0 0-1-15,0 1-19 16,-6 10-106-16,-6-2-157 0,-3 1-341 16</inkml:trace>
  <inkml:trace contextRef="#ctx0" brushRef="#br0" timeOffset="38969.9106">15490 8197 978 0,'0'0'126'15,"0"0"-88"-15,0 0 41 16,0 0 2-16,0 0-8 16,0 0 18-16,0 0 1 15,75-23-21-15,-47 23-7 16,4 0-17-16,2 0-19 16,3 0 4-16,2 5 4 15,4 3-5-15,3 1-9 16,2-1-3-16,7 2 5 0,5 0 5 15,19-2 15-15,16 0-14 16,20-2-18-16,0 1 1 16,-6-3-4-16,-14 1-2 15,-9 0-6-15,2 2-1 16,-1-1 1-16,0 0 7 16,-2 1-7-16,-1-1 0 15,-1 1 5-15,0-2 4 16,0 2 0-16,-1 0 9 15,0 1 5-15,-10 1-11 16,-13-2 6-16,15-1 2 16,10 0 1-16,16 1 11 15,15 0-2-15,-6 0-12 16,-9-1-3-16,1-1-2 0,-2 0-1 16,-2 2-3-16,-2-1 4 15,-2 0 1-15,-14-1-2 16,-17-2 2-16,-11 0-2 15,-6 0-5-15,10-1-6 16,5 1 24-16,8-3 6 16,-6 3 0-16,-4-3-1 15,-9 2-3-15,-7-1-7 16,-8 1-2-16,-6-1 1 16,-6-1-2-16,-6 2 2 15,-5-2 7-15,-3 0-4 16,-5 0-10-16,1 0 9 15,-2 0-8-15,-2 0-4 0,0 0-9 16,0 0 1-16,0 0-1 16,0 0-1-16,0 0-25 15,-3 6-99-15,-9-1-157 16,-4-2-372-16</inkml:trace>
  <inkml:trace contextRef="#ctx0" brushRef="#br0" timeOffset="43358.0289">2693 9544 1403 0,'0'0'169'16,"0"0"-111"-16,0 0-48 16,85 0 27-16,23-13 136 15,60-15 15-15,31-8-59 16,3-3-42-16,-19 5-27 16,-36 9-17-16,-14 5 14 15,-20 2-17-15,-28 6-11 16,-21 3-9-16,-21 1-11 15,-10 0 0-15,1 2-9 16,-1-1 0-16,-2 0 0 0,-12 2 0 16,-11 2-25-1,-5 3-62-15,-3 0-40 0,-49 9-166 16,-2 6-238-16,-12 2-534 16</inkml:trace>
  <inkml:trace contextRef="#ctx0" brushRef="#br0" timeOffset="43633.8501">3038 9861 1585 0,'0'0'201'15,"0"0"-153"-15,0 0-46 16,0 0 29-16,0 0 153 15,159-43-40-15,-42 10-52 16,16-6-42-16,-1 4 4 0,-16 6-11 16,-17 7-15-16,-8 5-3 15,-17 5-13-15,-19 5-10 16,-15 2-1-16,-11 5-1 16,-7 0-48-16,-22 12-96 15,0 6-246-15,-19 1-422 0</inkml:trace>
  <inkml:trace contextRef="#ctx0" brushRef="#br0" timeOffset="46178.9237">8376 9665 1073 0,'0'0'323'0,"0"0"-323"16,0 0-34-16,0 0 34 16,0 0 41-16,0 0 42 15,79 20 10-15,-50-16-27 16,6-2 24-16,5 0-10 16,5-2-4-16,5 0-14 15,0 0-11-15,3-2-19 16,-1-7 5-16,-2 1 3 15,0-3-8-15,-4-1-5 16,1-2-8-16,-7-1-4 16,-1-2 7-16,-5-1 1 15,-4-2 1-15,4-3 1 0,-2-6-1 16,1-4-9-16,-2-2-3 16,0-1 1-16,-1 3-3 15,-5 2 7-15,-2 3 12 16,-5-1 4-16,-3 2-5 15,0-4 0-15,-4 3 1 16,-2-2-1-16,-1 1-1 16,-2-1-2-16,4 0-4 15,-4 1-15-15,-1-2 7 16,2 3-7-16,-2 0 5 16,-1-1 5-16,-1 2-6 15,-3-3-1-15,0-1-7 16,0 1-2-16,0-1 8 0,0 1-8 15,-7 2 5-15,-1-2-4 16,-1 3 4-16,-2 0-5 16,0-2 1-16,-3 2 7 15,-2 2-7-15,-1 2-1 16,-3-1 9-16,-1 3-8 16,-3 2 7-16,0 2-2 15,-3-2 0-15,-4 1-5 16,-1-2 5-16,-2 1-3 15,-4-4-2-15,-1 2 0 16,1-1 7-16,-2 3-7 16,0 1 0-16,4 0 7 15,-3 1-7-15,1 3 0 16,-1 1 0-16,0-2 6 0,0 4-7 16,-2 1 1-16,-1 0-1 15,-1 1 0-15,1 2-1 16,-2 3 2-16,3 0-1 15,-1 2 0-15,-3 0 0 16,0 1 0-16,-1 1 0 16,-2 0 0-16,2 0 0 15,1 0 1-15,1 1 0 16,2 3-1-16,3 1 0 16,0 2 0-16,4-2 1 15,0 2-1-15,4 1 0 16,6 0 0-16,-1 0 0 15,4 2 0-15,-4 2-1 16,0 0 1-16,-4 2-1 16,-2 2 0-16,0-1-6 0,3 2 7 15,-1 0 0-15,4 1 0 16,2-1 0-16,0 3 0 16,3 0 0-16,0 1-1 15,2 1-1-15,2 2 2 16,0-1 0-16,3 4 0 15,2 1 0-15,4 2 0 16,1 2-1-16,3 2 1 16,-1 2 0-16,5 1 0 15,0 3 0-15,0-1 0 0,0 1 0 16,11-1 0 0,-1 3 6-16,3-1-6 0,-1-1 0 15,3 1-1-15,-1-1-1 16,1 1 2-16,0 0-1 15,1-2 0-15,2 2 1 16,3 0-1-16,3 1 1 16,-1-2-1-16,7-2 1 15,3-1 0-15,4-5 0 16,1-3 6-16,2-6-4 16,3-3 7-16,-1-3 13 15,1-4-1-15,-2-4 0 16,-4 1 1-16,2-3-14 0,-2 1 8 15,-5-1 1 1,0 0-7-16,-3 0-2 0,-3 0-2 16,-3-1 0-16,1 1 0 15,-5-2 1-15,-4-1-7 16,-3-1 6-16,-5-1-5 16,-4-2 1-16,-2 1 4 15,-1-1-6-15,0 0 1 16,0 0 0-16,0 0-1 15,2 0-24-15,14 0-82 16,0 0-166-16,6-10-478 0</inkml:trace>
  <inkml:trace contextRef="#ctx0" brushRef="#br0" timeOffset="46917.2083">10200 9310 1139 0,'0'0'223'16,"0"0"-108"-16,0 0 27 15,0 0 67-15,0 0-39 16,0 0-38-16,0 0-41 15,58-7-17-15,-33 1-13 16,1 2 1-16,2-4-14 16,0-1-8-16,2 1-10 0,0 1-8 15,-2-2-4-15,-1 1-11 16,-4 4-6-16,-3-1 0 16,-5 0 0-16,-4 2-1 15,-5 1-20-15,-3 2-66 16,-3 0-67-16,0 0-141 15,-3 3-380-15,-8 4-146 0</inkml:trace>
  <inkml:trace contextRef="#ctx0" brushRef="#br0" timeOffset="47322.2033">10069 9523 1264 0,'0'0'195'15,"0"0"-125"-15,0 0 48 16,0 0 72-16,0 0-55 15,0 0-29-15,0 0-10 16,61 0-13-16,-33-3-21 16,2-3 5-16,0-2-4 15,1 1-5-15,0 0-7 0,-1 1-12 16,-2-4-5-16,-2 3-4 16,-6 2-5-1,-4 1-13-15,-6 1-5 0,-3 2-5 16,-5 1-1-16,-2 0 1 15,0 0-1-15,0 0-1 16,0 0-31-16,-25 4-109 16,-8 8-120-16,-3-2-383 0</inkml:trace>
  <inkml:trace contextRef="#ctx0" brushRef="#br0" timeOffset="59859.5628">2836 16433 121 0,'0'0'155'15,"0"0"-118"-15,0 0-22 16,0 0 5-16,0 0 4 16,0 0 30-16,-79 0-8 15,67 0-6-15,-1 0 21 16,2 0 7-16,-1 0-12 16,-3 0-16-16,2 0-6 15,1 0-1-15,0 0-13 16,3 0 15-16,-1 0 7 15,2 0 8-15,2 0-2 16,3 0-2-16,3 0 8 16,0 0-17-16,0 0-18 0,0 0-2 15,0 3-8-15,0-1 0 16,9 3 114-16,9 4-40 16,3 1-34-16,4 1-4 15,5 0 33-15,7 0-22 16,6 2-18-16,2-1 30 15,6-2 2-15,1 0-33 16,6 2 2-16,-2-2 8 16,0-1-17-16,1 1-11 15,-3-3 4-15,5 3-1 16,-4-1 7-16,0-1-10 16,-4 3-7-16,0-5-3 15,0 3 0-15,-2-4 13 16,5 2-9-16,-2-4 0 15,2-1 5-15,1-1-8 0,3 1-1 16,3-2 1-16,0 0 1 16,2 0-2-16,0 0-8 15,-4 1 9-15,-2 0-9 16,-5 2 6-16,0 1-6 16,-5-1 7-16,-3-1-8 15,1 0 6-15,-3-2-5 16,1 0 6-16,2 0-1 15,-1 0-4-15,1 0 5 16,0 0 2-16,-1-1-3 16,3-2-5-16,-4-2 2 15,2 2-2-15,-2 0 0 0,-1 0 0 16,1 0-1-16,-1 1 0 16,1 1 1-16,-2-4 0 15,-1 2 0-15,-2 1 0 16,0-1 0-16,-2 0 6 15,0-2-1-15,-2 2 0 16,0 0-5-16,3-3 11 16,2-2 0-16,2 2 7 15,5-2 5-15,-1-2-15 16,1 3 3-16,-2-1-10 16,1 1 8-16,-3 2-1 0,1-4-3 15,-4 4 0 1,-6-2 5-16,-3 2-1 0,-4 0 0 15,-2-1 4-15,-4 2 1 16,4-4 17-16,-2 4 1 16,2-6-3-16,-2 3-8 15,4-3-4-15,-1 2-8 16,0-3-1-16,2 4-1 16,-3-3-1-16,0 1 2 15,3-2 0-15,-6 2 0 16,4-1 1-16,-4 1-2 15,1-1-1-15,0-2 1 16,-3 2 1-16,1-3-3 16,-2-2 1-16,0 0-5 15,0-2 7-15,-3-2-8 0,0-1 10 16,-5 0-2-16,-2-1 5 16,-1-3-6-16,-4-2 2 15,-1-1-4-15,-2-1 5 16,0-1 2-16,0-4-4 15,-2 2-3-15,-4-1 2 16,-3 0-1-16,0 3-5 16,-1-2-1-16,-6 2 7 15,0-1-7-15,-3-1 1 16,-3 1-1-16,-5 1 1 16,-1-4-1-16,-8 2 1 15,0-1-1-15,-4-1 0 0,-8 2-1 16,-1 2 0-1,-5 1-8-15,-3 3 6 0,1 3 2 16,-1 0-2-16,-1 4 1 16,1 2 1-16,2 2-1 15,0 3 0-15,3 2 1 16,0 3-1-16,-1 0 0 16,-2 1-1-16,-3 2 1 15,-6 2 1-15,-2 1-1 16,-5-1 0-16,0 0-7 15,-3-2 7-15,1 1 0 16,-2 2-5-16,1 0 5 16,-1 0 0-16,-4 0-5 0,7 0 5 15,-2 0 0 1,8 0 0-16,2 0-1 0,7 2 1 16,2 1 0-16,3-1-5 15,-2 2 6-15,-1 1-1 16,0-1 0-16,-6 2-8 15,-3-2-2-15,-5 2 5 16,-2-3 5-16,0-1-5 16,-2 1 6-16,3-3-1 15,0 0 0-15,6 0 0 16,1 0 1-16,2 0-1 16,4 0 1-16,-1-3-1 15,0 1 1-15,0 0 0 16,-2 1 0-16,0 0-1 15,-2 1-6-15,1 0 6 0,0 0 0 16,-2 0-1 0,6 0 1-16,5 4-1 0,3 0 1 15,2 0 0-15,7 2-1 16,0-2 2-16,4 1-1 16,-1 2 0-16,1-1 1 15,0 1-1-15,-1 0 0 16,-6 2 1-16,1 2-5 15,-7 0 5-15,1 1 0 16,-1 3 0-16,-1-1-1 16,3-2 1-16,3 2 0 15,0 0 0-15,5-3 1 16,3 0-2-16,3-1 1 0,5 1 0 16,3 1 0-1,1 0-1-15,4-2 0 0,0 2 0 16,5-1-5-16,-2 2 5 15,1-1-7-15,4-1 8 16,3 4 0-16,5-1-1 16,1 3-10-16,3 3 11 15,0 4-8-15,0 5 8 16,7 4 0-16,6 3 0 16,1 4-1-16,5 2 0 15,-1 2 0-15,3-2 1 16,0-3-1-16,1-3 1 15,1-6 0-15,4-5-1 16,1-2 1-16,5-4 0 0,5-2 0 16,3-1 1-16,1-3 5 15,4-2-5-15,-2-2-1 16,4 0 0-16,0-2 1 16,3-1 0-16,-1-1 0 15,0 1 1-15,-3-1-1 16,-3 3 0-16,-1-1 0 15,-6 2 0-15,-4 1 0 16,0 1 0-16,-5 0 0 16,-1 0 0-16,-3 0 0 15,-2-1-1-15,-1 0 1 16,-2 0-1-16,-5-3 1 16,2-1-1-16,-4 1 1 0,0-2-1 15,-6-2 0 1,2 0 0-16,-4-2 0 0,-1 0 0 15,-3-1 0-15,2 0 0 16,-2 2 0-16,0-2 0 16,0 0-18-16,0 0-61 15,0 2-87-15,0 3-30 16,0 8-139-16,0 0 76 16,0 0-227-16</inkml:trace>
  <inkml:trace contextRef="#ctx0" brushRef="#br0" timeOffset="90576.5861">20268 15248 497 0,'0'0'163'0,"0"0"-27"16,0 0 10-16,0 0-16 15,0 0-54-15,0 0-3 16,0-35 1-16,0 29 15 16,-3-4 41-16,-5 0-49 15,-2-2 27-15,-2 0-34 0,-3 0-36 16,-4-1-20-16,-5 0-6 15,-4 0 24-15,-2 2 4 16,-1 0-20-16,-8 1 1 16,-1 1 2-16,-4 3 10 15,-2 0-19-15,-2 1-4 16,2 5 2-16,0-3 1 16,2 3 2-16,0 0-9 15,2 0-5-15,-3 0 0 16,-2 0 1-16,-4 6-1 15,-7-2 5-15,-7 0-5 16,-15 1 6-16,-16 3-6 16,-11 1 0-16,6-1 5 0,17 0 0 15,23-3-4-15,11 2 6 16,-8-1 1-16,-6 5-3 16,-6 0 2-16,2 3 3 15,2 2-10-15,0 1 1 16,1 5-1-16,-3-1 6 15,0 5-1-15,1 3 3 16,4 3-2-16,2 5 2 16,1 4-7-16,5 6 4 15,3 8 5-15,3 4 1 16,0 15-3-16,4 15-9 16,10 16 0-16,9 2 0 0,14-7 1 15,9-22-1 1,3-20 2-16,0-15-2 0,1 10 0 15,13 20 6-15,4 19-5 16,1-3 5-16,0-18 0 16,-5-17 3-16,4-12 1 15,0 9-4-15,4 10 0 16,8 19 2-16,6 14-1 16,-3-10 0-16,-2-9 10 15,-1-12-7-15,-3-17-4 16,5 3 12-16,7 5-2 15,0-4-4-15,0-10 10 16,5 1-5-16,0-4-7 16,6-1 6-16,3-5-2 0,5 1 1 15,2-2 5-15,8-1-2 16,0-3-3-16,3 1 0 16,3-4-6-16,-1 0-2 15,2-2-5-15,1 0-2 16,-4 0 0-16,-4-1 0 15,-4 0-1-15,-3-1 1 16,-3 1 0-16,-3-2 0 16,-2-2 0-16,1 1 1 15,-1-3-1-15,1-1 1 16,3-4 14-16,1-1 4 16,2-3 5-16,1-2-8 15,0-3 2-15,0 0-6 16,2 0 0-16,-2 0-3 0,0 0-8 15,0-3 8-15,-2 0-8 16,-2-1 0-16,0-2 5 16,-3 2 2-16,-1-6-7 15,-3 0 10-15,1 1-5 16,-2-4-5-16,-3-1 10 16,2 1-5-16,-5-6 0 15,3 1 2-15,-2-1 3 16,0-6-4-16,4 0 5 15,2-3-3-15,2-3-8 16,4 0 10-16,2-2-4 16,2 2-1-16,-2 0-4 0,-1 1 4 15,-1-1-5 1,-2-2-1-16,-6 2 1 0,-1-3 0 16,-3 1 0-16,-1-5 8 15,-1 0-8 1,-2-3 10-16,-1-2-5 0,-3-4-5 15,-5-5 11-15,-1-3-6 16,-3-3 1-16,-5-3 5 16,1 0-4-16,-4 1-8 15,-4 0 0-15,0 3 11 16,-6 2-11-16,0-3 7 16,-2 1-6-16,-4-2-1 15,-2-1-1-15,-1 3 1 16,0-5 0-16,0 1 2 15,-7-1-1-15,-3-16 8 0,2 10-7 16,-5-4 4-16,4 1-5 16,1 14-1-16,-5-6 1 15,0 5 0-15,-4 3 0 16,-2 5 1-16,-4-2-1 16,0 5 1-16,-4 0-2 15,-3 0 0-15,-3 4 0 16,-4 0-1-16,-5 4 0 15,-6 1-8-15,-4 2 8 16,-6 1 0-16,-8 3 0 16,-2-1 0-16,-4 3-1 15,-2 4 1-15,6 1 0 16,4 0 0-16,4 3 0 0,5 2 1 16,6 1-1-16,1 1 0 15,5 4 0-15,-2-1 1 16,2 6-1-16,-2 1 1 15,0-1-1-15,-4 3 0 16,0 2 0-16,-1 1 0 16,-1 1 1-16,-3 0 0 15,3 1 0-15,-2 1 0 16,-1-2 0-16,2 2 0 16,4 0 0-16,2 0 0 15,5 0 0-15,4 3-1 16,3 6 0-16,1-1 0 15,3 1-1-15,2-1 1 0,2 1 0 16,0 2-1-16,-3 0 1 16,3-1 1-16,-1 1 0 15,0-1 0 1,4 0-1-16,-1-1 0 0,1 1 1 16,2-3 0-16,2 4-1 15,4-4 0-15,0 0 1 16,4-1-1-16,5-2-10 15,2 0-23-15,4-1-30 16,0 1-30-16,0 2-51 16,34 3-18-16,-1 0-70 15,4-4-449-15</inkml:trace>
  <inkml:trace contextRef="#ctx0" brushRef="#br0" timeOffset="97035.188">5899 15238 811 0,'0'0'218'16,"0"0"-143"-16,0 0 21 15,0 0 20-15,0 0 9 16,0 0 16-16,2-19-18 15,7 9-38-15,7-2-2 16,1 2 1-16,4-4-10 16,2 2 4-16,3-3-29 15,-1 3-9-15,5-2-12 16,2 0-12-16,-1 1-6 0,0 0-9 16,-1 2 0-16,-2 1-1 15,-1 2-9-15,-3 2-71 16,-5 2-141-16,-7 3-120 15,-6-2-295-15</inkml:trace>
  <inkml:trace contextRef="#ctx0" brushRef="#br0" timeOffset="97272.5936">6029 15286 1553 0,'0'0'223'16,"0"0"-172"-16,0 0-51 0,0 0 0 15,0 0 13-15,0 0 69 16,0 0-34-16,54-7-27 16,-14-6-15-16,12 1-6 15,35-12-25-15,-14 3-222 16,-7-1-1010-16</inkml:trace>
  <inkml:trace contextRef="#ctx0" brushRef="#br0">12394 15332 753 0,'0'0'100'16,"0"0"-44"-16,0 0 50 16,0 0 28-16,0 0-11 15,0 0-28-15,0 0-16 16,-6-14-26-16,6 12-26 15,10 1-8-15,8-2 20 16,12-1 11-16,12 1-3 16,7 3 4-16,11-2-3 0,7 1-12 15,13 1-1-15</inkml:trace>
  <inkml:trace contextRef="#ctx0" brushRef="#br0" timeOffset="101697.9868">7879 15216 1028 0,'0'0'114'0,"0"0"-93"16,0 0-21-16,0 0 0 0,0 0 2 15,0 0 30-15,85 0 8 16,-52 0 31-16,4 0-9 16,9 0 12-16,11 0 12 15,17 0-25-15,25-3 2 16,24-6-12-16,15-3-9 16,2-4 15-16,0 2 21 15,-10 2-21-15,-2 0-16 16,-6 3-6-16,-8 0-7 15,-2 1-17-15,-7 2 9 16,-6 1-4-16,-3 1 3 16,-7 2 13-16,-13 0-5 15,-14 2-4-15,-12 0-9 16,-4 0-5-16,4 0 5 0,9 0-5 16,4 0-7-16,-6-2 9 15,-5-1-9-15,-7 1-2 16,-4-1 0-16,-7 0 1 15,-5 1-1-15,-8 0 0 16,-6 2-21-16,-20 0-137 16,-16 7-466-16,-19 1-573 0</inkml:trace>
  <inkml:trace contextRef="#ctx0" brushRef="#br0" timeOffset="107079.5551">21297 12590 869 0,'0'0'118'15,"0"0"-28"-15,0 0 46 16,-19-93 38-16,2 61-30 15,-2 0-51-15,-1 0 34 16,1 2-18-16,-1 3 16 0,4 5-26 16,0 2-46-16,2 6-17 15,3 2 20-15,3 5-21 16,2 3 2-16,5 3-12 16,-1 1-16-16,2 0-9 15,0 2 0-15,0 17-12 16,0 13 12-16,0 26-1 15,8 34 1-15,-2 34 8 16,1 14 35-16,-6-1 24 16,-1-8-8-16,0-18 14 15,0 0-6-15,0-3-19 16,-4-7-19-16,3-4 4 16,1-11-7-16,0-16-9 15,1-14-3-15,8-19-7 0,1-7-6 16,7 1 6-16,3-2-5 15,9-4 4-15,6-17-5 16,11-10-1-16,21-26-15 16,27-63-82-16,-11 3-175 15,-9-6-422-15</inkml:trace>
  <inkml:trace contextRef="#ctx0" brushRef="#br0" timeOffset="107561.7796">21825 12351 1377 0,'0'0'149'16,"0"0"-114"-16,0 0 90 15,0 0 29-15,0 0-44 16,0 0-46-16,0 0-48 16,-68-1 3-16,52 29 34 15,-1 6 10-15,5 2-12 16,3 1-10-16,9-4-10 0,0-1 0 15,9-8 2-15,12-5-13 16,10-11 9-16,11-8 12 16,10-1-8-16,0-23-15 15,3-9-12-15,-4-9 1 16,-9-11-7-16,-9-4 0 16,-11-2-13-16,-11 3-3 15,-11 10-17-15,0 14 5 16,-22 13-21-16,-9 13-56 15,-7 6-55-15,-4 14-4 16,-4 34-49-16,10-5-152 16,10 1-526-16</inkml:trace>
  <inkml:trace contextRef="#ctx0" brushRef="#br0" timeOffset="107845.3753">22036 12968 1921 0,'0'0'384'15,"0"0"-305"-15,0 0-69 16,0 0-9-16,0 0-1 15,0 0 14-15,0 0 6 0,-8 66-11 16,3-37-8-16,2 3 5 16,0 1-6-16,2 11-63 15,1-8-135-15,0-4-361 0</inkml:trace>
  <inkml:trace contextRef="#ctx0" brushRef="#br0" timeOffset="108532.7259">22036 13400 1870 0,'0'0'238'0,"0"0"-204"16,0 0-18-1,0 0 55-15,0 94 7 0,-2-63-10 16,-2 2-34-16,-1-4-11 15,0-4-10-15,2-4-6 16,0-6-7-16,2-5 1 16,1-5 1-16,0-3-2 15,0-2 1-15,0 0 1 16,0 0-2-16,0 0-5 16,0 0 4-16,0-2 0 15,3-4-11-15,6-3 5 16,-1-1 1-16,2 1 5 0,-1-2 0 15,-3 2 1-15,-2 0 0 16,-1-1 0-16,-2 2 0 16,-1-3 0-16,0 2 1 15,0-2 8-15,-7 4-9 16,-5-3 1-16,-5 4-1 16,-2 0 0-16,0 2 0 15,-3 4 1-15,2 0 1 16,-1 0-1-16,1 13 9 15,0 2-9-15,1 5 0 16,3 2 7-16,4 2-7 16,5 2 5-16,7-1-6 15,0-1 6-15,1 0 3 16,14-2 8-16,4 0-1 0,5-3-4 16,1-5-3-16,1-4 0 15,2-5 0-15,0-5 2 16,1 0 1-16,0-10-4 15,0-9-7-15,-3-8 8 16,0-7-3-16,-7-6 2 16,-2-4-7-16,-7-5 0 15,-1 3 4-15,-8 3-4 16,-1 10 0-16,0 8 0 16,0 8 6-16,-11 7-7 15,-4 6-10-15,-9 4-39 16,-15 0-61-16,8 9-95 15,4-2-400-15</inkml:trace>
  <inkml:trace contextRef="#ctx0" brushRef="#br0" timeOffset="109385.8174">22529 12048 1234 0,'0'0'153'0,"0"0"-84"16,0 0 15-16,0 0-1 15,0 0-9-15,0 0-10 16,105-31 11-16,-77 29 26 16,-1 2 1-16,-4 0-18 15,-1 7-29-15,-3 13-11 0,-2 11 14 16,-3 25-7-16,-3 24 15 15,-4 30 42-15,-7 18-8 16,0 12-15-16,-3-1-17 16,-12-10 7-16,-4-1-14 15,-1-10 0-15,1-6-5 16,4-6-13-16,2-7-13 16,4-5-9-16,4-6-2 15,0-4-11-15,2-18-2 16,1-11-5-16,1-16 0 15,1-7-1-15,-2 4 6 16,0-1-5-16,1 0 1 16,-2-8-1-16,0-6 1 0,0-6-2 15,-2-6 0-15,-6-4 0 16,-6-2 0-16,-16-3-11 16,-23-5-61-16,-45-40-87 15,12 1-163-15,1-13-568 0</inkml:trace>
  <inkml:trace contextRef="#ctx0" brushRef="#br0" timeOffset="110210.4968">20062 11193 1147 0,'0'0'161'15,"0"0"-62"-15,-91-4 34 16,40 4-22-16,-5 0 0 16,-6 0-37-16,1 0 30 15,6 0-15-15,8 0 4 16,15 0-12-16,12 0-17 16,12 0-33-16,8 4-31 15,0 7 0-15,3 11 6 16,10 7 19-16,2 10 8 15,5 11 6-15,-1 17 14 16,-3 23-6-16,-4 21-6 16,-9 7 2-16,-3-2 7 15,-6-7 6-15,-11-6-10 0,-1 4-7 16,-1 1 4 0,3-3-15-16,4-8-5 0,6-8-16 15,6-21-6-15,0-16-1 16,0-15 0-16,8-7 5 15,5-4-5-15,10 0 0 16,8-10 0-16,13-14-12 16,21-19-30-16,27-69-83 15,-13 2-189-15,-12-13-742 0</inkml:trace>
  <inkml:trace contextRef="#ctx0" brushRef="#br0" timeOffset="110601.3993">20239 11139 1431 0,'0'0'267'15,"0"0"2"-15,0 0-61 0,0 0-53 16,0 0-48-16,0 0-65 15,0 0-41-15,11 1 0 16,-11 35 7-16,4 6-7 16,-1 8 0-16,0 1 0 15,3 8-1-15,-1 27-88 16,-2-13-113-16,-3-9-338 0</inkml:trace>
  <inkml:trace contextRef="#ctx0" brushRef="#br0" timeOffset="110940.6462">20257 11800 1709 0,'0'0'171'16,"0"0"-134"-16,0 0-15 15,0 0 64-15,0 0 13 16,-86 101-9-16,84-67-12 15,2 0-32-15,0-5-15 16,14-2-9-16,7-10-3 16,4-5-5-16,6-11-1 15,4-1 6-15,4-18-5 0,2-14-13 16,-6-7-1 0,-6-6 0-16,-9-4-6 0,-11 5-24 15,-9 8 11-15,-2 12-8 16,-20 13-23-16,-8 11-48 15,-6 4-51-15,-4 22-18 16,-5 28-36-16,9-2-142 16,10-5-518-16</inkml:trace>
  <inkml:trace contextRef="#ctx0" brushRef="#br0" timeOffset="111261.4707">20386 12282 1502 0,'0'0'170'0,"0"0"-126"15,0 0 65-15,-88 86 93 0,66-52-47 16,6 3-55-16,6 1-27 16,10 0-32-16,0-2-7 15,6-4-3-15,11-7-8 16,8-8 0-16,5-10 6 15,5-7-4-15,8-14 2 16,1-20-11-16,3-22-7 16,-9-24-9-16,-14 3 0 15,-17 8-27-15,-7 11-7 16,-22 23-15-16,-14 2-5 16,-12 5-26-16,-4 10-48 15,-14 5-103-15,14 6-74 16,12 1-86-16</inkml:trace>
  <inkml:trace contextRef="#ctx0" brushRef="#br0" timeOffset="111832.563">20480 10923 1416 0,'0'0'166'0,"0"0"-114"16,0 0-8-16,92-48 38 15,-50 36 23-15,0 2-14 16,-3 7-31-16,-5 3-12 16,-7 0-2-16,-7 1-11 15,-6 17-14-15,-4 10 5 16,-4 14 8-16,-4 20 51 16,-2 25-22-16,0 26 25 15,-6 13 8-15,-5 2-29 0,3-4-16 16,0-14 1-16,3-5-8 15,2-8-13-15,2-5-6 16,1-3-13-16,-3-4 8 16,1-16-5-16,1-15 1 15,-2-12-10-15,0-6 4 16,-1 7-10-16,-2 2 0 16,-3 0-1-16,0-6 1 15,0-9 0-15,0-7 1 16,-1-8 0-16,1-5 0 15,-4-5 10-15,-7-3-4 16,-10-2-1-16,-16 0-6 16,-24 0-28-16,-50 0-66 0,16 5-132 15,-4 0-373-15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5:53:52.4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1862 5303 418 0,'0'0'91'0,"0"0"-28"15,0 0 38-15,0 0 6 16,0 0-17-16,0 0 2 15,-15-15 14-15,15 13-40 16,0 2-35-16,0 0-24 16,0 0-6-16,0 0 5 15,3 0 4-15,10 0-8 0,8 8 30 16,2 5 7-16,11 0 7 16,3 3-5-16,3 3-4 15,4 1 36-15,2-3-27 16,3 3-9-16,0-1-2 15,2-4-3-15,-3 1-10 16,-3-3 5-16,1-4-9 16,-3 1 5-16,-2-5 6 15,3-1 3-15,-1-1-7 16,0-1 4-16,4-2 4 16,0 1-13-16,0-1-5 15,2 0-1-15,0 0-2 16,2 2 3-16,-2-2-4 15,2 2 4-15,1-1 3 0,2 1-7 16,2-1 0-16,4-1 5 16,4 0 0-16,0 0-2 15,-1 0-3-15,1 0-4 16,-3 0-1-16,-1 0 3 16,-3 0-1-16,-1 0 0 15,-3-3 1-15,-3-2 1 16,-1 0 2-16,-4 0-3 15,-2-2 2-15,-5 1-3 16,-7 1-2-16,-1-1 0 16,-5 1 1-16,-2-1 3 15,-1 1 2-15,-1 1-3 0,-6-1-2 16,4 3 1 0,-3-2-2-16,-5-1 1 0,3 2 0 15,-4 0-1-15,-3-1-4 16,-1 0 5-16,-1 2 0 15,-2-2-1-15,0 1 2 16,3-2-2-16,-3 1 0 16,-2 1-5-16,1 1-1 15,-2-1 2-15,0 1-1 16,0 2 0-16,0 0-1 16,0 0-34-16,-25 0-95 15,-1 2-237-15,-5 2-274 0</inkml:trace>
  <inkml:trace contextRef="#ctx0" brushRef="#br0" timeOffset="3206.7591">2206 4081 85 0,'0'0'55'16,"0"0"-22"-16,0 0-23 16,0 0-8-16,106 11 3 15,-79-5-5-15,-7-2-25 0</inkml:trace>
  <inkml:trace contextRef="#ctx0" brushRef="#br0" timeOffset="3761.5243">2406 4113 474 0,'0'0'327'0,"0"0"-127"15,0 0-21-15,0 0 31 16,0 0-30-16,0 0 7 0,-80-39-29 16,50 36-32-16,-7 3-59 15,7 3-22-15,-3 11-19 16,3 7-1-16,6 4 6 16,5 1-10-16,10 2-14 15,6-3-5-15,3-3-1 16,4-2 5-16,16-7-5 15,4-6 5-15,8-7-6 16,1-1 0-16,0-21 0 16,-1-14-2-16,-3-22 1 15,-7-29 0-15,-8-31-1 16,-11-7-4-16,-3 19-3 16,0 30 2-16,-3 39 6 15,-5 15 1-15,1 5 6 16,-3 3 9-16,5 4 6 0,1 10-11 15,-1 4-10 1,2 21-7-16,0 15 6 0,3 11-5 16,0 8 5-16,3 4 0 15,14-1 1-15,8-3-2 16,1-10 1-16,4-11 0 16,-1-13-12-16,-1-12-9 15,-4-12-14-15,-1-1 15 16,-7-15 5-16,1-7 16 15,-7-1-4-15,-3 3 4 16,-2 7 1-16,-2 10 14 16,0 3-15-16,0 19-5 15,4 14 5-15,1 4 0 0,-1 3 0 16,1 1 0-16,-1-4 0 16,-1-6 0-16,0-6-20 15,-3-12-192-15,0-10-180 16,-3-3-654-16</inkml:trace>
  <inkml:trace contextRef="#ctx0" brushRef="#br0" timeOffset="3907.1829">2594 3705 780 0,'0'0'182'0,"0"0"-158"16,0 0-24-16,25 102-5 0,-6-63-62 15,0-5-126-15</inkml:trace>
  <inkml:trace contextRef="#ctx0" brushRef="#br0" timeOffset="4431.1825">2781 3834 1084 0,'0'0'159'16,"0"0"-91"-16,0 0 54 15,0 0-23-15,-47 83-28 16,43-57-15-16,4 1-26 16,0-5 16-16,10-5-16 0,4-3-6 15,2-3-1-15,4-3-7 16,-4-2-4-16,-1 0-11 16,-4-1 5-16,-3-2-6 15,-3 2 0-15,-5-1 0 16,0 6 0-16,0 0 7 15,-6 2 4-15,-6 5 9 16,-4 1 5-16,5 2-3 16,-1 0 1-16,8-2 1 15,4-1-15-15,0-3-3 16,11-6 0-16,12-2 8 16,10-6 3-16,5-3-9 15,3-19-8-15,-2-6-6 16,-6-9-5-16,-4-19 5 15,-8-26-3-15,-9 3 1 0,-5 5 2 16,-7 14 6-16,0 27 7 16,0 5 80-16,0 6 8 15,0 12-4-15,0 10-45 16,0 0-42-16,0 18-4 16,0 12-7-16,11 9 6 15,5 6 1-15,4 2-1 16,-1-2 1-16,-2-4-11 15,-1-9-76-15,-4-8-77 16,-12-10-114-16,0-8-208 16,0-6-140-16</inkml:trace>
  <inkml:trace contextRef="#ctx0" brushRef="#br0" timeOffset="5224.606">2941 3846 1117 0,'0'0'105'0,"0"0"-105"0,0 0 13 16,0 0 13-16,116 17 8 16,-70-14-14-16,3-3-14 15,-1 0-5-15,-5-13-1 16,-3-3 7-16,-6-4-6 16,-7-3 0-16,-9 0 0 15,-6 1 1-15,-4 3 8 16,-7 2 62-16,-1 6 63 15,0 5-15-15,-3 6-25 0,-10 0-72 16,-4 14-21-16,-5 8 19 16,0 8 20-16,1 5 30 15,-1 2-27 1,9 1-15-16,3-1 1 0,3-4-16 16,7-5-13-16,0-7 8 15,9-8-8-15,4-7 11 16,2-6 1-16,4-2-13 15,-2-18-11-15,-1-10-17 16,-2-5-12-16,-7-3-15 16,-3-1 13-16,-4 7 27 15,0 6 15-15,0 9 30 16,0 6 21-16,0 7 9 16,0 4-35-16,0 0-25 0,0 3-11 15,0 9 4-15,0 8 1 16,8 0 5-16,0 1 1 15,6-1 0-15,-2-3-9 16,3-6-49-16,0-5-38 16,3-6-29-16,-3 0 48 15,3-8 6-15,-4-7-3 16,1 0 36-16,-7 2 38 16,1 5 1-16,-4 3 24 15,2 5-6-15,-3 0 0 16,2 13 20-16,2 7-4 15,-2 5-2-15,-3 1-14 16,1 2-3-16,1-4 9 16,-5-4-3-16,0-6-21 15,3-7 0-15,-3-7 14 0,1 0 43 16,2-15 83-16,2-11-105 16,1-7-25-16,4-3-10 15,-1 3 0-15,5 5 0 16,-1 7 0-16,-1 10-1 15,1 8-1-15,1 3 0 16,3 4-5-16,4 13 5 16,-1 4 1-16,7 2-1 15,-2 1 0-15,0-3-84 16,8-10-105-16,-6-7-168 16,-6-4-561-16</inkml:trace>
  <inkml:trace contextRef="#ctx0" brushRef="#br0" timeOffset="5408.7346">3963 3655 1347 0,'0'0'194'0,"0"0"-130"15,0 0 5-15,0 0 109 16,-19 75-23-16,13-38-67 16,2 3-44-16,4-1-23 15,0-2-12-15,0-6-9 16,4-7 0-16,23-19-106 15,1-5-193-15,2-2-326 0</inkml:trace>
  <inkml:trace contextRef="#ctx0" brushRef="#br0" timeOffset="5772.3471">4227 3708 1156 0,'0'0'137'15,"0"0"-37"-15,0 0-35 16,0 0 34-16,0 0 3 16,0 0 25-16,0 0-65 15,85 52-30-15,-62-60-16 16,1-9-9-16,-2-5-6 0,-2-6-1 16,-6 3 1-1,-6 0 10-15,-7 6-2 0,-1 5 55 16,-7 8 28-16,-17 6-52 15,-10 8-30-15,-10 20 20 16,-4 11 39-16,2 11-4 16,5 8-20-16,9 4-7 15,12 0 23-15,14-4-24 16,6-7-22-16,22-9 0 16,18-11 0-16,32-6 4 15,34-6-8-15,35-8-11 16,10-8-48-16,-33-3-225 15,-34 0-1411-15</inkml:trace>
  <inkml:trace contextRef="#ctx0" brushRef="#br0" timeOffset="6451.5901">2023 9868 1950 0,'0'0'254'0,"0"0"-192"15,0 0 0-15,0 0 11 16,0 0 18-16,85-16 5 16,79-25 0-16,48-10-53 15,22-3-9-15,-3 2-6 16,-31 13-2-16,-16 8-11 0,-21 6-14 15,-28 8 0 1,-41 7-1-16,-36 4-42 0,-30 6-89 16,-28 0-138-16,-19 6-380 15,-15 2-438-15</inkml:trace>
  <inkml:trace contextRef="#ctx0" brushRef="#br0" timeOffset="6667.2648">2339 10072 2121 0,'0'0'306'0,"0"0"-248"15,115-32-13-15,16-7 92 16,29-6-27-16,4 0-26 16,-13 10-35-16,-29 8-10 0,-9 6-9 15,-23 6-14-15,-20 5-10 16,-21 4-6-16,-12 3-10 15,9 0-96-15,-10 1-164 16,-9-2-477-16</inkml:trace>
  <inkml:trace contextRef="#ctx0" brushRef="#br0" timeOffset="10803.6983">6359 9190 1015 0,'0'0'165'0,"0"0"-122"0,0 0-5 16,0 0 59-16,0 0 13 15,0 0-14-15,0 0-41 16,87-5 11-16,-44-1-3 16,6 1-14-16,4-1-8 15,1 0-17-15,0 1-14 16,0-3-10-16,-5 3 0 15,-6-1-1-15,-7 2-31 16,-5-1-101-16,-8 4-127 16,-14-3-136-16</inkml:trace>
  <inkml:trace contextRef="#ctx0" brushRef="#br0" timeOffset="11055.1151">6411 9383 1413 0,'0'0'179'16,"0"0"-150"-16,0 0-22 16,0 0 27-16,0 0 82 15,84 0-37-15,-38-5-36 16,3-3-14-16,2-1-8 15,-2 1-20-15,-4-1-1 16,7-4-42-16,-15 1-172 0,-10 0-608 16</inkml:trace>
  <inkml:trace contextRef="#ctx0" brushRef="#br0" timeOffset="19973.492">6059 6082 1260 0,'0'0'200'0,"0"0"-16"16,0-75 43-1,0 55-41-15,0 8-59 0,0 8-28 16,0 4-65 0,0 17-34-16,-1 31-6 0,-1 3 6 15,2 13 18-15,0 2-8 16,11-14-2-16,11 3-7 15,11-15 0-15,4-10 8 16,9-13-2-16,1-15 5 16,2-2-1-16,0-24-2 15,-6-17-8-15,-2-20 6 16,-13-26-1-16,-6 5-5 16,-13 12 0-16,-7 17-1 15,-2 28 1-15,0 5 0 16,0 9 17-16,0 11-2 15,0 11-16-15,4 22-15 16,2 15 15-16,3 10 0 0,6 4 2 16,2-3-2-16,3-6 1 15,4-6-1-15,16-7-87 16,-4-12-132-16,-3-17-342 16</inkml:trace>
  <inkml:trace contextRef="#ctx0" brushRef="#br0" timeOffset="20140.1837">6981 6014 922 0,'0'0'819'16,"0"0"-718"-16,0 0-41 16,0 0-41-16,0 0-18 0,82-63-1 15,-37 54-9 1,-7 1-189-16,-9 5-310 0</inkml:trace>
  <inkml:trace contextRef="#ctx0" brushRef="#br0" timeOffset="20284.2246">6932 6204 1230 0,'0'0'277'0,"0"0"-204"15,0 0-44-15,0 0 67 16,0 0-8-16,176-61-88 15,-81 24-13-15,-1-2-389 0</inkml:trace>
  <inkml:trace contextRef="#ctx0" brushRef="#br0" timeOffset="20855.5548">8061 5796 405 0,'0'0'666'0,"0"0"-466"0,0 0 61 15,0 0-31-15,0 0-32 16,-82-79-50-16,54 74-54 16,-7 5-51-16,-4 0-10 15,-8 9-1-15,3 15 5 16,2 3-7-16,5 6-11 16,10 4-9-16,11 1-9 15,14-1 1-15,2-3-1 16,16-4-1-16,13-8 12 15,10-8-1-15,4-11-1 0,6-3-7 16,-1-13-3 0,-3-14-18-16,-9-6-8 0,-9-6 8 15,-11-2 10-15,-7-1 7 16,-8 3-4-16,-1 8 5 16,0 11 0-16,0 6 12 15,-3 6 20-15,2 8-8 16,1 0-24-16,0 4-6 15,0 17-1-15,0 6 5 16,9 4 2-16,6 6-1 16,4 1 0-16,4 1-6 15,5-2 6-15,2-1 1 16,12 2-77-16,-7-9-183 16,-6-12-457-16</inkml:trace>
  <inkml:trace contextRef="#ctx0" brushRef="#br0" timeOffset="21056.3516">8383 6018 1787 0,'0'0'234'0,"0"0"-93"0,0 0-79 16,0 0-12-16,0 0-17 16,0 0 36-16,0 0-6 15,3 78-34-15,0-51-18 16,0-4-10-16,1 0 0 15,-1-4-1-15,1-3-72 16,7-15-144-16,-3-1-360 16,1-2-644-16</inkml:trace>
  <inkml:trace contextRef="#ctx0" brushRef="#br0" timeOffset="21222.4601">8818 5934 1844 0,'0'0'199'16,"0"0"-90"-16,0 0-24 16,0 0-17-16,0 0-49 15,0 0-19-15,124-36-13 16,-81 29-166-16,-2-1-506 0</inkml:trace>
  <inkml:trace contextRef="#ctx0" brushRef="#br0" timeOffset="21387.0102">9457 5856 1617 0,'0'0'294'0,"0"0"-60"16,0 0-89-16,0 0-99 16,0 0-37-16,0 0-9 15,118-57-118-15,-70 37-359 16,1 1-662-16</inkml:trace>
  <inkml:trace contextRef="#ctx0" brushRef="#br0" timeOffset="21925.586">10468 5640 1121 0,'0'0'644'15,"0"0"-510"-15,0 0 58 16,-94-59-52-16,66 43-42 16,0 3-42-16,-1 6-8 15,-2 2-11-15,0 5-19 16,-1 0-4-16,1 8 7 16,4 11-6-16,3 5-7 15,6 6-7-15,8 3 0 0,7 1 0 16,3-1 0-1,10-4 0-15,16-2 7 0,8-5 0 16,6-8 2-16,3-6-4 16,1-8-6-16,-3 0-10 15,-3-16-2-15,-10-7-11 16,-8-7 11-16,-9-5 4 16,-7 0 8-16,-4-1-1 15,0 7 0-15,-4 7 1 16,-3 8 11-16,1 4 27 15,3 10-9-15,2 0-11 16,-1 5-18-16,2 14-9 16,0 6 8-16,0 6 1 15,3 0 1-15,10-1 0 0,4-4 8 16,3-1-2-16,4-6 3 16,1-5 2-16,1-4 2 15,3-3-7-15,-4-4 1 16,0-3-8-16,-1 0-20 15,-3-3-73-15,6-14-110 16,-6 3-331-16,-8 0-763 0</inkml:trace>
  <inkml:trace contextRef="#ctx0" brushRef="#br0" timeOffset="23484.2041">10864 5750 795 0,'0'0'229'15,"0"0"22"-15,0 0 22 16,0 0-17-16,0 0-92 16,0 0-97-16,0 0-52 15,0 7-14-15,0 11 17 16,-3 6 11-16,-3-1-5 15,1 0-14-15,0-1-9 16,2-5 5-16,0-3-5 16,1-5 1-16,0-4-1 15,2-5 7-15,0 0 11 16,0-4 18-16,0-13 1 16,0-10-20-16,7-4 3 15,2-1-2-15,4 3-7 0,-2 6 23 16,-3 6-11-16,-1 9 8 15,-2 5-6-15,-2 3-17 16,7 0-9-16,-1 12 2 16,2 2 8-16,2 4-9 15,-2-1 5-15,-1 3-6 16,-1 0 0-16,6 0-97 16,1-5-190-16,-1-11-697 0</inkml:trace>
  <inkml:trace contextRef="#ctx0" brushRef="#br0" timeOffset="23877.5924">12856 5911 365 0,'0'0'1025'0,"0"0"-916"0,0 0-38 16,51 77 2-16,-37-43 22 16,0 1-23-16,-9 4-2 15,-5-2-19-15,-5 1-25 16,-20-4-14-16,-15-4 3 16,-4-8-15-16,-26-16-93 15,10-6-161-15,11 0-513 0</inkml:trace>
  <inkml:trace contextRef="#ctx0" brushRef="#br0" timeOffset="24416.0209">13391 5276 1731 0,'0'0'239'0,"0"0"-122"15,0 0 44-15,0 0-31 16,0 0-44-16,0 0-58 16,0 0-16-16,39 40 16 15,-16 14 27-15,-3 5-12 16,2 1-8-16,-3-4-11 15,-4-10-5-15,1-8-7 16,-4-10 4-16,-3-11-14 16,1-12 5-16,-3-5 5 0,6-11 37 15,6-20 2-15,8-22-39 16,3-27-7-16,-2 2-5 16,-8 8-1-16,-7 11 0 15,-10 22-9-15,-1 4-13 16,-2 2-22-16,-4 17-46 15,-24 14-96-15,2 3-79 16,-1 11-349-16</inkml:trace>
  <inkml:trace contextRef="#ctx0" brushRef="#br0" timeOffset="24806.1969">14055 5416 1455 0,'0'0'313'0,"0"0"-120"15,0 0-62-15,0 0-64 16,0 0-47-16,0 0-10 15,0 0-9-15,115 1-1 16,-61-1-56-16,-12 0-300 16,-12-1-738-16</inkml:trace>
  <inkml:trace contextRef="#ctx0" brushRef="#br0" timeOffset="24965.0509">13962 5602 1669 0,'0'0'228'0,"0"0"-109"16,0 0-5 0,0 0 20-16,0 0-86 0,117-31-36 15,-21 2-12-15,-10 3-177 16,-7-1-789-16</inkml:trace>
  <inkml:trace contextRef="#ctx0" brushRef="#br0" timeOffset="25639.2942">14953 5023 1224 0,'0'0'277'0,"0"0"11"16,0 0-22-16,0 0-90 16,0 0-98-16,0 0-60 0,0 0-18 15,-29 33 0-15,29 23 6 16,0 5 1-16,0 1-5 16,0-3-2-16,0-4 2 15,3-7-2-15,0-9 0 16,-2-8 0-16,1-14-35 15,-1-10 1-15,3-7 34 16,1-16 21-16,1-14-21 16,4-8 1-16,4-3 14 15,1-3 9-15,2 10-2 16,2 9 5-16,1 11-2 16,3 10-15-16,2 4-8 15,2 7 5-15,-2 12 7 16,0 6-6-16,-5 3-2 0,-8 1-4 15,-6 1-1-15,-6-2 7 16,0-3-3-16,-14-5-4 16,-8-4-1-16,-3-4 10 15,-6-7-4-15,-2-5 3 16,-2 0-6-16,4-3 3 16,1-8-1-16,8-2-5 15,7 4-48-15,9 0-33 16,6 4-94-16,0 2-346 0</inkml:trace>
  <inkml:trace contextRef="#ctx0" brushRef="#br0" timeOffset="25874.5084">15295 5310 599 0,'0'0'1366'15,"0"0"-1150"-15,0 0-144 16,0 0-18-16,0 0 63 16,0 0 19-16,0 101-42 15,0-66-46-15,0 1-29 16,0-4-11-16,-3-4-8 16,0-2 0-16,3-5-58 15,0-7-155-15,9-8-339 0</inkml:trace>
  <inkml:trace contextRef="#ctx0" brushRef="#br0" timeOffset="26219.6613">15777 5369 671 0,'0'0'1267'0,"0"0"-1052"16,0 0-68-16,0 0-21 16,0 0-49-16,0 0-48 15,0 0-29-15,80-17-98 16,-26 6-201-16,-3-3-882 0</inkml:trace>
  <inkml:trace contextRef="#ctx0" brushRef="#br0" timeOffset="26354.5771">16367 5300 1532 0,'0'0'199'0,"0"0"-95"16,0 0-104-16,103-16-15 16,-62 8-231-16</inkml:trace>
  <inkml:trace contextRef="#ctx0" brushRef="#br0" timeOffset="26504.2839">16976 5322 1450 0,'0'0'179'0,"0"0"-115"0,0 0-34 15,0 0-30-15,0 0-265 16</inkml:trace>
  <inkml:trace contextRef="#ctx0" brushRef="#br0" timeOffset="26645.8196">17252 5241 517 0,'0'0'968'15,"0"0"-852"-15,0 0-14 16,0 0-46-16,0 0-56 0,0 0-365 0</inkml:trace>
  <inkml:trace contextRef="#ctx0" brushRef="#br0" timeOffset="27164.8677">17755 4705 1652 0,'0'0'223'0,"0"0"-157"0,0 0-45 16,-11 101 94-16,7-15-17 16,1 1-50-16,1-6-25 15,2-12-9-15,0-21-12 16,0 3-1-16,0-2 1 15,0-12-2-15,0-13-1 16,0-13-6-16,3-11 7 16,5-5 4-16,2-22-2 15,3-9-1-15,1-5 41 16,1-3 42-16,-3 3 20 16,1 7-3-16,-2 9-41 15,1 10-13-15,4 9-26 0,6 6-19 16,4 3-2-1,14 17 1-15,0 8 0 0,-1 3-1 16,-6 2-1-16,-8 0 1 16,-11-2-1-16,-10-4-5 15,-4-3 4-15,-22-2-7 16,-20-8 3-16,-10-5 5 16,-9-4-9-16,-1-5-2 15,6 0 1-15,12-2-11 16,13-5-42-16,12 0-67 15,19-1-25-15,10 1-242 16,17-1-963-16</inkml:trace>
  <inkml:trace contextRef="#ctx0" brushRef="#br0" timeOffset="27577.5415">18215 5171 1505 0,'0'0'185'0,"0"0"-127"16,0 0 2-16,0 0 103 15,5 72-49-15,1-38-51 16,0 2-19-16,0 0-8 16,-3-7-14-16,-1 0-15 15,-2-10-5-15,0-3 8 16,0-8-9-16,0-5-1 15,0-3 6-15,7-9 23 0,2-15-28 16,6-10 0 0,7-6-1-16,4-7 1 0,4 2-1 15,4 4 1-15,-5 12 21 16,0 11 17-16,-3 7 2 16,1 11 1-16,2 0-15 15,3 20 4-15,3 12 15 16,2 8 0-16,1 7-9 15,-2 5 4-15,-4-1-9 16,-8-2-18-16,-5-3-8 16,-11-7-6-16,-8 0 0 15,-14-13-149-15,-9-12-362 0</inkml:trace>
  <inkml:trace contextRef="#ctx0" brushRef="#br0" timeOffset="60871.9369">4572 10377 1425 0,'0'0'274'0,"0"0"-74"16,0 0 18-16,0 0-61 15,0 0-77-15,0 0-55 16,-6 109 39-16,-10-1 80 15,-2 11-43-15,-3-10-20 16,3-17-28-16,0-14-20 16,5-11-13-16,2-12-11 15,4-13 2-15,-1-6-9 0,4 1-2 16,-2-1-64-16,1-3-93 16,4-20-97-16,1-10-268 15,0-3-387-15</inkml:trace>
  <inkml:trace contextRef="#ctx0" brushRef="#br0" timeOffset="61111.623">4866 10403 1850 0,'0'0'332'0,"0"0"-223"16,0 0-57-16,0 136 126 15,-2-38-20-15,-5 11-45 16,-2-8-54-16,4-15-25 0,-1-18-6 16,-1-13-17-1,3-13-3-15,1-4-8 0,-1 5-30 16,2-1-99-16,-4-1-134 16,-2-16-211-16,5-15-680 0</inkml:trace>
  <inkml:trace contextRef="#ctx0" brushRef="#br0" timeOffset="61668.5708">5306 10413 1290 0,'0'0'288'16,"0"0"-8"-16,0 0-24 16,0 0-96-16,0 0-92 15,0 0-34-15,0 0-5 16,0 77 47-16,-2-28 0 15,1 2-27-15,1-1-1 0,0-3-20 16,3-4-13-16,12-9-8 16,5-4-1-16,2-8-4 15,1-8-1-15,3-10-1 16,-1-4 0-16,1-12-25 16,2-16-6-16,-1-10-4 15,-3-15 6-15,4-7 2 16,-6-1 12-16,-5 8 14 15,-6 13 1-15,-3 15 10 16,-5 13 54-16,-3 10-16 16,0 2-16-16,0 22-21 15,0 14-4-15,0 12 40 16,0 8 6-16,-3 4-12 0,1-2-9 16,1-3-9-16,1-4-11 15,-2-5-11-15,2-3-1 16,-1-8-6-16,1-6-79 15,0-13-115-15,0-9-173 16,0-7-674-16</inkml:trace>
  <inkml:trace contextRef="#ctx0" brushRef="#br0" timeOffset="61855.7715">5903 10802 2018 0,'0'0'274'16,"0"0"-156"-16,0 0 47 16,0 0-74-16,0 0-64 15,86-9-20-15,-34-6-7 0,11-2-28 16,22-14-153-16,-14 7-197 16,-14-1-1207-16</inkml:trace>
  <inkml:trace contextRef="#ctx0" brushRef="#br0" timeOffset="62193.3435">6457 10439 1949 0,'0'0'245'0,"0"0"-180"0,0 0-21 15,0 0-19-15,2 87 110 16,10-31 17-1,0 2-54-15,0 3-38 0,4-10-11 16,-2-4-16-16,-1-10-13 16,-3-5-19-16,-2-11 8 15,2-9-9-15,-4-8 1 16,0-4 10-16,7-14 13 16,4-19 12-16,13-28-19 15,6-32-11-15,2-29-6 16,-8 9-13-16,-12 22-11 15,-10 37-11-15,-4 31 0 16,-4 7-15-16,1 8-63 16,-1 2-159-16,3 6-469 0</inkml:trace>
  <inkml:trace contextRef="#ctx0" brushRef="#br0" timeOffset="62772.1594">7285 10297 1403 0,'0'0'519'16,"0"0"-252"-16,0 0-50 15,0 0-64-15,0 0-78 16,0 133 67-16,0-28 17 16,-6-3-38-16,0-18-31 15,2-29-13-15,2-14-17 16,-1 6-29-16,-2 6-19 16,-3 2-10-16,2 0-2 15,-3-9 0-15,-4-4-110 0,-7-13-89 16,2-10-115-1,5-17-475-15</inkml:trace>
  <inkml:trace contextRef="#ctx0" brushRef="#br0" timeOffset="63013.5766">7454 10339 1976 0,'0'0'338'0,"0"0"-127"15,0 0-83-15,0 75-31 16,0 4 46-16,0 25-14 16,0 7-38-16,3-6-28 15,-1-13-8-15,0-15-26 16,-2-10-19-16,0-15-8 0,0-13-2 16,-3-6-27-16,-1 0-84 15,-1-4-84-15,1-7-181 16,1-14-596-16</inkml:trace>
  <inkml:trace contextRef="#ctx0" brushRef="#br0" timeOffset="63769.6239">8481 10589 1144 0,'0'0'609'0,"0"0"-345"16,0 0-42-16,0 0-67 15,0 0-48-15,0 0-43 16,0 0-30-16,102-19-17 16,-56 12-10-16,2 0-7 0,1 2 0 15,-6 0-74-15,-4 5-94 16,-13 0-133-16,-12 0-468 0</inkml:trace>
  <inkml:trace contextRef="#ctx0" brushRef="#br0" timeOffset="63974.0975">8513 10788 1415 0,'0'0'567'16,"0"0"-391"-16,0 0 14 15,0 0-24-15,0 0-41 16,0 0-55-16,85-5-31 16,-33 0-23-16,9 1-10 15,-1-1-6-15,-5 3-6 0,9-4-146 16,-13 1-228-16,-12-4-1300 16</inkml:trace>
  <inkml:trace contextRef="#ctx0" brushRef="#br0" timeOffset="65871.5243">10425 10372 962 0,'0'0'225'16,"0"0"-59"-16,0 0 41 16,0 0 16-16,-8-78-12 15,-6 69-89-15,-5 5-43 16,-6 4-46-16,-5 0-20 16,-1 11 6-16,1 11 23 15,2 7-13-15,7 6-12 16,9 5-3-16,9 3 0 15,3 3 2-15,8 0-4 0,17 0-6 16,5-5 0-16,4 1-5 16,2-4 5-16,-2-6-6 15,-4-2-1-15,-10-5 1 16,-7-5 0-16,-10-4 0 16,-3-6 0-16,0 0 0 15,-14-5 0-15,-6-4 11 16,-1-1 6-16,0-1 9 15,6-18 6-15,4-11-2 16,7-10-3-16,4-19-6 16,9-1-11-16,15-6-4 15,7 4-6-15,3 17 0 16,10 5-9-16,4 12-56 0,3 15-53 16,17 13-70-1,-13 2-307-15,-10 8-569 0</inkml:trace>
  <inkml:trace contextRef="#ctx0" brushRef="#br0" timeOffset="66039.7164">10903 10545 1582 0,'0'0'301'16,"0"0"-92"-16,0 0-36 15,0 0-62-15,0 0-76 16,0 0-29-16,0 0-6 15,86-26-105-15,-49 17-233 16,-7-1-936-16</inkml:trace>
  <inkml:trace contextRef="#ctx0" brushRef="#br0" timeOffset="66472.5552">11162 10280 1935 0,'0'0'219'16,"0"0"-152"-16,0 0 18 16,0 0-56-16,0 0-21 15,82-32-7-15,-51 35-1 16,-6 16-1-16,-8 5 1 16,-9 7-2-16,-6 2 1 15,-2 5-6-15,-7-4 6 16,-7 0-3-16,-2-9 4 0,4-6 0 15,5-5 0-15,3-8 1 16,4-3 0-16,0-2 0 16,4 1 6-16,12 3-6 15,11 2 0-15,3 9-1 16,6 4 1-16,1 5-1 16,-3 5 6-16,-6 2-6 15,-8 2-5-15,-7 0 4 16,-13 0 1-16,-3-3-1 15,-24-3 1-15,-13-5 9 16,-7-3 6-16,-4-7-8 16,6-6 1-16,5-7-2 15,12 0-6-15,14-18-5 0,23-31-94 16,18 2-247-16,10-2-536 0</inkml:trace>
  <inkml:trace contextRef="#ctx0" brushRef="#br0" timeOffset="66836.8464">11838 10253 1610 0,'0'0'209'16,"0"0"34"-16,0 0-59 16,0 0-86-16,0 0-49 15,-86 34 10-15,53 7 2 16,0 14-5-16,4 6-18 0,8 0-19 15,6 2-7-15,9-7-11 16,6-9 0-16,0-10 1 16,8-10-1-16,11-11 0 15,5-10-1-15,10-6 0 16,4-6-17-16,5-18 3 16,-2-9-6-16,-2-7 7 15,-7-5 1-15,-13-1-10 16,-16 7 2-16,-3 10 8 15,-28 14-22-15,-10 11-34 16,-5 4 10-16,3 10 36 16,15 11-18-16,14 3-100 0,22 7-88 15,18-8-106-15,7-7-403 16</inkml:trace>
  <inkml:trace contextRef="#ctx0" brushRef="#br0" timeOffset="67235.0517">12355 10201 1453 0,'0'0'242'0,"0"0"14"15,0 0-36-15,-86-5-89 16,68 22-74-16,4 7-20 16,5 7-11-16,9 0-8 15,0 3 10-15,7 2 15 16,13-2 6-16,5 5-4 15,7 2-5-15,1 1-14 0,-2 3-16 16,-3-3-8 0,-5-2-1-16,-13-3 1 0,-10-6 3 15,-3-4-3-15,-24-1-2 16,-6-9 1-16,-4-4 8 16,1-6 0-16,6-7 0 15,10-3 2-15,11-16 4 16,9-13-3-16,19-23-11 15,35-20 7-15,5-3-7 16,1 6 0-16,-5 14 0 16,-13 20 4-16,4 0-5 15,-2 3 0-15,-12 10 0 16,-9 11-19-16,-23 4-92 0,-12 6-171 16,-25 1-956-16</inkml:trace>
  <inkml:trace contextRef="#ctx0" brushRef="#br0" timeOffset="68414.4919">4624 11735 818 0,'0'0'682'15,"0"0"-424"-15,0 0-81 16,0 0-95-16,-24 105 40 15,-8 14 52-15,-1 20 19 16,3 7-38-16,6-15-36 16,11-21-38-16,5-2-17 15,1-4-30-15,2-17-2 16,2-21-19-16,2-19-7 16,-1-11-5-16,-2 0-1 15,2 1 0-15,-2-6-19 0,1-13-50 16,0-14-38-16,-5-23-32 15,2-15-123-15,0-13-530 0</inkml:trace>
  <inkml:trace contextRef="#ctx0" brushRef="#br0" timeOffset="68687.608">4897 11894 447 0,'0'0'1414'16,"0"0"-1217"-16,0 0-117 16,0 0 28-16,-41 154 56 15,11-42-1-15,0 14-29 0,3-6-40 16,4-12-28-16,6-15-23 16,-3-2 7-16,2-5-23 15,5-15-20-15,-2-16-6 16,7-15 1-16,2-7-1 15,-2 0-1-15,3-1-57 16,1-4-64-16,4-23-110 16,0-5-134-16,3-13-450 0</inkml:trace>
  <inkml:trace contextRef="#ctx0" brushRef="#br0" timeOffset="70054.0517">5416 12001 728 0,'0'0'158'0,"0"0"-20"15,0 0 20-15,0 0 10 16,0 0 18-16,0 0-10 16,0 0 27-16,0-22-24 15,0 19-25-15,0 3-61 16,0 0-19-16,-4 3-43 15,1 14-23-15,-3 13-7 16,-2 16 25-16,4 11 52 16,-1 4-15-16,5 4-27 15,0-3 1-15,0-6-7 16,11-3-6-16,4-7-6 16,0-7-12-16,2-10-5 0,0-5 0 15,-1-12 0-15,-2-7 11 16,4-5-5-16,1-1 5 15,-1-20-4-15,4-10-7 16,2-13-1-16,0-17 0 16,-1-1-1-16,-4-3-10 15,-5-1 10-15,-1 13-11 16,-4-3 6-16,-3 10 5 16,-4 6 0-16,2 10 0 15,-4 8 0-15,0 6 1 16,0 9 0-16,0 4 0 15,0 3 0-15,0 0-12 0,0 22-10 16,-2 10 10 0,-4 16 10-16,2 10 2 0,-2 5 1 15,1 4 5-15,2-2-5 16,-1-1 11-16,4-1-11 16,0-5 0-16,0-4 1 15,0-7-2-15,0-8 1 16,4-10-1-16,1-10-1 15,-1-7-67-15,-1-8-101 16,3-12-71-16,0-12-154 16,1-8-1338-16</inkml:trace>
  <inkml:trace contextRef="#ctx0" brushRef="#br0" timeOffset="70269.6802">5977 12411 1991 0,'0'0'276'0,"0"0"-196"15,0 0 52-15,0 0-29 16,0 0-51-16,0 0-33 16,0 0-11-16,77-25-8 15,-41 10-12-15,21-12-139 16,-9 2-171-16,-8-1-771 0</inkml:trace>
  <inkml:trace contextRef="#ctx0" brushRef="#br0" timeOffset="70789.4678">6321 12092 1986 0,'0'0'251'0,"0"0"-91"15,0 0-87-15,0 0-54 16,0 0 52-16,-4 73-4 16,4-34-26-16,0 1-13 15,3-1-4-15,2-2-18 16,4-4-6-16,-2-8 1 16,5-6-1-16,0-7-30 15,3-10-49-15,-2-2-9 16,5-14 20-16,0-15-8 15,-1-6-4-15,-1-2 33 16,3-2 34-16,-7 5 13 0,1 7 1 16,-5 7 48-16,-3 9 28 15,-2 6 16-15,-2 5-15 16,1 2-46-16,3 18-23 16,0 8 23-16,4 8 20 15,0 1-11-15,7 2-21 16,2-6-5-16,3-5-2 15,1-6 7-15,4-11-4 16,-1-6-1-16,2-5 3 0,3-13-2 16,4-15-7-1,-4-13-7-15,-5-7 4 0,-5-10-6 16,-8-4-1-16,-7 0 0 16,-5 4-8-16,0 10 8 15,-10 12-9-15,-3 12-7 16,-2 11-29-16,3 8-72 15,5 5-93-15,5 3-255 16,2 4-457-16</inkml:trace>
  <inkml:trace contextRef="#ctx0" brushRef="#br0" timeOffset="71096.9201">7324 11843 2131 0,'0'0'241'0,"0"0"-38"16,0 0-107-16,0 0-44 15,0 0-18-15,0 0 36 16,-5 100 18-16,5-45-20 15,0 6-19-15,0 0-6 16,0-1-17-16,0-2-11 16,2-3-9-16,-2-2-6 0,0-7-11 15,0-5-63 1,0-12-88-16,-7-9-179 0,2-17-414 0</inkml:trace>
  <inkml:trace contextRef="#ctx0" brushRef="#br0" timeOffset="71337.1301">7504 11830 1136 0,'0'0'1022'0,"0"0"-767"16,0 0-80-16,0 0-88 16,0 0-28-16,0 112 67 15,-4-9 5-15,-5 15-49 16,0 1-2-16,-3-9-5 15,-1-10-23-15,-2 4-35 0,-5-2-2 16,0-14-14-16,3-22 0 16,4-20-1-16,2-13-64 15,5-3-98-15,2-8-85 16,2-12-462-16</inkml:trace>
  <inkml:trace contextRef="#ctx0" brushRef="#br0" timeOffset="71738.7786">8850 12054 2119 0,'0'0'355'15,"0"0"-233"-15,0 0-10 0,0 0-54 16,0 0 14-16,0 0-32 16,0 0-21-16,122-29-17 15,-68 19-1-15,-5 3-1 16,-3 0-47-16,-5 4-83 16,-13 2-164-16,-12 1-418 0</inkml:trace>
  <inkml:trace contextRef="#ctx0" brushRef="#br0" timeOffset="71925.3958">8762 12276 1739 0,'0'0'340'0,"0"0"-249"16,0 0 29-16,0 0 55 16,0 0 21-16,0 0-54 15,102 17-58-15,-43-17-37 16,2-4-30-16,0-7-12 15,-4-1-5-15,10-4-57 16,-18 3-141-16,-14 0-465 0</inkml:trace>
  <inkml:trace contextRef="#ctx0" brushRef="#br0" timeOffset="73087.6561">7355 12258 117 0,'0'0'128'16,"0"0"-103"-16,0 0-19 15,0 0-5-15,0 0 27 16,0 0 34-16,0 0 1 16,0-12 22-16,0 9 41 15,0 0-2-15,0 0 19 16,0 1 4-16,0 0-44 16,0-1-26-16,-3 1-9 15,0 1-19-15,2 0-11 16,-2 1 4-16,0 0 29 15,3 0 6-15,0 0-7 16,0 0 1-16,-3 0 13 16,3 0-2-16,0 0-14 15,0 0-21-15,-3 0-19 0,0 12-3 16,-2 5 25-16,2 7 6 16,-1 2-1-16,2 6-17 15,2 0-3-15,0 1-6 16,0 3-4-16,0-2-3 15,0 3-4-15,0 1-3 16,2-1-1-16,-1 0 9 16,-1-2 6-16,0-3-2 15,0-2-2-15,0-2-11 16,0-3-2-16,-1-4-2 16,-5 0-1-16,2-4-2 0,-1-3-5 15,1-4-1 1,-1-2 5-16,2-3-5 0,0-1 5 15,0-3-5-15,3 1 0 16,0-2-1-16,0 0-1 16,0 0-49-16,0 0-65 15,0 0-71-15,0 0-298 16,0-8-357-16</inkml:trace>
  <inkml:trace contextRef="#ctx0" brushRef="#br0" timeOffset="78313.5254">11154 11889 1448 0,'0'0'296'0,"0"0"-59"16,0 0-21-16,0 0-46 15,0 0-44-15,-105-20-58 16,72 47-23-16,-3 13 15 16,1 11-2-16,3 8-13 15,9 0-13-15,8-1 4 16,11-5-15-16,4-8-10 15,2-9-2-15,17-7-9 16,6-11 2-16,5-8 5 16,1-10 2-16,4 0 0 15,3-22-2-15,-2-11-1 16,-5-12-5-16,-5-19 0 0,-13-19 5 16,-7 7-6-16,-6 9-1 15,0 19-8-15,-3 21 9 16,-4 10-1-16,-2 5 0 15,0 12-17-15,3 4-52 16,1 23-39-16,8 29-55 16,14-5-112-16,12-4-514 0</inkml:trace>
  <inkml:trace contextRef="#ctx0" brushRef="#br0" timeOffset="78457.9647">11545 12100 1778 0,'0'0'209'0,"0"0"-114"0,0 0-52 16,0 0-43-16,0 0-139 15,0 0-247-15,105-71-874 0</inkml:trace>
  <inkml:trace contextRef="#ctx0" brushRef="#br0" timeOffset="78870.6268">11739 11876 1629 0,'0'0'194'0,"0"0"-95"16,0 0-34-16,0 0-33 0,80-35 1 16,-53 35-16-16,-4 6-10 15,-5 14-6-15,-4 7 0 16,-6 5 1-16,-8 4 4 15,0-1-5-15,0-3 0 16,-10-2 7-16,1-7-8 16,3-7 1-16,1-5 0 15,5-8 0-15,0-1 15 16,0-1 5-16,17 2-11 16,10 1 6-16,7 5 2 15,6 3 0-15,0 3-17 16,-1 2 5-16,-8 2 0 15,-8 0-6-15,-13 1 0 16,-10-1 0-16,-1 0 1 0,-26 1 7 16,-8-3 9-1,-3-3-8-15,-1-4-8 0,6-7 9 16,8-3-10-16,13-8-64 16,16-31-213-16,17 1-306 15,9-2-737-15</inkml:trace>
  <inkml:trace contextRef="#ctx0" brushRef="#br0" timeOffset="79447.5878">12348 11814 1189 0,'0'0'288'0,"0"0"-164"15,0 0 66-15,0 0-22 16,-85 12-51-16,77 3-70 15,8 4-25-15,0 2 3 16,16 2 8-16,14 1 2 16,9-2 5-16,12 4 12 15,3-1-20-15,2 2 6 16,-4 1-12-16,-10 1-4 16,-10 0-11-16,-13-2-11 15,-15-3 9-15,-4-2-3 0,-18-2 6 16,-12-6 11-16,-5-7 3 15,5-7-8-15,11-7 20 16,19-39-5-16,26-41-33 16,65-48-10-16,0 11-135 15,8 5-210-15</inkml:trace>
  <inkml:trace contextRef="#ctx0" brushRef="#br0" timeOffset="82550.3787">13508 10086 1167 0,'0'0'305'0,"0"0"-236"16,0 0-47-16,0 0-20 16,121-75 15-16,-73 68 21 0,2 7 19 15,-3 0 16-15,-3 3-24 16,-8 11-5-16,-11 8-16 16,-14 7 0-16,-11 8-9 15,-15 8 22-15,-28 7 4 16,-12 7-11-16,-8 1 4 15,5 1-7-15,8-3-12 16,13-2-1-16,16-5-12 16,17-3-5-16,4-9 0 15,18-6 14-15,19-8-8 16,15-6 8-16,8-7-9 16,6-7 1-16,-2-5-7 15,-8 0 0-15,-8-2-1 16,-15-5 0-16,-12 2 1 15,-11 1 8-15,-7 4 64 0,-3 0-19 16,0 12-32 0,-3 19-21-16,-13 28 56 0,-5 39 48 15,-1 35-10-15,2 18-23 16,10-2 7-16,5-10-47 16,5-20-10-16,0-12 1 15,0-11-4-15,3-11-9 16,2-19 6-16,-2-13-4 15,-2-14-10-15,1-5 8 16,-2 3-8-16,0 1 7 0,0-2-7 16,0-9 7-1,0-10-3-15,-3-7-4 0,-2-5 4 16,-2-2-4-16,-8 1 25 16,-12 0 17-16,-24 3 2 15,-32 2-3-15,-27 0-14 16,3-3-15-16,21 0-12 15,28-4-2-15,17-2 0 16,9 0-107-16,8-6-250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5:55:42.0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11248 11059 1228 0,'0'0'161'0,"0"0"-49"0,109-31 12 16,-48 17-19-16,5 1-29 16,1 4-21-16,0 2-18 15,-4 3-18-15,-3 1-9 16,-5 3-8-16,-5 0-2 16,-9 0-1-16,-4 0-75 15,-7 1-91-15,-12 4-113 16,-11-3-213-16</inkml:trace>
  <inkml:trace contextRef="#ctx0" brushRef="#br0" timeOffset="201.4244">11417 11151 887 0,'0'0'514'0,"0"0"-418"16,0 0-64-16,0 0 66 0,0 0 74 15,80 9-24-15,-34-9-46 16,6 2-61-16,6-2-28 16,0 0-12-16,0 0-1 15,18 0-8-15,-15-2-200 16,-13-4-529-16</inkml:trace>
  <inkml:trace contextRef="#ctx0" brushRef="#br0" timeOffset="1509.3902">5589 12925 434 0,'0'0'322'16,"0"0"-245"-16,0 0-35 16,0 0-5-16,0 0 11 15,0 0-2-15,39-17 13 16,-30 14-14-16,4 1-22 16,2-1 5-16,5 1 12 15,5 0 20-15,8-3 37 16,9 0-17-16,23-6 46 15,25-7-49-15,29-9 6 16,11-6 9-16,-2 1-43 0,-13 3-19 16,-31 11-9-16,-19 5-14 15,-20 5-6-15,-12 3-1 16,-1-2-1-16,-3 5-9 16,-7-1-25-16,-10 2-54 15,-12 1-37-15,-16 1-134 16,-10 9 22-16,-11 1-505 0</inkml:trace>
  <inkml:trace contextRef="#ctx0" brushRef="#br0" timeOffset="1826.931">5626 13110 1498 0,'0'0'143'15,"0"0"-143"-15,0 0-37 16,0 0 37-16,99-1 72 16,-13-15 31-16,29-5-44 15,13-5-20-15,-1 2 13 16,-10 2-10-16,-17 2-20 15,-18 8-4-15,-21 2-6 16,-21 5-4-16,-11 0-8 16,-7 4 0-16,-9 1-37 15,-13 0-177-15,-7 7-170 16,-17 3 19-16</inkml:trace>
  <inkml:trace contextRef="#ctx0" brushRef="#br0" timeOffset="2725.7302">11565 12553 818 0,'0'0'162'0,"0"0"-109"16,0 0 6-16,0 0 22 16,0 0 29-16,0 0 28 15,11 0-4-15,12-3-74 16,8 0-15-16,8-1 32 15,7-2-23-15,5 1-19 16,4-1-14-16,0 1-5 16,-2-1-5-16,-1 0-3 15,-5 2-7-15,-3 0-1 16,-5 3 0-16,-2-1-112 16,-13 1-161-16,-10-2-262 0</inkml:trace>
  <inkml:trace contextRef="#ctx0" brushRef="#br0" timeOffset="2903.7012">11673 12707 1793 0,'0'0'211'15,"0"0"-211"-15,0 0-82 16,0 0 52-16,151-7 29 15,-15-17-2-15,-8 2-120 16,-6-5-668-16</inkml:trace>
  <inkml:trace contextRef="#ctx0" brushRef="#br0" timeOffset="4750.579">15429 10033 1303 0,'0'0'266'16,"0"0"-169"-1,-28-77 73-15,16 57 3 0,3 11-91 16,0 9-34-16,-6 1-42 15,-3 22-5-15,-10 12-1 16,-8 7 1-16,-10 4-1 16,-9 0 6-16,-6-4-6 15,-7-2 0-15,3-7-6 16,5-10 6-16,17-7 0 16,14-12 0-16,16-4 0 15,13-6 14-15,0-10-8 16,19-4 0-16,11 2-5 15,6 5 5-15,4 7-6 16,0 6 1-16,-2 4 0 16,-2 15 6-16,-2 8 17 0,0 2 11 15,5 3-10-15,3 0-14 16,4-2-9-16,6-4 0 16,8-5-2-16,6-8-14 15,3-10-52-15,3-3-54 16,-5-20-17-16,-7-14 0 15,-12-7 44-15,-15-5 54 16,-17 0 39-16,-10 0 10 16,-6 5 102-16,-15 6-8 15,-10 8 2-15,-5 7-27 16,-1 9-29-16,1 8-5 16,2 3-11-16,1 7-22 15,7 14-3-15,2 4 3 0,8 6-6 16,5 2-5-1,5 1 0-15,0-2 4 0,13-5-5 16,9-5 0-16,3-8-1 16,3-11-27-16,-1-3 10 15,0-4-1-15,-3-16 10 16,-6-5 9-16,-3-1-1 16,-2-3 0-16,-4 4 1 15,-1 5 1-15,-3 4 20 16,0 9-6-16,-5 4 0 15,1 3-14-15,1 0-1 16,0 12-8-16,3 8 7 16,3 5 0-16,-1 5-4 15,5 0 5-15,0-1 0 16,1-4 0-16,0-7 0 0,4-7 0 16,-2-8 0-16,4-3-1 15,4-14 0-15,1-7-8 16,1-6 7-16,1-2 1 15,-6 4-1-15,-1 4 2 16,-5 6-1-16,-5 6 0 16,-1 6 0-16,2 3-5 15,1 0-1-15,4 8 5 16,9 8 1-16,4 1-1 16,5 0 1-16,3-2-1 15,4-5-70-15,0-6-86 16,3-4-31-16,0-5-30 0,-4-18-30 15,-7-7 95-15,-4-6 89 16,-10-3 65-16,-9-1 65 16,-6 4 73-16,-3 6-22 15,-2 11 16-15,-11 9-43 16,-4 10-54-16,0 0-34 16,0 7 8-16,-1 15 0 15,4 2 4-15,6 2-12 16,1 1 0-16,7-3 1 15,0-5 4-15,7-6-4 16,8-8 9-16,4-5-1 16,1-3-10-16,0-14-1 15,0-4 1-15,-4-1 0 0,-4 3 12 16,-4 5 71-16,-4 6 37 16,-2 8-50-16,0 2-59 15,5 20-11-15,0 9 0 16,-1 13 12-16,-2 7 3 15,-4 9-3-15,0 0-11 16,-4-1 8-16,-14-1-3 16,-10-7-3-16,-10-7-3 15,-8-14 6-15,0-13-4 16,4-14 5-16,9-3-6 16,13-24 12-16,19-5-4 15,8-7-9-15,27 2-9 16,17 4-10-16,13 5-3 0,6 2 7 15,3 4-11 1,-3 2-8-16,-3 0-2 0,-6-3 14 16,-5-4 16-16,-6-2 6 15,-7-7-1-15,-8-1 1 16,-10-1 37-16,-7 4 25 16,-11 5 11-16,-4 7-12 15,-3 6 6-15,0 11-21 16,-12 2-27-16,-11 9-12 15,-7 14-7-15,-3 9 20 16,5 5 3-16,10 0-1 16,13 4-16-16,5-1 9 0,24-1 21 15,16-5 5 1,28 0-9-16,23-5-7 0,20-6-10 16,-11-4-15-16,-24-8-6 15,-25-1-137-15,-30-3-188 16,-12 0-1013-16</inkml:trace>
  <inkml:trace contextRef="#ctx0" brushRef="#br0" timeOffset="5224.8964">15207 11400 1352 0,'0'0'143'0,"0"0"-109"15,0 0 5-15,0 0 28 16,-88 89 15-16,82-59-5 16,6-2-33-16,9-2-19 15,17-4-5-15,9-2 12 0,5-3-7 16,4-1-16-16,-3 1-9 15,-9 0 1-15,-12 0-1 16,-11-1-6-16,-9-4-13 16,-23 0 9-16,-19-4 9 15,-15-1 1-15,-4-7 6 16,1 0-6-16,13-3 0 16,17-9-58-16,18-4-224 0</inkml:trace>
  <inkml:trace contextRef="#ctx0" brushRef="#br0" timeOffset="5759.9482">15589 11511 1196 0,'0'0'822'0,"0"0"-752"15,0 0-64-15,0 0-5 16,-29 78 10-16,29-52 16 15,0 3-11-15,0-4-10 16,0-1-4-16,0-9-2 16,0-4 0-16,0-5 0 15,0-6 0-15,0-3-2 16,0-21-9-16,0-15-18 16,0-11 4-16,15-5 14 0,5 4 11 15,5 9 3-15,2 14 15 16,1 10 0-16,-1 13-11 15,1 5-5-15,1 5 0 16,-1 16 15-16,-3 7-1 16,-1 2-4-16,-4 5 4 15,-8-2-6-15,-6 0 1 16,-2-5-1-16,-4-4-10 16,0-7 0-16,0-5-1 15,-3-12 1-15,3 0 10 16,0-19 52-16,6-13-42 15,14-8-19-15,6-2 15 16,7 8-2-16,6 5-2 16,-2 13-4-16,0 10 6 15,-1 6-2-15,-3 5 1 0,0 15 11 16,-5 6-11-16,-1 5-12 16,-5 2 0-16,-5 2-1 15,-2 0-56-15,4 3-75 16,-5-9-255-16,-1-10-576 0</inkml:trace>
  <inkml:trace contextRef="#ctx0" brushRef="#br0" timeOffset="6563.1112">16657 11444 1807 0,'0'0'208'15,"0"0"-134"-15,-93-11-10 16,56 11 23-16,3 11-10 0,2 12-18 16,5 4-30-16,5 8-12 15,9 1-16-15,4 4 1 16,7-1 4-16,2-4-5 16,12-4-1-16,12-11-8 15,3-10-23-15,7-7-3 16,3-3-3-16,-2-16-15 15,-1-10-5-15,-4-10 17 0,-5-1 22 16,-6-2 17 0,-2 4 1-16,-6 7 13 0,-4 6 24 15,-3 8 26-15,-2 7 10 16,-2 4-26-16,0 3-42 16,0 10-5-16,0 14-1 15,-2 9 0-15,1 9 1 16,1 1 0-16,0 1 1 15,7-4-1-15,11-5 2 16,2-9-1-16,4-9 7 16,2-4-6-16,4-10-2 15,5-3 0-15,-2-13-8 16,2-16-16-16,-3-12-6 16,-6-10-1-16,-3-7 16 15,-10 4 14-15,-3 4 1 0,-8 16 0 16,-2 10 29-16,0 13 3 15,0 10-18-15,0 1-14 16,-5 17 0-16,-5 11-8 16,3 9 8-16,2 5 6 15,4 3 2-15,1-1-8 16,0-2 1-16,6-5-1 16,7-8 0-16,5-7 1 15,3-9-1-15,2-11-6 16,3-2 5-16,4-8-12 15,1-18-23-15,4-21 9 16,0-24-16-16,-5-21-1 16,-9 5 21-16,-8 17 15 15,-10 27 8-15,-3 20 38 16,0 1 39-16,0 3 12 0,0 5 7 16,-3 10 4-16,0 4-61 15,-2 16-39-15,-1 27 0 16,1 27 2-16,5 25 20 15,0-3-10-15,0-16-11 16,3-22 1-16,-1-16 4 16,-2 21-6-16,0-6-148 15,-2-6-206-15</inkml:trace>
  <inkml:trace contextRef="#ctx0" brushRef="#br0" timeOffset="8257.9299">6138 13436 1041 0,'0'0'183'0,"0"0"-59"0,0 0 157 16,0 0 3-16,0 0-97 16,0 0-56-16,-21-64-44 15,21 64-57-15,0 24-23 16,9 10 12-16,12 15 69 16,6 9-26-16,6 5-39 15,1-3-12-15,2-4 0 16,5-8-4-16,-5-13 1 15,-5-12 1-15,-2-15 6 16,-4-8 13-16,-2-22-1 0,-2-17-12 16,-2-14-5-16,-7-9-3 15,-3-2-7-15,-7 5-13 16,-2 11-17-16,0 15-28 16,0 13-21-16,4 15-38 15,8 5-106-15,38 17-85 16,-3 5 32-16,8 0-275 0</inkml:trace>
  <inkml:trace contextRef="#ctx0" brushRef="#br0" timeOffset="8455.7262">7448 13421 2090 0,'0'0'220'0,"0"0"-199"15,0 0-20-15,16 84 25 16,-6-41-4-16,-2 1-15 16,1-2-7-16,-4-4-11 15,-5-9-108-15,0-9-263 16,-8-18-666-16</inkml:trace>
  <inkml:trace contextRef="#ctx0" brushRef="#br0" timeOffset="8634.2788">7291 13068 1367 0,'0'0'165'0,"0"0"-97"16,0 0-17-16,0 0-33 16,0 0-18-16,0 0-1 15,0 0 1-15,18 33-18 16,-2-16-176-16,-2-2-437 0</inkml:trace>
  <inkml:trace contextRef="#ctx0" brushRef="#br0" timeOffset="8979.6231">7789 13199 1452 0,'0'0'163'0,"0"0"-118"0,-68 74 61 16,47-42 1-16,10-1 19 16,5-5-46-16,6-5-32 15,0-4-6-15,11-6 0 16,8-3 9-16,8-1 4 16,10 0-13-16,4-2-16 15,2 4-15-15,3 0-10 16,-4 4 0-16,-4 2 0 15,-8 1-1-15,-8 1 0 16,-11 0 0-16,-11 3 15 16,0-1 26-16,-28 4 11 15,-13 1-4-15,-11-1-23 16,-10-1-14-16,-1-7-11 0,14-15-49 16,15-9-195-16,26-19-839 0</inkml:trace>
  <inkml:trace contextRef="#ctx0" brushRef="#br0" timeOffset="9698.9058">9648 13322 1716 0,'0'0'0'16,"0"0"-16"-16,0 0 16 15,24 91 13-15,-18-54 27 16,2-1-20-16,-5-2-14 0,-3-5-5 16,0-5 5-16,-1-9 6 15,-9-7 7-15,0-8-5 16,0-4 7-16,0-20-2 15,2-10-3-15,5-9 28 16,3-3-7-16,6 0 1 16,15 5-8-16,6 7-8 15,6 10-7-15,1 11-5 16,4 11-9-16,0 2 0 16,-1 12 8-16,-2 13 4 15,-8 3-3-15,-8 3 8 16,-7 1-9-16,-8-5 10 0,-4-1 6 15,0-4-7-15,-6-7-5 16,-4-6-4-16,1-6 9 16,3-3 56-16,3-10 28 15,3-16-44-15,0-6-36 16,17-4-7-16,13 2-3 16,8 7-11-16,3 10 1 15,2 10-2-15,0 7 1 16,-4 8-1-16,-5 16 2 15,-3 9 13-15,-4 4-15 16,-6 4 0-16,-4 1-6 16,-4-2-11-16,-4-3-85 15,-2-8-117-15,-2-9-321 16,-1-16-527-16</inkml:trace>
  <inkml:trace contextRef="#ctx0" brushRef="#br0" timeOffset="10051.7324">10467 13263 1607 0,'0'0'191'0,"0"0"63"16,0 0-158-16,0 0-55 15,0 0-33-15,0 0 45 16,0 0-3-16,24 97-19 16,-8-56-10-16,-3-2-19 15,5-3-1-15,-1-4 9 16,0-9-8-16,2-9 5 15,-2-10-6-15,3-4 0 16,-1-15-1-16,2-11 0 16,0-13 0-16,-2-5-6 15,1-1 0-15,-4 3-3 0,-1 6 9 16,-4 12 0-16,-5 10 0 16,-1 10 0-16,0 4 0 15,1 6 0-15,4 16 13 16,7 7 9-16,1 7-6 15,3 3-10-15,1 2-5 16,1-1-1-16,13 1-57 16,-4-9-155-16,-4-12-416 0</inkml:trace>
  <inkml:trace contextRef="#ctx0" brushRef="#br0" timeOffset="10269.1823">11186 13312 1605 0,'0'0'188'0,"0"0"46"16,0 0-88-16,0 0-62 16,0 0-57-16,0 0-17 15,0 0 27-15,-81 63-4 16,78-33-17-16,3 1-7 16,5-1 2-16,15-3-4 15,10-6-6-15,7-7-1 16,11-8-6-16,27-8-58 15,-11-13-116-15,-7-6-420 0</inkml:trace>
  <inkml:trace contextRef="#ctx0" brushRef="#br0" timeOffset="10996.6685">11365 13050 1735 0,'0'0'193'0,"0"0"12"16,0 0-56-16,0 0-99 15,0 0-20-15,0 0-29 16,0 0 57-16,9 115 0 16,0-59-22-16,2 0-21 15,0 0-9-15,4 0 2 16,-2-7-8-16,5-8-1 16,0-8-10-16,3-14-45 15,3-16 14-15,4-3 21 16,5-26 15-16,4-9 6 0,4-5 1 15,-1 4-1-15,-3 5 0 16,-6 9 26-16,-2 11 8 16,-6 10-18-16,-1 1 17 15,1 11 14-15,1 8-3 16,1 6-18-16,5 4-15 16,5 0-11-16,8-1-8 15,47 0-122-15,-9-7-163 16,0-12-1179-16</inkml:trace>
  <inkml:trace contextRef="#ctx0" brushRef="#br0" timeOffset="11268.9093">13326 13174 1945 0,'0'0'319'0,"0"0"-246"16,-88-19 2-16,52 19-18 16,4 7 8-16,-1 16-13 15,3 7 12-15,6 6-19 16,9 4-27-16,12 2-11 16,3 0-1-16,12-1 2 15,19-5-8-15,15-7-8 16,11-9-53-16,36-20-76 0,-15 0-133 15,-7-20-533-15</inkml:trace>
  <inkml:trace contextRef="#ctx0" brushRef="#br0" timeOffset="11453.1785">13629 12928 1685 0,'0'0'236'16,"0"0"69"-16,0 0-60 15,0 0-83-15,0 0-86 16,0 0-62-16,0 0-13 15,-31 33 9-15,31 18 8 16,0 7-6-16,0 5-5 16,5 3-6-16,9-1-1 15,13 9-113-15,-5-18-218 16,1-17-765-16</inkml:trace>
  <inkml:trace contextRef="#ctx0" brushRef="#br0" timeOffset="11742.626">13905 13128 1815 0,'0'0'213'0,"0"0"-48"15,0 0-111-15,0 0 25 16,-66 80-4-16,54-34-40 16,5-3-1-16,4 3-10 15,3-6-12-15,0-9-6 16,12-9 3-16,7-11 1 15,4-11-10-15,6-7-1 0,4-17-5 16,3-12-19 0,-5-10-22-16,-7-5-19 0,-4-2-11 15,-11 4-18-15,-8 10 24 16,-1 15-2-16,0 14 10 16,-7 10-78-16,2 15-20 15,4 10-3-15,1-2-167 0</inkml:trace>
  <inkml:trace contextRef="#ctx0" brushRef="#br0" timeOffset="12012.4822">14356 13054 1172 0,'0'0'408'15,"0"0"-163"-15,0 0-55 0,0 0-89 16,-80 67-8-16,62-34-44 15,6 2-15-15,5 3-18 16,1 3 0-16,6-4-16 16,0 1 6-16,0-6-6 15,-3-1 0-15,-3-4-1 16,-8-5 0-16,-6-5 0 16,-9-6 1-16,-1-4 1 15,-1-6 0-15,6-1-1 16,8-15-15-16,9-6-142 15,8-6-482-15</inkml:trace>
  <inkml:trace contextRef="#ctx0" brushRef="#br0" timeOffset="12614.2696">14440 13188 1111 0,'0'0'137'0,"0"0"-118"16,0 0-19-16,0 0 16 16,0 0 7-16,0 0 3 15,90 13-5-15,-71-13 3 16,-2-12-11-16,-1-5 3 16,-6-3 50-16,1 1 40 0,-8-1-9 15,-3 3 119-15,0 5-13 16,-12 7-69-16,-9 5-71 15,-6 0-23-15,-6 17 14 16,-2 8 21-16,2 5-15 16,9 3-25-16,6 0-8 15,10-3-6-15,8-3-2 16,5-6 1-16,22-5 1 16,12-11 4-16,12-5-7 15,9-2-9-15,5-22-9 16,0-9-30-16,-5-6-21 15,-11-8-19-15,-16 2-7 16,-12 3 38-16,-14 11 14 16,-7 7 6-16,-5 11 3 15,-11 6 10-15,0 7-8 0,3 0 8 16,3 13-5-16,5 6 5 16,5 5 4-16,0 4 1 15,7 2 0-15,5 2 1 16,0 2 0-16,-2 0 25 15,-2 3 8-15,-2 0 6 16,-1-2 17-16,2-3 5 16,2-4-18-16,6-2 3 15,9-6-16-15,7-6 0 16,10-4-6-16,4-8-12 16,3-2-12-16,-2-8-57 0,-11-10-188 15,-16-4-684-15</inkml:trace>
  <inkml:trace contextRef="#ctx0" brushRef="#br0" timeOffset="13096.1086">16657 12590 1431 0,'0'0'208'16,"0"0"149"-16,0 0-119 16,0 0-96-16,0 0-78 15,0 0-49-15,0 0-15 0,-25 84 49 16,18-6 16-16,7 17-7 15,0-3-8-15,0-22-13 16,7-16-19-16,3-13-9 16,0 5-8-16,3 2-1 15,3-3-15-15,-2-11-99 16,3-21-93-16,-6-10-292 16,-4-3-467-16</inkml:trace>
  <inkml:trace contextRef="#ctx0" brushRef="#br0" timeOffset="13476.8114">16581 12916 1388 0,'0'0'148'16,"82"-11"-111"-16,-22 6-28 0,6 3 23 16,-5 2 52-16,-11 0 72 15,-14 12-37-15,-12 3-3 16,-15 4 0-16,-9 5-6 15,0 5-39-15,-14 5 7 16,-5 2-17-16,5 1-24 16,4-3-7-16,3 0-15 15,7-5-14-15,0-5 12 16,14-9 4-16,11-8-4 16,8-7-13-16,5-4-9 15,-1-21-22-15,1-11-19 16,-7-11 6-16,-5-6 8 15,-8-5 3-15,-12 0-4 0,-6 10 11 16,-1 14 14 0,-18 14 10-16,-4 14-4 0,-1 6 5 15,3 3-1-15,9 15-9 16,12 6-63-16,23 12-93 16,12-4-188-16,7-6-783 0</inkml:trace>
  <inkml:trace contextRef="#ctx0" brushRef="#br0" timeOffset="13992.9104">18339 12787 1964 0,'0'0'208'0,"0"0"-175"15,0 0-32-15,0 0 11 16,-47 77 22-16,40-41 9 16,3 1-4-16,1-1-17 15,3 0-13-15,0-4-9 16,0-6 2-16,3-6-1 16,8-9-1-16,8-8-16 15,4-3 6-15,8-5 1 16,4-12 7-16,3-4-9 0,-4 0 9 15,-4 1 1-15,-9 6-7 16,-6 4 8-16,-9 7 26 16,-3 3-2-16,-3 5-15 15,0 16 16-15,0 6 18 16,0 6 14-16,2 3-26 16,2-1-6-16,6-3 0 15,1-9 4-15,3-4 3 16,1-10-6-16,5-5 9 15,5-4 19-15,6-12 0 16,4-14-30-16,1-11-12 16,-3-9-2-16,-1-21 2 15,-13-21-6-15,-19-20-5 16,-10 11-1-16,-24 21 0 16,-33 20-36-16,9 31-88 0,-24 2-110 15,11 4-234-15,28 12-1053 16</inkml:trace>
  <inkml:trace contextRef="#ctx0" brushRef="#br0" timeOffset="73500.0804">73 15501 1460 0,'0'0'144'0,"0"0"-111"15,0 0 83-15,38 107 33 16,-19-66-10-16,-4-4-26 16,-2-4-29-16,-2-6-22 15,-5-7-19-15,-3-9-4 16,-3-5-11-16,3-6 73 16,-3 0 42-16,0-3-14 15,0-19 1-15,0-24-56 16,0-34-52-16,0-28-11 15,4-8-11-15,16 16-17 16,5 29-30-16,-1 30 8 16,7 10 5-16,8-1 18 0,16 0-11 15,8 2 0-15,10 10-2 16,1 6-24-16,3 8-34 16,-3 6-29-16,-4 1-38 15,3 33-69-15,-20-2-259 16,-22 2-230-16</inkml:trace>
  <inkml:trace contextRef="#ctx0" brushRef="#br0" timeOffset="73680.0698">276 15623 1803 0,'0'0'202'0,"0"0"-137"0,0 0-45 16,0 0-2-16,108-44-8 15,-50 24-8-15,12 3-2 16,27-5-61-16,-18 6-205 16,-14 3-441-16</inkml:trace>
  <inkml:trace contextRef="#ctx0" brushRef="#br0" timeOffset="74527.543">818 15504 1543 0,'0'0'203'0,"0"0"-159"16,0 0-25-16,0 0-2 0,0 0 62 15,0 0-10 1,86 0-15-16,-54 0-14 0,-4 0-11 16,-3 0-11-16,-7-4-8 15,-9-5 8-15,-6 1 5 16,-3-2-5-16,0 0 13 15,-14 2 21-15,-5 4 0 16,-6 4-24-16,-5 0-16 16,-3 7-5-16,2 10-1 15,6 3-5-15,5 4-1 16,13 2 0-16,7 0-7 16,7 1 7-16,25-2-1 15,27-3-12-15,22-9-58 16,5-9-38-16,-7-4-66 0,-13-10-45 15,-23-12-56-15,-3-4 54 16,-7-7 116-16,-19-2 106 16,-10-1 98-16,-4 1 84 15,-6 4 49-15,-9 8 16 16,0 6-30-16,2 9-56 16,-2 5-50-16,6 3-39 15,-4 9-46-15,-1 14-25 16,0 6 5-16,4 5 8 15,4 1-13-15,6 2 0 16,0-4-1-16,3-4 0 0,8-4-1 16,1-6-10-1,-3-7-35-15,-2-10-43 0,2-2-4 16,-3-10 50-16,3-13 22 16,1-9-8-16,1-3-10 15,1 1 10-15,1 5-7 16,-1 6 4-16,-1 7 11 15,-3 9 8-15,-4 7 0 16,3 0-6-16,2 3 19 16,4 11 9-16,2 3 19 15,8 1-8-15,2-2-11 16,6-3 3-16,4-5-2 16,-1-8-1-16,4 0-8 15,-2-11 5-15,-6-13-6 16,-9-8-13-16,-7-7 12 0,-7-8-1 15,-7-5 2-15,0 1 10 16,-9 2 29-16,-4 13 36 16,4 10 39-1,3 13-37-15,4 9-34 0,2 4-43 16,0 9-12-16,8 13 3 16,8 10 8-16,5 2 0 15,1 5 1-15,2-3-6 16,-4-2-68-16,-4-4-74 15,-7-2-180-15,-4-10-284 16,-5-8-467-16</inkml:trace>
  <inkml:trace contextRef="#ctx0" brushRef="#br0" timeOffset="75355.0026">1471 15369 1458 0,'0'0'48'0,"0"0"-48"15,0 0-23-15,118-19 14 16,-56 10 7-16,3 1 1 16,-4-3-78-16,-5-3-102 15,-12 0-10-15,-11-4-10 16,-13-1 201-16,-12-2 93 16,-5 1 90-16,-3 3 79 15,0 2 7-15,-3 6 44 0,-3 4-92 16,4 5-64-1,0 0-83-15,2 3-63 0,0 17-11 16,0 8 0-16,0 6 23 16,2 6 13-16,6-1 7 15,4-1-19-15,-2-2-14 16,2-6-8-16,0-7 3 16,-3-9-5-16,-4-9-16 15,5-5-15-15,-1-10 29 16,0-16-22-16,4-9-4 15,-1-3 13-15,-1 1 5 16,-4 8 2-16,-4 9 8 16,0 10-1-16,-3 5 0 15,0 5-13-15,0 4-7 16,0 10 19-16,3 10 2 0,5 1 11 16,3 1-10-16,4 2 1 15,6-4-1-15,5-5 1 16,6-5 10-16,3-7-12 15,-2-7 9-15,7 0-2 16,-7-14-1-16,-2-8 0 16,-6-5-6-16,-4 1-2 15,-7 0 2-15,-4 5 0 16,-4 4 6-16,-3 6-5 16,0 5 0-16,-3 3-1 15,3 3-6-15,5 0-6 16,2 1-1-16,4 11 4 15,6 1 8-15,5 2 0 0,4-2 0 16,-3-2 1 0,4-6 0-16,0-5 1 0,-3 0-1 15,-1-14 0-15,-3-9-9 16,-3-7-8-16,-5-3 1 16,-8 0-3-16,-5 1 4 15,-2 8 5-15,0 6 10 16,-12 8 50-16,-2 9 12 15,-4 1-16-15,-1 9-34 16,1 11 2-16,0 7 18 16,6 3 10-16,9 0-26 15,3-1-16-15,20-5-10 0,38-2 10 16,55-10-6-16,52-12-49 16,-6-1-259-16,-20-17-1304 15</inkml:trace>
  <inkml:trace contextRef="#ctx0" brushRef="#br0" timeOffset="75684.4371">4059 15009 1265 0,'0'0'229'0,"0"0"35"16,41 103-9-16,-11-56-97 0,3-2-59 16,-3-5-54-16,-4-8-26 15,-6-10-14-15,-9-12-4 16,-2-10 4-16,-9-3 90 16,0-23 3-16,0-17-72 15,1-27-17-15,8-34-9 16,4 3-22-16,4 7-39 15,4 20-76-15,-4 35 70 16,9 8 8-16,3 10-100 16,17 21-123-16,-6 15 37 15,-3 5-286-15</inkml:trace>
  <inkml:trace contextRef="#ctx0" brushRef="#br0" timeOffset="76381.129">4563 14969 1397 0,'0'0'292'0,"0"0"-79"15,0 0-81-15,0 0-94 16,0 0-13-16,0 0 5 16,0 0-5-16,18 32-8 15,-8-30 7-15,2-2 17 16,-1-8-4-16,-1-14-9 15,-6-9-13-15,-4-7 0 0,0-3-8 16,-20 3 2 0,-7 6 0-16,-7 10 27 0,-1 9-22 15,4 13 7-15,4 2-4 16,9 21-17-16,6 9 0 16,12 8-14-16,2 7 5 15,29 3 8-15,15-5-6 16,11-8-55-16,9-8-86 15,2-13-80-15,-3-12-22 16,-7-4-2-16,-9-8-2 16,-13-16 76-16,-8-7 142 15,-8-1 36-15,-7 0 193 16,-7 4 49-16,-6 7 57 16,0 8-29-16,0 7-59 15,-9 6-58-15,-3 2-86 0,-3 16-48 16,-3 10-4-16,3 5 26 15,5 1-11-15,5 0-14 16,5-3-10-16,2-4-4 16,17-6-2-16,8-5 0 15,9-8 9-15,7-8-9 16,3 0-9-16,3-22-16 16,-2-10-43-16,-3-20-30 15,-9-27 25-15,-16-1 27 16,-7 7 18-16,-12 10 28 15,0 26 0-15,-5 7 129 16,-2 6 33-16,3 16-39 16,1 8-76-16,3 10-47 15,0 19 0-15,0 9-1 16,13 8 0-16,2 6-7 0,3 0 7 16,2 0 1-16,0-4-1 15,0-7-88-15,2-5-70 16,-4-12-133-16,-6-13-469 0</inkml:trace>
  <inkml:trace contextRef="#ctx0" brushRef="#br0" timeOffset="76560.0184">4973 14918 1587 0,'0'0'194'0,"0"0"-124"16,0 0-60-16,115-7-10 15,-30 0 5-15,23-5-5 0,-7 0-123 16,-20-1-56-16,-2-7 37 16,-29 6-202-16,-8-2-157 0</inkml:trace>
  <inkml:trace contextRef="#ctx0" brushRef="#br0" timeOffset="77292.5478">5737 14727 801 0,'0'0'350'0,"0"0"33"15,0 0-20-15,0 0-105 16,0 0-95-16,0 0-75 15,0 0-61-15,-78-7-16 16,53 37 14-16,3 7 33 0,2 5 6 16,5 1-23-1,6-3-15-15,6-2-14 0,3-6-12 16,0-9-6-16,7-8 0 16,6-8 0-16,3-7-24 15,3-7-4-15,3-16 25 16,4-9 0-16,0-8 3 15,-7-1-7-15,-4 4 12 16,-2 7 1-16,-8 10 7 16,-4 10 15-16,-1 6 30 15,0 4-26-15,0 7-17 16,0 14-9-16,0 7 9 16,0 5-1-16,0 6-7 15,2 0-1-15,7-5 1 16,0-1 0-16,9-5-1 0,0-8 0 15,2-7-11 1,6-8-23-16,-2-5-14 0,4 0 7 16,-1-17-25-16,-5-8 1 15,-2-7-3-15,-6 2 14 16,-4 1 23-16,-3 7 22 16,-4 10 9-16,-3 7 0 15,0 5 0-15,3 0 0 16,3 8-1-16,3 9 0 15,3 0 1-15,10 1 1 16,6-6 0-16,10-5 5 16,11-7-6-16,9 0-28 15,5-19-169-15,-1-10-126 16,-5-8-71-16,-13-5 48 16,-10-5 220-16,-17 2 126 0,-12 7 256 15,-5 12 245-15,-8 12-160 16,-12 12-105-16,-6 2-94 15,0 17-34-15,0 7 14 16,5 5-51-16,5 4-35 16,7 0-19-16,7 1-8 15,2-1-9-15,2-1 1 16,10 1 7-16,7-4-8 16,-1 1 0-16,-6-4 1 15,0-5 0-15,-10-3-1 0,-2-4 6 16,-17-3 7-1,-20-3 7-15,-25-6-20 0,-37-2-18 16,11-11-225-16,7-6-639 16</inkml:trace>
  <inkml:trace contextRef="#ctx0" brushRef="#br0" timeOffset="77857.7406">7650 14814 1694 0,'0'0'331'16,"0"0"-90"-16,0 0-158 15,0 0-59-15,0 0-18 16,111-9-6-16,-65 9-39 16,5 0-62-16,-11 2-247 15,-12 3-301-15</inkml:trace>
  <inkml:trace contextRef="#ctx0" brushRef="#br0" timeOffset="77996.276">7618 14998 398 0,'0'0'1054'15,"0"0"-803"-15,0 0-56 16,0 0-112-16,0 0-30 16,0 0-18-16,0 0-22 15,132 29-13-15,-58-36-111 16,-9-5-253-16</inkml:trace>
  <inkml:trace contextRef="#ctx0" brushRef="#br0" timeOffset="78237.2258">8037 14698 1916 0,'0'0'228'0,"0"0"-144"16,0 0-68-16,0 0 48 15,79 85 22-15,-43-39-26 16,6 7-22-16,-5 1 0 16,-6-2-1-16,-11-3-16 15,-13-2 2-15,-7-5 9 16,-26-3-2-16,-34 0-5 16,-32-2-25-16,-25-8-28 15,12-8-228-15,26-16-723 0</inkml:trace>
  <inkml:trace contextRef="#ctx0" brushRef="#br0" timeOffset="85031.3265">9578 14737 1332 0,'0'0'206'16,"0"0"34"-16,0 0-33 15,0 0-115-15,0 0-58 16,0 0-33-16,0 37 11 16,0 1 26-16,0 4 10 15,0 3-23-15,0-6-13 16,0-5-4-16,9-9-6 16,2-8-1-16,2-9 5 15,1-8-6-15,1 0-6 16,5-17 5-16,-2-12 0 0,6-8-8 15,-4-2 8-15,-4 0-7 16,0 4 8-16,-6 9 1 16,-4 12 0-16,-1 6 17 15,-3 8-3-15,0 8-15 16,5 15 1-16,4 12 25 16,4 8 16-16,1 3-11 15,5-2 6-15,1-6-10 16,0-8-8-16,-2-10-13 15,1-9 3-15,-4-11 7 16,1 0 3-16,2-25 10 16,3-23-9-16,-1-30-5 15,-4 2-4-15,-8 5-10 0,-8 16-1 16,-2 23-5 0,0 5-12-16,-2 6 4 0,-2 14 1 15,-1 7-29-15,0 2-103 16,0 18 61-16,4 6-15 15,1 13-131-15,10-5-115 16,3-11-273-16</inkml:trace>
  <inkml:trace contextRef="#ctx0" brushRef="#br0" timeOffset="85543.9578">10276 14687 1295 0,'0'0'170'0,"0"0"-115"16,0 0-54-16,0 0-1 0,0 0 9 16,0 0 5-1,0 0-4-15,53 56-8 0,-39-50-1 16,-1-6 9 0,-2 0-9-16,-2-8 6 0,-3-10-7 15,-1-3 1-15,-3-5 15 16,-2 1 0-16,0 3 1 15,-13 4 9-15,1 5 8 16,-4 7 89-16,2 6-72 16,-1 1-38-16,2 17-12 0,3 5-1 15,3 5-1 1,7 1 0-16,0 5-8 0,17-2 8 16,8-3 1-16,11-7 6 15,6-5-5-15,2-12 11 16,1-5-12-16,-1-5 0 15,-6-18-12-15,-6-5 12 16,-6-6 0-16,-7-1 7 16,-8 2 68-16,-2 6 41 15,-4 10-3-15,-2 5-2 16,-1 9-21-16,-2 3-60 16,3 8-30-16,3 16-2 15,3 5 2-15,2 8 11 16,-1 2-5-16,-2 2-5 15,-4-5-1-15,-1-2-16 16,-3-16-98-16,0-10-150 0,-1-8-329 16</inkml:trace>
  <inkml:trace contextRef="#ctx0" brushRef="#br0" timeOffset="85678.7203">10632 14272 1028 0,'0'0'136'0,"0"0"-104"16,0 0-25-16,47 119-7 16,-21-66-7-16,1-7-151 0</inkml:trace>
  <inkml:trace contextRef="#ctx0" brushRef="#br0" timeOffset="86639.7768">10986 14473 937 0,'0'0'231'0,"0"0"-150"16,0 0 37-16,0 0 5 15,-79 36-18-15,61-12-62 16,2 1-31-16,5 1-11 16,7 1 0-16,4-5 0 15,0-7 0-15,3-6-1 16,9-9-1-16,2 0 1 15,4-12 1-15,-3-5 11 16,1-2 22-16,-3 3 66 16,-4 5 16-16,-4 10-4 15,-2 1-63-15,2 11-42 16,5 17 15-16,8 14 11 0,10 22 8 16,7 19 0-16,-4-5-2 15,-7-9-11-15,-11-16-16 16,-8-17-3-16,-5-1-3 15,0-3 7-15,-5-10 9 16,-17-11 3-16,-6-11 15 16,-11-4-13-16,-6-25-12 15,-10-22-14-15,9-5 8 16,7-6-9-16,15 3-7 16,23 12 6-16,1 3-7 15,20 8-31-15,18 6-7 16,11 5 6-16,2 5 8 0,3-3-1 15,-4 2-17-15,-8-4 0 16,-8-4 13-16,-7-2 25 16,-9-5 11-16,-6 2 1 15,-9 1 9-15,-3 8 47 16,0 5 15-16,0 9 10 16,0 10 2-16,0 1-48 15,0 17-35-15,0 15 2 16,0 9 5-16,0 8 1 15,6 1-7-15,3 1 11 16,6-2-11-16,1-5 1 0,-1-6-2 16,1-9-11-1,0-15-38-15,0-13-16 0,1-4 21 16,2-25 20-16,1-10-3 16,-1-8 10-16,-2 1-7 15,-1 8 6-15,-5 5 12 16,-5 12 5-16,0 12 0 15,-3 8-8-15,3 0-7 16,1 14 16-16,3 8 16 16,7 2 4-16,0 2-11 15,4-1 0-15,1-5-3 16,-1-7 7-16,4-7 0 16,-1-6-4-16,0-3-7 15,-3-19-1-15,0-9 5 16,-4-10 2-16,-4-5 0 15,-6 2 4-15,-4 8-4 0,-3 10 35 16,0 13 43-16,0 13-27 16,0 0-49-16,6 25-10 15,1 8 2-15,7 7 7 16,5 5 0-16,3 1 10 16,1-4-11-16,1-4-7 15,-3-5-1-15,-4-8-52 16,-3-18-104-16,-5-7-76 15,-4-3-129-15</inkml:trace>
  <inkml:trace contextRef="#ctx0" brushRef="#br0" timeOffset="86809.8382">11591 14509 1580 0,'0'0'257'16,"0"0"-44"-16,0 0-149 15,0 0-36-15,115-33-18 16,-63 23-10-16,29-4-26 16,-11 4-213-16,-6-1-437 0</inkml:trace>
  <inkml:trace contextRef="#ctx0" brushRef="#br0" timeOffset="87329.8102">12692 14862 591 0,'0'0'1098'15,"0"0"-913"-15,0 0-69 16,0 0-81-16,0 0 77 15,1 76 1-15,-1-43-55 0,0-3-30 16,0 0-22-16,0-7-5 16,0-1-1-16,0-7-27 15,5-3-167-15,4-9-474 0</inkml:trace>
  <inkml:trace contextRef="#ctx0" brushRef="#br0" timeOffset="88410.882">13360 14444 1952 0,'0'0'236'16,"0"0"-18"-16,0 0-62 16,0 0-67-16,-95-33-53 0,59 44-27 15,-3 13-3-15,0 5 9 16,2 8-5-16,9 1-10 15,5 3 0-15,10 0-6 16,10-5 4-16,3-3-8 16,9-8-15-16,12-7-51 15,9-11 9-15,4-7 12 16,2-2 12-16,-2-21 28 16,-4-8 7-16,-9-2 8 15,-5-4 7-15,-5 4 4 16,-8 8-5-16,1 6 10 15,-4 10 14-15,0 4 1 16,0 5-24-16,0 0-7 0,0 6-6 16,0 11-3-1,8 5 8-15,-1 7 0 0,7 0 0 16,5 1 1-16,8-6-6 16,7-7-59-16,8-7-44 15,9-10-37-15,2-7-114 16,0-19-108-16,-4-9-140 15,-9-6 389-15,-13-6 119 16,-11 1 162-16,-11 3 83 16,-5 7 61-16,-2 9-11 15,-11 10-133-15,-4 8-61 16,1 8-27-16,0 1-28 16,-1 8-31-16,4 12-14 15,2 6 6-15,3 5-6 0,6-2-1 16,2-1-9-16,0-7 7 15,13-5-26-15,1-8-35 16,7-8-22-16,2-2 28 16,3-18 0-16,-5-8 9 15,3-5 28-15,-5 1 20 16,-6 2 58-16,-5 9 51 16,-2 8 13-16,-5 11-5 15,-1 2-68-15,3 15-49 16,3 18 0-16,3 13 21 15,10 25 15-15,7 20 5 16,-2 21-18-16,-3-2-9 16,-14-19-6-16,-7-29-7 0,0-28 8 15,-16-9-3-15,-8-3-6 16,-6-6-9-16,-3-8-10 16,0-8 3-16,5-25 8 15,6-28-1-15,12-6-3 16,9-6 2-16,1 0 1 15,22 15 8-15,11 0-6 16,8 9 1-16,8 6-6 16,3 3-5-16,3 3-11 15,2 3-19-15,-5-1 2 16,-2-1 17-16,-4 0 5 16,-7-1 8-16,-8-2 9 15,-9 7 5-15,-8 4 1 16,-9 8 73-16,-5 7 44 15,0 5-9-15,-8 0-58 0,-10 12-31 16,-8 10-6-16,-1 5 16 16,1 4 3-16,11-2-18 15,1-2-7-15,11-4 1 16,3-4-8-16,0-5 1 16,18-5 0-16,12-4 11 15,9-3 6-15,14-2-4 16,9 0-14-16,-1-7-35 15,1-1-98-15,-8-4-71 16,-18 4-96-16,-16-1-490 0</inkml:trace>
  <inkml:trace contextRef="#ctx0" brushRef="#br0" timeOffset="89650.1995">14931 14987 1031 0,'0'0'533'15,"0"0"-385"-15,0 0 10 16,0 0-57-16,0 0 2 0,0 0 11 16,-33 93-40-1,20-61-40-15,-4 2-16 0,2-1-12 16,-1 0-3-16,-1 3-3 15,3-9-153-15,5-11-591 0</inkml:trace>
  <inkml:trace contextRef="#ctx0" brushRef="#br0" timeOffset="94088.2123">15631 14179 1197 0,'0'0'207'0,"0"0"18"0,0 0 45 15,-12-81-112-15,10 79-47 16,1 4-79-16,1 25-32 16,-2 25 22-16,2 3 28 15,0 9-11-15,-1 4-22 16,-1-14-5-16,-3 7-11 16,0-8 1-16,-3-10-2 15,2-9 0-15,2-11-1 16,1-12 1-16,1-11 6 15,2-1 17-15,0-23 0 16,2-11-9-16,9-8 0 16,9-5-2-16,7 3-11 15,4 6 24-15,5 11-19 0,0 12-6 16,0 13 0-16,-2 3 0 16,-1 6-1-16,-5 16 1 15,-2 5 9-15,-6 3-3 16,-8 0 8-16,-7 1-3 15,-5 1-9-15,0-4 11 16,-17-3 4-16,-5-2 3 16,-5-6 1-16,2-4-3 15,2-3-7-15,4-6-2 16,8-1 4-16,8-3-4 16,3 0 1-16,2 0-10 15,15-8 12-15,11-8-5 16,9-4 1-16,11-2-8 0,4-4 0 15,-1-3-14-15,-7 0-11 16,-11 0-9-16,-10-2 5 16,-16 6 3-16,-7 1 8 15,0 4 6-15,-4 4 3 16,-9 3 3-16,3 3 3 16,1 3 2-16,4 3 1 15,3 4 0-15,2 0 0 16,0 0-14-16,0 11 4 15,12 7 10-15,0 8 0 16,1 0 1-16,2 6 17 16,0-3 3-16,3-1-6 0,1-2-14 15,2-4 1 1,0-5-1-16,3-6-1 0,1-8 0 16,1-3-6-16,2-7-3 15,-4-17 0-15,0-8-2 16,-5-9 9-16,-8-6-5 15,-1-1-5-15,-9 6 11 16,-1 9 1-16,0 11 25 16,0 11 13-16,-5 11 21 15,-4 0-28-15,-5 11-25 16,-1 13-6-16,2 7 0 16,3 3-1-16,10 2-7 15,0 1-2-15,20-6 0 0,13-5-8 16,10-8 6-1,7-12-21-15,3-6-25 0,1-4-7 16,-5-21 4 0,-9-7 6-16,-10-8 40 0,-10-2 15 15,-10 1 0-15,-7 7 13 16,-3 7 44-16,0 11 26 16,0 6 3-16,-9 10-18 15,-4 0-38-15,-5 17-25 16,-3 7-5-16,-3 7 0 15,3 1-1-15,3 2 1 16,5-2-2-16,7-3 1 16,4-7 0-16,2-6-23 15,5-9-29-15,13-7-17 16,4 0 21-16,4-15 10 0,-1-6 9 16,-1-3 7-1,-8 0 9-15,-2 2 13 0,-8 3 0 16,-3 6 1-16,-2 3 1 15,-1 3 8-15,0 7 4 16,0 0-13-16,0 5-12 16,0 12 3-16,0 5 8 15,0 5 1-15,6 2 12 16,7-1 2-16,4-3 5 16,7-3 8-16,6-7 5 15,3-6-10-15,4-4 5 16,1-5 3-16,-2 0-11 15,-3-10 1-15,-6-2-9 16,-6 0-9-16,-9 2 4 16,-6 3 1-16,-3 0-7 0,-3 4-12 15,0 0-83-15,0 1-73 16,-3-3-217-16,0 1-276 0</inkml:trace>
  <inkml:trace contextRef="#ctx0" brushRef="#br0" timeOffset="96029.6259">17013 14159 152 0,'0'0'654'0,"0"0"-400"15,0 0 4-15,0 0-13 16,0 0-25-16,0 0-6 16,0 0-45-16,3 0-30 15,-3 0-4-15,0 0-25 16,0 0-18-16,0 0-12 15,0 0-24-15,0-2-3 0,0 2-5 16,0-1-2-16,0 1-2 16,0-2-2-16,0 2 1 15,0 0-4-15,0 0 1 16,0 0-2-16,-1-3-10 16,1 3-7-16,-2 0-6 15,1 0-4-15,-1 0-2 16,1-1 0-16,1 1 4 15,0-1 1-15,0 1 4 16,0 0-18-16,0-2 0 16,0 1 1-16,0 1 5 15,0-1-6-15,0-1 1 16,0 1 0-16,0-1 0 0,0 1 5 16,0 1-6-1,0-2 2-15,0 2 5 0,0 0-1 16,0-3-6-1,0 3 2-15,0 0 8 0,0 0-2 16,0 0 2-16,0 0-10 16,0 0 0-16,0 0 0 15,1 0-1-15,-1 0 1 16,0 0 0-16,0 0-1 16,0 0-8-16,0 0-8 15,0 0 7-15,0 0-2 16,0 0-3-16,0 0-4 15,0 0-13-15,0 0-8 16,0 0-22-16,0 3-13 16,0-1-2-16,0 1 24 0,0-2 22 15,0 2 7-15,0-3 14 16,0 0 9-16,0 0 1 16,0 0 1-16,0 0 0 15,0 0 0-15,0 0 1 16,0 0-1-16,0 0 2 15,0 0-2-15,0-3 0 16,0 2 0-16,0-1-1 16,0 2 0-16,0 0-1 15,0 0-8-15,0 3-1 16,0 13-10-16,0 8 19 16,0 8 0-16,0 8 1 15,0 1 0-15,0 1 1 16,0-3 1-16,0-3-1 0,0-8 1 15,-3-3-1-15,2-11-1 16,-1-5-31-16,1-8-77 16,-1-1-6-16,-3-11-40 15,-2-13-200-15,0-6-279 16,-2-2 79-16,-1 1 274 16,-1 6 280-16,2 4 23 15,0 6 154-15,3 5 52 16,3 5 5-16,3 2-32 15,0 3-115-15,0 0-51 16,9 0-35-16,12 0 20 0,9 1 8 16,9 2-7-1,8-3-5-15,3 0-1 0,0 0-16 16,-3-15 8-16,-7-4-7 16,-10-8 1-16,-5-4 12 15,-8-8 12-15,-4 1 56 16,-6 4 25-16,-4 7 32 15,-1 10-32-15,-2 10-14 16,0 7-43-16,0 0-48 16,0 20-1-16,3 10-1 15,0 9 19-15,0 5-7 16,3 4 2-16,-3-4-7 16,1-1-6-16,2-6 0 15,2-8 0-15,2-7-1 16,-3-13 0-16,6-9-22 0,1 0 5 15,4-12 3 1,5-10-13-16,-1-1 5 0,-1 2 8 16,-2 1 13-16,-2 6-11 15,-7 5 11-15,-1 4 1 16,0 3 0-16,0 2 7 16,2 0 12-16,3 2 8 15,4 8-5-15,8 0-4 16,1 3-8-16,4-2 1 15,2-3-10-15,-2-2 0 16,2-3 6-16,-3-3-6 16,-3 0 5-16,-5 0 2 15,-7 0 11-15,-2 0 30 0,-6 0-9 16,-2 0-19-16,-2 0-21 16,3 0-9-16,-2 7 9 15,4 3 0-15,-2-1 0 16,0 1 0-16,0-4-71 15,-6-6-80-15,0 0-184 16,0-11-157-16</inkml:trace>
  <inkml:trace contextRef="#ctx0" brushRef="#br0" timeOffset="96167.046">17805 13955 477 0,'0'0'675'0,"0"0"-588"16,0 0-64-16,0 0-22 15,0 0-1-15,65 73-4 16,-31-42-170-16,-1-3-689 0</inkml:trace>
  <inkml:trace contextRef="#ctx0" brushRef="#br0" timeOffset="96878.6274">18096 14160 1302 0,'0'0'215'0,"0"0"-143"15,0 0 36-15,0 0 97 16,4 78-60-16,1-47-39 16,3 1-22-16,0 0-40 15,2-4-23-15,0-5-14 16,5-6 1-16,-3-7-1 0,3-8-1 16,3-2-5-16,7-10 5 15,1-13-5-15,3-2-1 16,-1-2 0-16,-5 1 0 15,-3 7 1-15,-5 5 0 16,-4 3 1-16,-5 8 13 16,0 3 5-16,0 0-14 15,3 0 0-15,1 14 21 16,7 0-14-16,-1 2-7 16,3-2-5-16,0-5 1 15,1-1-1-15,4-8-1 16,1 0-41-16,2-14-19 15,2-11-20-15,-5-4-7 16,-4-4 11-16,-6-1 39 16,-7 5 34-16,-7 5 3 0,0 8 28 15,-2 7 29-15,-10 7 5 16,-1 2-38-16,-1 3-17 16,2 13-6-16,2 1-1 15,3 5 0-15,4-2 0 16,3-1 0-16,0-5-1 15,3-5-14-15,9-6-43 16,2-3 11-16,2-2 27 16,1-12 9-16,-1-1 11 15,-4 1 13-15,-4 3 71 16,-5 5 52-16,-3 6-13 0,0 0-76 16,0 22-39-1,4 23-4-15,-1 25 48 0,1 21 19 16,4 10-11-16,-1-7-2 15,2-21-12-15,-6-19-26 16,-3-14-5-16,0-9-8 16,-3 5-5-16,-13-3-1 15,-8-3 6-15,-10-14 1 16,-11-12 5-16,-22-8 4 16,0-18-7-16,-5-13-8 15,2-4-2-15,2-20-16 16,12 4-117-16,21 4-403 0</inkml:trace>
  <inkml:trace contextRef="#ctx0" brushRef="#br0" timeOffset="98089.2582">19895 14069 1355 0,'0'0'177'16,"0"0"-9"-16,0 0-8 16,0 0-75-16,-103 20-8 15,79 8-7-15,2 6-22 0,3 3-14 16,9 0-15-16,9-2-11 16,1-5-7-16,11-7-1 15,19-8 6-15,11-10-6 16,8-5-23-16,7-17-23 15,-3-16-28-15,-5-12 4 16,-5-23 35-16,-13-26 13 16,-13-24 9-16,-9 11 13 15,-8 22 5-15,0 35 60 16,-4 30 24-16,-6 3-10 16,0 8 0-16,0 7 6 15,-3 4-56-15,-3 25-22 16,0 16-7-16,2 8 1 15,5 8 0-15,4-1 0 0,5-5-1 16,8-5 0-16,15-10 0 16,9-9-35-16,2-12-20 15,0-9-20-15,-4-8 5 16,-3 0 34-16,-9-5 24 16,-6-5 12-16,-5 3 23 15,-4 2 56-15,-2 5-7 16,-1 0-56-16,2 13-16 15,0 9 11-15,2 6 14 16,1 3 3-16,1-1-13 16,1-4-9-16,-3-5-5 15,-1-8-1-15,2-9-57 16,-4-15-129-16,1-16-30 0,-2-7-670 16</inkml:trace>
  <inkml:trace contextRef="#ctx0" brushRef="#br0" timeOffset="98193.8481">20256 13726 763 0,'0'0'113'16,"0"0"-87"-16,0 0-26 15,0 0-17-15,0 0-166 0</inkml:trace>
  <inkml:trace contextRef="#ctx0" brushRef="#br0" timeOffset="99034.8897">20447 13808 423 0,'0'0'912'0,"0"0"-671"0,0 0-47 16,0 0-154-16,0 0 96 15,25 72-24-15,-22-22-19 16,-3 17-7-16,0 15 1 16,-12-5-22-16,-1-8-19 15,2-11-15-15,5-16-20 16,1-1-11-16,3-2 1 15,2-13-1-15,2-13-1 16,15-13-31-16,8-2-4 16,7-24-22-16,1-13-20 15,-2-10-11-15,-9-9-30 16,-9-3-48-16,-13 3 51 0,0 8 87 16,-24 8 29-1,-6 11 32-15,-4 9 2 0,1 7-1 16,9 6 23-16,8 5-25 15,12 4-31-15,4 0-28 16,9 0-35-16,21 0-28 16,11 0 5-16,11-3-11 15,3-5-62-15,-2-8 4 16,-5-6 45-16,-6-7 73 16,-11-5 37-16,-10 0 78 15,-7 5 93-15,-5 8 58 16,-8 10 27-16,-1 8-56 0,0 3-103 15,0 17-79 1,0 17-8-16,-6 15 37 0,-3 9-5 16,-3 5 16-16,2 2 7 15,2 1-28-15,2-4-18 16,6-5-4-16,0-6-9 16,0-11-5-16,11-9 0 15,1-13-1-15,1-13-28 16,1-5-18-16,-2-13 8 15,-3-18-17-15,-4-10-37 16,-5-6-49-16,-5-1-17 16,-16 4 82-16,-5 6 47 15,1 9 29-15,5 9 33 16,7 6 55-16,9 5-13 0,4 4-8 16,4 2-33-16,19 1-34 15,8 2-6-15,8 0 1 16,3 0 4-16,-2 0 0 15,-3 0 1-15,-6-1 0 16,-7-1 0-16,-5 2 1 16,-7 0 17-16,-2 0 30 15,-3 0-19-15,-3 13 27 16,2 4-1-16,2 6-17 16,-2 2-8-16,1 0-8 15,-2 1-20-15,-2-2-1 16,-2-5 10-16,-1-4-11 15,0-4-21-15,-7-11-81 16,-10 0-130-16,-1-14-171 0</inkml:trace>
  <inkml:trace contextRef="#ctx0" brushRef="#br0" timeOffset="99172.5061">20975 13825 1205 0,'0'0'155'0,"0"0"49"16,0 0-148-16,0 0-48 15,0 0-7-15,87 64-1 16,-46-22-42-16,-11-6-238 16,0-8-717-16</inkml:trace>
  <inkml:trace contextRef="#ctx0" brushRef="#br0" timeOffset="99394.9895">21342 13944 1258 0,'0'0'180'0,"0"0"59"0,0 0-35 16,0 0-76-16,0 0-17 16,-84 26-31-16,66 2-9 15,6 4-18-15,2 4-10 16,9-1-19-16,1 1-5 16,7-7-9-16,14-2-8 15,9-8-2-15,7-12-9 16,3-7-65-16,17-12-81 15,-12-13-200-15,-9-6-486 0</inkml:trace>
  <inkml:trace contextRef="#ctx0" brushRef="#br0" timeOffset="100125.8447">21521 13891 1243 0,'0'0'183'0,"0"0"184"16,0 0-108-16,0 0-134 15,0 0-94-15,0 0-23 16,0 0 55-16,-8 73 24 15,15-36-23-15,3 4-15 16,-3-2-13-16,4-2-20 16,0-5-8-16,2-6-8 15,0-7 0-15,3-9-27 16,2-8-69-16,0-2 8 16,2-19-3-16,0-9-55 0,-3-3 5 15,-5-2 34 1,-3-1 82-16,-2 2 25 0,-4 6 85 15,-3 4 16-15,0 5-8 16,0 7 13-16,0 3-6 16,0 7-14-16,0 0-61 15,0 7-19-15,0 13-6 16,-3 6 1-16,2 7 17 16,1 3-4-16,0-1-6 15,0-1 1-15,1-5-2 16,8-5-7-16,3-11 0 15,2-9-47-15,5-4-17 16,3-11 27-16,2-17-13 16,0-12-1-16,0-11-9 15,-9-7 26-15,1-5 7 0,-7 1 17 16,-3 5 10-16,-2 16 23 16,-4 11 46-16,0 16 10 15,0 14 5-15,0 1-59 16,-10 26-24-16,3 10 0 15,0 7 14-15,6 2-7 16,1 0-1-16,3-4-7 16,15-6 0-16,8-7-7 15,6-7 6-15,4-13-35 16,0-9-30-16,-2 0 1 16,-4-24-16-16,-5-15 17 15,-7-19 22-15,-8 0 13 16,-6-6 19-16,-4 3 10 15,0 22 95-15,0 5 33 16,-4 15 8-16,-1 15-29 0,0 4-76 16,-1 23-31-16,2 11 0 15,1 12 0-15,0 4 2 16,3 0-2-16,0-2 1 16,0-5-1-16,0-7-88 15,0-5-107-15,0-9-301 16,0-11-313-16</inkml:trace>
  <inkml:trace contextRef="#ctx0" brushRef="#br0" timeOffset="100498.4066">22128 13941 1000 0,'0'0'347'0,"0"0"-203"16,0 0-112-16,0 0 83 15,0 0-9-15,0 0-21 16,107 53-41-16,-72-43-25 15,-1-3-18-15,-3-6 0 16,-2-1 5-16,-6-4-5 16,-3-12 17-16,-9-4 5 15,-3 3 18-15,-6 0 66 16,-2 5 21-16,0 7-33 16,0 5-16-16,0 0-54 15,0 13-25-15,-5 11 0 0,2 2 0 16,0 8 5-16,3 1 18 15,0 2-7-15,0-2-9 16,0-3 2-16,0-4-8 16,0-4 1-16,-4-8 4 15,-4-5 6-15,-2-6-4 16,-4-3 6-16,-5-2-7 16,-3 0-7-16,2-12-38 15,3-5-76-15,4 1-96 16,9 3-377-16</inkml:trace>
  <inkml:trace contextRef="#ctx0" brushRef="#br0" timeOffset="101970.6814">22789 14252 954 0,'0'0'698'16,"0"0"-506"-16,0 0 7 15,0 0-135-15,0 0-50 16,0 0 9-16,0 0 14 15,25 48 9-15,-22-26-11 16,-3 3-18-16,0-3-7 16,-8 0-3-16,-9-2-6 0,-5-3 0 15,-1-3-1 1,-2-2-25-16,1-12-108 0,5 0-157 16,8 0-468-16</inkml:trace>
  <inkml:trace contextRef="#ctx0" brushRef="#br0" timeOffset="108077.4987">14764 15688 595 0,'0'0'284'15,"0"0"-145"-15,0 0-11 16,0 0 35-16,0 0 30 0,0 0 5 16,14 68-20-1,6-56-37-15,5-5-24 0,7-2-18 16,5-5-5-16,9-2-12 15,4-15-42-15,0-8-19 16,-5-6-11-16,-9-1-4 16,-14-7 0-16,-11 1 7 15,-11-2-4-15,0 2-9 16,-2 3 0-16,-9 6 0 16,6 9-1-16,2 8 1 15,1 5-1-15,2 5 0 16,0 2-11-16,0 6-7 15,2 12 11-15,5 10 8 16,1 7 1-16,2 4 7 16,-2 1-7-16,1 1 4 0,2-1-5 15,2-5 0-15,3-3 1 16,3-7-1-16,4-7-5 16,2-8 3-16,5-10 1 15,3 0-26-15,-2-14-26 16,0-14-11-16,-5-3 9 15,-8-7 33-15,-6-1-5 16,-7 3 17-16,-3 1 4 16,-2 6 4-16,0 6 2 15,0 6 0-15,-3 5 28 16,-1 9 14-16,0 3-15 16,1 0-18-16,-4 8-9 0,3 13 0 15,-2 4 6-15,4 5-5 16,2 1-1-16,0-1 0 15,12-4-2-15,12-4-6 16,6-7-16-16,9-10-32 16,5-5-61-16,3-2-90 15,-1-19-112-15,-4-7-41 16,-10-10 40-16,-6-2-35 16,-11 1 355-16,-9 3 143 15,-6 10 102-15,0 9 27 16,-11 6-1-16,-5 11-121 15,0 0-62-15,-1 7-20 16,2 11 4-16,4 4-13 16,6 2-20-16,5 1-1 0,0-1-10 15,5 0-8-15,13-2-2 16,3 0-9-16,2 0-3 16,-2-4-6-16,-4-3 1 15,-3 0 5-15,-8-2-5 16,-6-2-1-16,0-1 20 15,-21 0 4-15,-10-1-9 16,-7-4-7-16,-2 0-7 16,-1-5 1-16,5 0-2 15,7-5-49-15,13-6-152 16,11-3-382-16</inkml:trace>
  <inkml:trace contextRef="#ctx0" brushRef="#br0" timeOffset="108856.294">15981 15470 1149 0,'0'0'610'0,"0"0"-507"16,0 0 140-16,0 0-166 16,0 0-45-16,0 0-17 15,0 0 37-15,0 59-1 16,0-29-9-16,0 2-5 15,5 0-15-15,5-1-16 16,5-6-4-16,-1-4 3 16,3-9-5-16,-2-8-29 0,5-4-21 15,0-9-14-15,2-17-41 16,1-6-30-16,0-6-13 16,-1-2 29-16,-6 3 54 15,-1 5 41-15,-3 7 24 16,-6 9 44-16,0 5 49 15,-5 8 27-15,-1 3-47 16,0 3-40-16,0 15-4 16,0 8 27-16,3 3-18 15,3 4-24-15,4-1 5 16,4 0-13-16,4-6-5 16,5-3 7-16,0-9-8 15,1-9-44-15,-1-5-51 0,2-7-33 16,-2-20-60-1,2-7-64-15,-4-10 31 0,-3-4 108 16,-5 1 113-16,-3 4 31 16,-7 9 140-16,-3 8 35 15,0 10 19-15,0 9-11 16,0 7-92-16,0 0-90 16,-1 14-24-16,-2 12-7 15,1 6 18-15,2 5-1 16,0 0-2-16,3-1-7 15,8-3-8-15,0-7 1 16,6-9-2-16,-2-7-5 16,2-10-38-16,0-3 0 0,3-22-16 15,1-11-99 1,-2-10 1-16,-4-19 34 0,-5 3 33 16,-2-6 63-16,-7 4 27 15,-1 20 89-15,0 6 102 16,0 17 21-16,0 14-72 15,-1 7-95-15,-2 14-38 16,1 15-7-16,2 13 11 16,0 8 2-16,0 1-3 15,0 2 4-15,3 0-13 16,2-5-1-16,-1-6-22 16,-4-9-146-16,0-13-171 15,0-12-301-15</inkml:trace>
  <inkml:trace contextRef="#ctx0" brushRef="#br0" timeOffset="109240.5228">16681 15377 694 0,'0'0'91'16,"0"0"-65"-16,106-8-18 15,-50 1-8-15,3-4 0 16,-6-2-18-16,-12 0 3 15,-11-1 15-15,-13 3 117 16,-14 6 173-16,-3 4 48 16,-4 1-64-16,-14 0-155 15,-3 11-86-15,-3 7 42 0,0 3 4 16,5 1-27-16,9 3-30 16,8-3-3-16,2 1-7 15,7-1-3-15,14-2 1 16,4 3 2-16,7-2-5 15,-1 2-6-15,-1-1-1 16,-5-2 6-16,-7-3-5 16,-8-1-1-16,-10-3 2 15,0-1 7-15,-16-1 13 16,-11 1-9-16,-7-6-3 16,-2 0-10-16,3-6-9 15,10-2-102-15,15-13-377 0</inkml:trace>
  <inkml:trace contextRef="#ctx0" brushRef="#br0" timeOffset="109500.3313">17753 15177 2032 0,'0'0'223'0,"0"0"-115"16,0 0 5-16,0 0-66 15,0 0-32-15,0 0-1 16,0 74 35-16,2-26 0 16,1 5 1-16,4 2-24 15,2-1-16-15,5-6-1 0,3-5-8 16,6-8-1 0,2-9-1-16,1-10-23 0,3-8-99 15,10-15-73-15,-8-11-189 16,-10-7-637-16</inkml:trace>
  <inkml:trace contextRef="#ctx0" brushRef="#br0" timeOffset="109647.059">17565 15366 1275 0,'0'0'57'15,"0"0"-57"-15,0 0-2 0,130 21 2 16,-40-14-9-1,-13-1-81-15,-11-4-238 0</inkml:trace>
  <inkml:trace contextRef="#ctx0" brushRef="#br0" timeOffset="110424.4939">18068 15354 1092 0,'0'0'167'15,"0"0"14"-15,0 0-41 16,0 0-57-16,0 0-5 15,0 0-21-15,0 0 18 16,-43 66-12-16,47-54-35 16,8-3-14-16,7-6 7 15,2-3 0-15,2 0-4 16,0-11-4-16,-1-9-12 0,-2-4 0 16,-6-6 7-16,-5 3 5 15,-6 0-3-15,-3 7 17 16,-3 9 69-16,-11 7-46 15,-5 4-28-15,-5 10-21 16,-3 13 18-16,3 7 6 16,8 3-10-16,7 3-6 15,9-1 2-15,7-2-10 16,19-6-1-16,12-9-20 16,9-10-46-16,5-8-54 15,3-4-123-15,-4-18-122 16,-6-10-119-16,-13-3 169 15,-11-1 182-15,-16 3 133 16,-5 5 296-16,-14 8-24 16,-10 9-25-16,-4 7-82 0,3 4 8 15,4 0-59-15,9 7-77 16,7 7-20-16,5 3-8 16,6-1 4-16,14 3-12 15,7-1 14-15,1 1-14 16,-3-2 0-16,-2 2 0 15,-10-2 6-15,-6 0-1 16,-7 0 26-16,-4 1 46 16,-12 2 0-16,-4-3-7 15,1-1-8-15,2-3-29 16,7-2-16-16,8-3-11 16,2-2 0-16,6-3-7 15,18-3 0-15,8 0 0 16,5-8-30-16,3-12-17 15,0-11-39-15,-7-10-23 0,-3-22 18 16,-12-1 19-16,-5 0 20 16,-7 3 52-16,-6 22 77 15,0 7 73-15,0 14-6 16,0 11 1-16,0 7-70 16,0 4-68-16,0 20-7 15,0 5 0-15,10 7-2 16,4 6 2-16,3 0 0 15,4-1 0-15,1-3-6 16,-4-6-120-16,1-6-93 16,-6-12-287-16,-4-7-579 0</inkml:trace>
  <inkml:trace contextRef="#ctx0" brushRef="#br0" timeOffset="110550.4915">18626 15315 1038 0,'0'0'139'0,"0"0"-109"16,94-3-30-16,-33 2-47 16,0-5-181-16</inkml:trace>
  <inkml:trace contextRef="#ctx0" brushRef="#br0" timeOffset="110772.1573">19060 15230 816 0,'0'0'244'16,"0"0"33"-16,0 0-38 0,0 0-30 15,0 0-94-15,0 0-25 16,0 0-7-16,-60 68-33 16,75-47-25-16,9 4-16 15,-2 0-2-15,5 4 8 16,0 0 3-16,0 2-6 16,-5 2 1-16,-7-2-4 15,-9-3 0-15,-6-1-9 16,-15-3-28-16,-64-2-74 15,6-8-230-15,-11-5-949 0</inkml:trace>
  <inkml:trace contextRef="#ctx0" brushRef="#br0" timeOffset="158209.46">7675 16909 728 0,'0'0'324'0,"0"0"-256"15,0 111-55-15,0-59-8 16,0-1-5-16,0-11 0 15,0-5 2-15,0-12-1 16,0-9 7-16,0-8 26 16,0-6 135-16,0-6 77 15,0-19-95-15,-3-14-126 0,-2-9-24 16,5-10-1-16,0 2 6 16,0 8-5-16,0 9 5 15,5 15 7-15,6 20-13 16,3 4-12-16,8 21 12 15,3 17 0-15,5 8 0 16,0 11 16-16,1 0-7 16,-2 1-8-16,-2-2-1 15,7-10-26-15,9-3-139 16,-5-11-197-16,-7-15-521 0</inkml:trace>
  <inkml:trace contextRef="#ctx0" brushRef="#br0" timeOffset="158584.2683">8080 16958 1446 0,'0'0'141'16,"0"0"-141"-16,0 0-67 16,0 0 34-16,0 0 23 15,0 0 8-15,0 0 1 16,39 29 1-16,-27-24 0 15,3-5 0-15,-3 0 0 16,-1-5 6-16,-3-9 4 16,-3-9-4-16,-5-5 6 15,0-2 4-15,0 0 4 0,-8 5 5 16,-2 7 13-16,1 5 55 16,1 10 34-16,3 3-43 15,1 8-64 1,0 18-17-16,1 9-3 0,3 8 0 15,0 6-2-15,0 2 1 16,15-1 0-16,7-3-16 16,5-7-18-16,10-12-88 15,4-10-102-15,12-18-57 16,-9-17-78-16,-11-8-133 0</inkml:trace>
  <inkml:trace contextRef="#ctx0" brushRef="#br0" timeOffset="159020.4045">8441 16919 1075 0,'0'0'149'0,"0"0"-81"16,0 0-41-16,0 0-26 16,0 0 8-16,0 0 27 15,0 0 8-15,42 22 11 16,-27-5-19-16,6-2-13 16,-2-1-15-16,2 1-1 15,1-3-6-15,-1-7 7 16,0-4-8-16,-3-1-9 15,-2-2 8-15,-4-14-12 16,-1 1-2-16,-1-5 14 16,-2 3-1-16,-4 3 2 15,-2 5 25-15,-2 4 51 16,3 5-11-16,0 0-57 16,5 7-7-16,6 11-1 0,7 3 47 15,4 3-2-15,6-1-17 16,4-4 35-16,-1-5 7 15,2-6 5-15,0-8-17 16,-5 0-20-16,-2-14 8 16,-6-13-12-16,-7-10-4 15,-9-8-11-15,-7-7-10 16,0-2-8-16,-8 4-1 16,-7 9-6-16,2 15-14 15,4 13-8-15,6 12-50 16,3 1-197-16,15 20 28 15,4 2-59-15,7-2-441 0</inkml:trace>
  <inkml:trace contextRef="#ctx0" brushRef="#br0" timeOffset="159222.6254">9570 16699 1654 0,'0'0'121'0,"0"0"-121"16,50 124-2-16,-9-40 2 16,12 20 24-16,-1 3-7 15,-9-17-15-15,-15-21-1 16,-11-27-1-16,0 4-72 16,-3-8-142-16,-5-8-171 0</inkml:trace>
  <inkml:trace contextRef="#ctx0" brushRef="#br0" timeOffset="159439.2135">9618 16623 1355 0,'0'0'394'16,"0"0"-357"-16,0 0-36 16,63-81-1-16,-25 73 23 15,1 8 15-15,1 3-7 16,-1 21-12-16,-7 6 0 15,-7 11-6-15,-10 4 5 16,-11 5-10-16,-4 2-8 0,0-3-56 16,-4 9-99-1,-1-17-157-15,2-14-439 0</inkml:trace>
  <inkml:trace contextRef="#ctx0" brushRef="#br0" timeOffset="159995.5669">10136 16699 1272 0,'0'0'614'0,"0"0"-577"16,0 0-26-16,0 0-10 15,0 0 17-15,-88 67 29 16,67-34 11-16,0 1-4 16,5-1-20-16,8-4-15 15,7-2-11-15,1-5-8 16,6-8-1-16,13-4 0 0,5-10-53 15,2 0-11-15,3-15 30 16,-1-11 4-16,-7-1-33 16,-3 1 24-16,-11 1 24 15,-2 8 16-15,-5 1 28 16,0 6 51-16,0 6 13 16,0 3-8-16,0 1-38 15,0 0-46-15,0 7 0 16,0 9-6-16,9 5 6 15,3 5-1-15,3 1 1 0,7-1-3 16,5-4 3 0,1-4-1-16,4-9 0 0,0-5-6 15,0-4 6-15,-2-23 1 16,-7-12-1-16,-8-23-6 16,-12-22-15-16,-3 3 8 15,-9 5 6-15,-7 18 8 16,1 23 8-16,5 7 66 15,-2 5-7-15,7 13 5 16,5 6-45-16,0 10-27 16,3 17-1-16,14 8 0 15,3 5-13-15,3 4 14 16,2-1 0-16,-2 1-6 16,-4 0 0-16,-7-4-90 15,-11 4-131-15,-1-13-175 0,0-11-189 16</inkml:trace>
  <inkml:trace contextRef="#ctx0" brushRef="#br0" timeOffset="160192.3964">10397 16673 446 0,'0'0'1165'0,"0"0"-1055"16,0 0-51-16,101-14 17 15,-59 18 23-15,0 15-34 16,-3 5-8-16,-1 3-23 15,-8 2-21-15,-9 3-3 16,-5-3-10-16,-7 0-7 16,-7-9-106-16,-7-15-120 0,-15-5-88 15,0-6-281-15</inkml:trace>
  <inkml:trace contextRef="#ctx0" brushRef="#br0" timeOffset="160308.2329">10583 16561 1543 0,'0'0'82'0,"0"0"-82"15,0 0-37-15,0 0 18 16,85 32 9-16,-41-5-65 16,-3-4-202-16,-7-5-438 0</inkml:trace>
  <inkml:trace contextRef="#ctx0" brushRef="#br0" timeOffset="161167.3995">10878 16682 1124 0,'0'0'128'0,"0"0"-114"0,0 0-13 15,0 0 35-15,0 0-15 16,0 0 18-16,0 0-16 16,85 59-7-16,-75-59 27 15,-2-17-2-15,-3-8-18 16,-5-1-21-16,0-6-2 15,0 3 0-15,-6 3 10 16,-3 8 103-16,1 11 71 16,1 7-14-16,0 0-92 15,-1 10-58-15,-1 14-20 0,0 8 2 16,6 0-1 0,3 1-1-16,0-1-1 0,16-3-4 15,11-1 4-15,8-7 0 16,5-7-7-16,2-8-52 15,1-6-44-15,-4-11 10 16,-7-12-26-16,-8-5-55 16,-7-2 26-16,-11 2 139 15,-6 3 10-15,0 6 148 16,0 5-6-16,0 2-9 16,0 7-17-16,0 5-43 15,0 0-67-15,0 0-6 16,1 16 0-16,11 4 9 15,3 9 40-15,2 2-2 16,3 3-14-16,-1 0-19 16,0-2-6-16,2-3-7 0,-3-10 0 15,1-7 0-15,3-12 5 16,2 0-1-16,0-22-5 16,5-12-59-16,-5-4-28 15,-1 0 14-15,-9 3 43 16,-6 9 30-16,-3 9 69 15,-5 5 26-15,0 7-11 16,0 5-31-16,0 0-34 16,3 0-19-16,3 12-6 15,5 3 4-15,3 1 1 16,1 1 1-16,6-6 0 16,0-2 0-16,0-9 7 0,4 0-5 15,1-7 8-15,-1-18-1 16,-1-11-2-16,-9-20-6 15,-14-25-1-15,-1 2 0 16,-4 7 0-16,-10 16 1 16,5 29 55-16,3 4 79 15,2 9-35-15,4 14-57 16,0 1-43-16,21 24-7 16,8 6 7-16,6 10 1 15,1 3 0-15,0-1-1 16,-5 3 0-16,-6-6-1 15,-6-1-76-15,-8-8-82 0,-11-12-89 16,-8-10-281 0,-12-9-638-16</inkml:trace>
  <inkml:trace contextRef="#ctx0" brushRef="#br0" timeOffset="161304.0321">11679 16431 1735 0,'0'0'210'0,"0"0"-155"16,0 0 50-16,0 0-101 15,0 0-4-15,0 0-23 16,112-84-124-16,-71 64-205 16,-10-4-774-16</inkml:trace>
  <inkml:trace contextRef="#ctx0" brushRef="#br0" timeOffset="161469.3981">11899 15783 1962 0,'0'0'230'0,"0"0"-129"0,0 0-92 16,0 0 4-16,53 76 3 16,-29-27-2-16,-2 9-13 15,-3 1-1-15,0 0-2 16,5 19-88-16,-7-14-176 16,3-13-448-16</inkml:trace>
  <inkml:trace contextRef="#ctx0" brushRef="#br0" timeOffset="161768.392">12416 16215 1910 0,'0'0'227'0,"0"0"-158"16,0 0-32-16,0 0 67 16,-55 88-30-16,48-56-10 15,4-2-12-15,3-5-5 16,0-6-11-16,1-2-15 15,14-4 4-15,7-2 2 16,8 1 4-16,9-1-4 16,4-2-7-16,2 3-3 15,-5 2-16-15,-7-4-1 16,-12 2-3-16,-15 2 3 16,-6-1 1-16,-14 6 16 15,-20 3-16-15,-6-2-1 16,-2 0-17-16,6-10-70 0,14-7-140 15,16-3-258-15</inkml:trace>
  <inkml:trace contextRef="#ctx0" brushRef="#br0" timeOffset="162105.7464">13433 16416 2051 0,'0'0'227'16,"0"0"-193"-16,0 0-33 0,0 0 48 16,20 101 15-1,-5-64 3-15,-1 2-18 0,-1-3-9 16,-3-6-10-16,-3-4-13 16,-4-9-8-16,-3-9-3 15,0-8 9-15,0-4 9 16,-16-34 4-16,-11-35-20 15,-7-41-8-15,7-18-5 16,12 13-7-16,14 32-16 16,1 43-41-16,8 20 38 15,12 5 9-15,3 9-29 16,6 10-22-16,4 2-10 16,6 41-56-16,-10-3-146 0,-10 0-321 15</inkml:trace>
  <inkml:trace contextRef="#ctx0" brushRef="#br0" timeOffset="162278.5309">13268 16581 1542 0,'0'0'239'0,"0"0"-162"16,0 0 20-16,0 0 35 16,0 0-42-16,161-32-52 15,-76 11-32-15,-6 4-6 16,-5 1-84-16,-17 8-129 15,29-2-60-15,-11 2 111 16,-15 1-639-16</inkml:trace>
  <inkml:trace contextRef="#ctx0" brushRef="#br0" timeOffset="163104.7746">13948 16438 1187 0,'0'0'185'16,"0"0"33"-16,0 0-73 15,0 0-48-15,0 0-66 16,0 0 29-16,0 0-1 15,-27 53 11-15,41-41-11 16,5-3-5-16,2-1-5 16,4-8 7-16,1 0-19 15,1-3-13-15,-2-14-11 16,-3-6-4-16,-4-4 0 16,-10 2 1-16,-6 0 4 15,-2 7-7-15,-3 6 24 16,-17 9 9-16,-7 3 6 15,-9 8-32-15,-4 12-14 16,-3 7 0-16,8 4 0 0,11 2-9 16,14-1 2-16,10-2-15 15,12-2-44-15,26-6-40 16,27-10-70-16,29-12-81 16,25-9 5-16,-7-14 147 15,-24-4-95-15,-31 4 69 16,-27 6 75-16,-8-7 56 15,-5 2 68-15,-9-2 193 16,-8 8 55-16,-1 2-25 16,-11 7-84-16,3 3-46 15,0 4-69-15,0 0-55 0,-3 9-25 16,-3 10-10-16,-1 5 4 16,0 1 21-16,3 2-5 15,6 1-21-15,5-3 0 16,2-3-1-16,5-3-9 15,16-7-13-15,4-7-66 16,6-5 11-16,2-3 33 16,0-14-39-16,-5-7 17 15,-5 0-13-15,-5-3 51 16,-9 4 27-16,-2 5 1 16,-7 6 31-16,0 6 40 15,0 4 34-15,0 2-39 16,0 0-29-16,-3 11-31 15,2 5 0-15,1 2-6 0,0 2-1 16,0-2-11 0,16-3 3-16,9-4 9 0,7-6 1 15,8-5-1-15,4-3-5 16,3-18-19-16,-4-11-31 16,-6-20-9-16,-8 1 21 15,-13-8 14-15,-3 2 19 16,-10 15 10-16,-1 6 62 15,-1 12 20-15,0 15-20 16,3 9-41-16,2 0-21 16,4 14-14-16,2 8 13 15,5 7 0-15,1 2 0 16,2 1 1-16,4-2-71 0,14-2-97 16,-7-7-167-16,-6-10-488 15</inkml:trace>
  <inkml:trace contextRef="#ctx0" brushRef="#br0" timeOffset="163968.8787">14677 16358 1679 0,'0'0'203'16,"0"0"-113"-16,0 0 40 16,0 0-101-16,0 0-18 15,0 0 11-15,120 7-4 16,-34-7-18-16,-2-7-9 0,-16-2-56 15,-20-3-24 1,4-1 25-16,-4-3 16 0,-12 1 23 16,-16 2 25-16,-6 3 90 15,-9 3 81-15,-4 4-19 16,-1 3-63-16,1 0-57 16,-1 6-32-16,4 11 0 15,0 7 0-15,2 4 12 16,0 4 10-16,3 3-14 15,4-1-7-15,1-5 5 16,5 0 3-16,4-8-9 16,2-9-28-16,2-9-33 15,-2-3 3-15,-3-13 7 16,-3-10 12-16,-5 1 23 16,-3-1 16-16,-4 2 0 0,2 4 37 15,-3 1-6-15,2 6-4 16,1 2-2-16,2 3-16 15,2 5 2 1,1 0 0-16,3 0 14 0,1 6-1 16,0 7-6-16,1 4-2 15,0 1 6-15,-1 1 14 16,0 1-2-16,-2-1-15 16,2-5-11-16,-2-1-7 15,0-7-1-15,0-5 6 16,-1-1-4-16,3-7 7 15,1-15 0-15,2-5-9 16,-2-2-10-16,-2 0 2 0,-1 2 1 16,-2 3 7-16,-3 6 0 15,-1 0 1-15,-4 8 11 16,-2 1 6-16,-1 5 2 16,-3 1 18-16,0 3-7 15,0 0-7-15,0 0-5 16,0 0 19-16,-7 0-6 15,-1 2-12-15,-5 7-20 16,-2 2 6-16,-1 6-6 16,0 2-5-16,5 1-1 15,5 2 6-15,3 1-1 16,3-1-9-16,1 0-1 0,15-3 5 16,7-1 5-16,6-2 1 15,7-9 32 1,6-2-16-16,3-5 4 0,3 0-7 15,-1-5-11-15,-3-5 5 16,-5-1 1-16,-6 1-8 16,-8 2-1-16,-6 1-11 15,-7 2-12-15,-3 0-34 16,-9-1-73-16,0 0-130 16,-13 1-622-16</inkml:trace>
  <inkml:trace contextRef="#ctx0" brushRef="#br0" timeOffset="164458.08">17753 16316 1800 0,'0'0'205'15,"0"0"-172"-15,0 0-15 16,-7 88 85-16,7-37-3 16,10 5-17-16,9-2-23 15,2-4-12-15,-1-11-25 16,-2-11-11-16,-6-14-11 15,-1-14 11-15,-2-9 104 16,5-35-51-16,5-33-44 16,5-30-21-16,0 4-83 15,-6 21-122-15,6 21-144 16,-8 39-186-16,1 6-78 0</inkml:trace>
  <inkml:trace contextRef="#ctx0" brushRef="#br0" timeOffset="164790.102">18188 16404 1495 0,'0'0'202'0,"0"0"-49"16,0 0 35-16,0 0-119 16,0 0-57-16,0 0 2 15,0 0 10-15,29 12 4 16,-10-12-7-16,2 0-8 0,0-11-7 15,-7-11-5-15,-1-9 8 16,-7-8-3-16,-6 0 4 16,-10 2 1-16,-10 8-1 15,-7 11-1-15,-3 10 1 16,1 8 13-16,2 12-23 16,3 14-1-16,10 8 0 15,13 3-11-15,2 2-22 16,29-2-80-16,14-4-138 15,23-8-64-15,24-19 55 16,-9-6 53-16,-14-2-852 0</inkml:trace>
  <inkml:trace contextRef="#ctx0" brushRef="#br0" timeOffset="165108.1089">18623 16273 1081 0,'0'0'356'0,"0"0"32"0,0 0-123 15,0 0-144-15,-93-13-65 16,75 34-31-16,9 9 2 15,5 4-1-15,4 4 8 16,10 1-25-16,20-3-3 16,13-5 10-16,10-8-14 15,5-8 13-15,6-12-15 16,-6-3-6-16,-9-22-28 16,-13-13-15-16,-12-22 7 15,-21-32 17-15,-6-30 15 16,-18 6-5-16,-4 24 7 15,10 35 8-15,6 40 39 16,-1 9 48-16,8 5-22 0,1 16-63 16,1 21-2-16,3 14 0 15,13 7-2-15,5 1 1 16,4-2-10-16,2-2 10 16,7 8-79-16,-7-15-110 15,-6-11-419-15</inkml:trace>
  <inkml:trace contextRef="#ctx0" brushRef="#br0" timeOffset="165859.5334">18703 16283 955 0,'0'0'77'0,"79"0"-77"0,13 0 0 15,31 0 1 1,4 0-1-16,-21 0-6 0,-35-4 5 15,-29-9 1-15,-11 1 64 16,-2-5 59-16,-7-7 31 16,-4 1 13-16,-12 1 52 15,-6 4-45-15,-6 5-21 16,-12 7-58-16,-4 6-5 16,-5 0-44-16,3 12-32 15,-3 10-5-15,2 9-1 16,7 3 6-16,3 5-14 15,11-1-2-15,4 0 2 0,0-5-1 16,12-6 2-16,8-6-1 16,7-11 0-16,3-10-28 15,4-3 20-15,2-24 8 16,-2-4 0-16,-2-8-16 16,-7 3-2-16,-7 5 10 15,-9 9 8-15,-4 10 19 16,-5 9 25-16,0 3-39 15,0 5-5-15,0 15-6 16,0 6 5-16,0-1 1 16,1 0-1-16,14-2 1 15,7-9 9-15,5-9-9 16,9-5 1-16,4-5 8 16,-2-19-2-16,-5-11-1 0,-5-6-6 15,-15-7 0-15,-10 0-6 16,-3 3 6-16,-15 7 0 15,-3 9 0-15,-1 11 17 16,7 10 25-16,5 8-35 16,7 0-7-16,0 12-26 15,17 10 9-15,7 6-2 16,3 3 7-16,3 0 6 16,-8 3 5-16,-2 1 0 15,-12 0 1-15,-4 1 1 16,-4 1 43-16,0-1 15 15,-4-5 19-15,0-4 7 16,3-5-38-16,1-5-11 16,0-6 0-16,13-5 7 15,9-6 23-15,17 0-35 0,9-3-12 16,10-8-19-16,2-1-23 16,1-4-121-16,-18 7-164 15,-19-2-507-15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5:59:04.6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4296 16118 1809 0,'0'0'197'15,"79"-75"-147"-15,10 18-43 16,35-6-6-16,12 5-1 15,-3 12 1-15,-15 10-1 16,-17 9 1-16,-17 7-1 16,-19 6-143-16,-12 10-42 0,-25 4-71 15,-13 0-113-15</inkml:trace>
  <inkml:trace contextRef="#ctx0" brushRef="#br0" timeOffset="176.1822">4448 16431 1607 0,'0'0'121'0,"0"0"-121"15,0 0-24-15,107 2 14 16,-16-27 10-16,28-13 15 16,13-13-4-16,-2-5-11 0,-15-5-23 15,-39 16-191 1,-19 0-336-16</inkml:trace>
  <inkml:trace contextRef="#ctx0" brushRef="#br0" timeOffset="438.4758">5210 15475 1965 0,'0'0'178'15,"0"0"-162"-15,0 0-16 16,0 0-28-16,156-14 18 15,-43 14 9-15,10 16 1 16,-3 7-1-16,-29 3 0 16,-31 0 0-16,-23-1 0 15,-13 6 1-15,-11 24-1 0,-13 31-5 16,-34 40 5 0,-33 8 1-16,-24-2-6 0,-3-14 6 15,15-22 0-15,18-3-21 16,20-24-183-16,16-16-201 0</inkml:trace>
  <inkml:trace contextRef="#ctx0" brushRef="#br0" timeOffset="1654.9094">7943 16699 1500 0,'0'0'156'0,"0"0"-156"15,0 0-74-15,0 0 37 16,0 0 21-16,127 56 16 16,-28-32 11-16,40-1 18 15,25-2 9-15,13-9-9 16,3-12 6-16,1 0 0 16,11-22-1-16,9-5-6 15,4-6 24-15,6-1 11 0,3 0 5 16,0-2-11-16,7 2-5 15,3 0 9-15,4 4 4 16,6-1-20-16,6 4 1 16,7-1-10-16,2-1-5 15,1-3-3-15,1 0-1 16,-2-4 2-16,-1 0-7 16,-4 2-1-16,-4 1-4 15,2 5-7-15,-2 5 6 16,0 8-1-16,-1 2 2 15,-5 4-7-15,0-2-4 16,-3-3-5-16,-10-7 0 16,-8-3 5-16,-10-6-1 0,-12 2-4 15,-8 4-1-15,-5 7 1 16,-11 7 0-16,-1 0 1 16,-10 5-1-16,-5-1-1 15,-3-1-1-15,-8 3 1 16,-1 3 0-16,-1 1 6 15,-6 0-5-15,-6 5 6 16,-8 7-1-16,-12-1-5 16,-19-3-1-16,-20-1 1 15,-15-4-1-15,-4-1 2 16,5 0-1-16,8-2 10 16,7 0-3-16,-6 3 3 15,-1-3-4-15,-5 2-1 0,-5-1 3 16,-7 0-1-16,-9-1-8 15,-7 0 1-15,-12 0 5 16,-5 0-5-16,-7 0 6 16,-2 0-1-16,-2 0-4 15,0 0 8-15,0 0-10 16,0 0-7-16,-29 0-64 16,-3 0-154-16,-8-4-450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5:59:20.6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12870 5617 942 0,'0'0'108'0,"0"0"-76"16,0 0 114-16,0 0 65 0,0 0-27 15,-20-26-16 1,20 26-49-16,5-2-31 0,10 1-4 15,13-2-26-15,12 0 7 16,10 2-12-16,5-2-18 16,3 1-18-16,-2 0-4 15,-1 2-12-15,-3 0 0 16,-5 0-1-16,-6 0-6 16,-6 0-83-16,-11 0-136 15,-8 7-130-15,-13-3-330 0</inkml:trace>
  <inkml:trace contextRef="#ctx0" brushRef="#br0" timeOffset="181.7563">12758 5777 1689 0,'0'0'207'0,"0"0"-175"0,0 0-31 16,0 0 5-16,0 0 47 15,104 0-18-15,-1 0-35 16,45-9-13-16,-16 3-227 16,-14-4-569-16</inkml:trace>
  <inkml:trace contextRef="#ctx0" brushRef="#br0" timeOffset="674.7904">14617 5813 1202 0,'0'0'238'16,"0"0"-108"-16,0 0 66 15,0 0 20-15,0 0-57 16,0 0-6-16,0 0-65 16,-17 0-38-16,20 0-5 15,11 0 2-15,11 0-8 16,10 0-6-16,13 0-8 16,4 0-13-16,5-2-11 15,0 2-1-15,-1-2 2 16,-2 1-2-16,-6 1-10 15,-5-2-82-15,-9 2-63 0,-19-1-120 16,-8 1-280 0,-7-3-366-16</inkml:trace>
  <inkml:trace contextRef="#ctx0" brushRef="#br0" timeOffset="930.9428">14646 5970 1262 0,'0'0'614'15,"0"0"-492"-15,0 0-67 16,0 0 33-16,0 0 33 0,0 0 7 16,91 0-44-16,-51 0-30 15,6 0-14-15,3 0-13 16,1 0-8-16,2 0-9 15,-1 1-9-15,0 8-1 16,4-2-42-16,-13 1-188 16,-15-8-836-16</inkml:trace>
  <inkml:trace contextRef="#ctx0" brushRef="#br0" timeOffset="13006.5666">14252 3743 694 0,'0'0'109'16,"0"0"-29"-16,0 0 80 16,0 0 33-16,0 0 10 0,0 0 0 15,-52-16-25-15,52 9-42 16,0-9-30-16,21-11-41 15,13-12 7-15,29-18 0 16,34-24-16-16,32-21-7 16,14-4 2-16,-3 9-19 15,-18 19 3-15,-22 21-22 16,-20 15-4-16,-23 13-9 16,-20 12-11-16,-13 4-76 15,-16 4-69-15,-4 4-186 16,-4 4-341-16</inkml:trace>
  <inkml:trace contextRef="#ctx0" brushRef="#br0" timeOffset="13462.9513">14243 3224 641 0,'0'0'902'16,"0"0"-810"-16,0 0-64 15,0 0 23-15,0 0-35 16,0 0-16-16,0 0 0 0,-17 104 75 15,21-41 17 1,-1 2-19-16,-1-7-9 0,-1 6 0 16,2-4-10-16,0-2-24 15,0-7-13-15,3-2 2 16,1-7-11-16,7-10 1 16,2-6-2-16,5-8 8 15,4-8 3-15,5-9 19 16,6-1 44-16,6-5-11 15,3-16-18-15,4-5-9 16,1-1-24-16,1-3-7 16,-5 2-10-16,-1 4-2 15,-5 5-79-15,0-8-88 16,-11 5-199-16,-13 2-829 0</inkml:trace>
  <inkml:trace contextRef="#ctx0" brushRef="#br0" timeOffset="14717.6893">15799 4384 1007 0,'0'0'898'0,"0"0"-797"16,0 0-85-16,0 0-16 0,0 0 54 15,0 0 43 1,119-88-5-16,-31 33-42 0,-3-1-1 15,-5 8-18-15,-13 6-15 16,-17 14-8-16,4-2-7 16,-2 2-1-16,-15 6-69 15,-13 7-53-15,-24 14-166 16,-13 1-222-16,-18 0-642 0</inkml:trace>
  <inkml:trace contextRef="#ctx0" brushRef="#br0" timeOffset="15052.821">15812 4067 111 0,'0'0'1543'0,"0"0"-1382"15,0 0-160-15,0 0-1 16,-50 104 0-16,39-58 18 15,4 4 41-15,4-1-15 16,3-5-18-16,1-1-2 16,19-7-14-16,8-5 35 15,9-6-8-15,10-11 16 16,22-11 7-16,26-6 2 16,25-35-8-16,12-11-11 15,-4-5 1-15,-11 4-14 0,-34 14-7 16,-19 12-22-16,-21 9-1 15,-9 6-8-15,-2 9-89 16,-9 0-157 0,-15 4-634-16</inkml:trace>
  <inkml:trace contextRef="#ctx0" brushRef="#br0" timeOffset="15705.2011">17070 3559 1987 0,'0'0'224'0,"0"0"-153"0,0 0-12 15,0 0-37-15,0 0-15 16,0 0 25-16,22 76 55 15,-4-27-38-15,0 5-34 16,-3-1-6-16,0-3-9 16,-6-6-22-16,0-9-124 15,-2-12-142-15,-7-16-484 0</inkml:trace>
  <inkml:trace contextRef="#ctx0" brushRef="#br0" timeOffset="15988.5325">16936 3185 1870 0,'0'0'281'16,"0"0"-219"-16,0 0-48 15,0 0-14-15,0 0-1 16,0 0 1-16,0 0 10 16,-20 81-4-16,40-62-4 15,5-8-1-15,-1-10 8 16,-2-1-2-16,-7-12 2 15,-3-14 0-15,-11-9 1 16,-1-4-9-16,-16-4-1 16,-12 4 0-16,-5 5-29 15,0 13 5-15,6 13 5 16,9 8-31-16,11 17-62 16,23 35-24-16,16-7-67 0,7-3-278 15</inkml:trace>
  <inkml:trace contextRef="#ctx0" brushRef="#br0" timeOffset="16207.9375">17581 3263 2213 0,'0'0'244'15,"0"0"-209"-15,0 0-35 16,0 0 0-16,12 107 23 15,6-58 6-15,3 5-18 16,5 4-9-16,0 3-2 16,3-1-72-16,7 8-117 0,-5-17-203 15,-6-15-520-15</inkml:trace>
  <inkml:trace contextRef="#ctx0" brushRef="#br0" timeOffset="16405.2127">17928 3447 1935 0,'0'0'248'16,"0"0"-47"-16,0 0-124 16,0 0-42-16,0 0-22 15,20 73 49-15,0-30-10 16,4 6-28-16,3 3-15 16,1 2-9-16,-4-1 1 0,2 3-1 15,-7-1-46-15,-5-4-131 16,-9-8-106-16,-5-13-243 15,0-18-150-15</inkml:trace>
  <inkml:trace contextRef="#ctx0" brushRef="#br0" timeOffset="16594.1819">18047 3252 1768 0,'0'0'211'15,"0"0"-144"-15,42-89 45 16,-11 63-28-16,6 9-28 15,4 10-5-15,-3 7-17 16,-5 12-19-16,-10 18-1 0,-19 20-5 16,-29 29 8-16,-68 18-17 15,-47 9-26-15,6-27-238 16,4-27-1323-16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5:59:53.4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2770 3145 1039 0,'0'0'152'0,"0"0"-56"16,0 0 8 0,0 0-60-16,0 0 1 0,88 0 73 15,1-3-8-15,49-4 23 16,33-3-16-16,17-2-36 15,8 2-14-15,-4-2-22 16,7 1-14-16,3 1-5 16,-3 4 4-16,-13 2-13 15,-19 4-11-15,-19 0-6 16,-27 0 1-16,-30 4-1 16,-26 1 0-16,-20-1-1 15,-14-1-26-15,2 1-16 16,-5 0-16-16,-2 1-39 15,-10-3-44-15,-10 3-55 0,-6 2-97 16,-12 0-3-16,-10 1-108 16</inkml:trace>
  <inkml:trace contextRef="#ctx0" brushRef="#br0" timeOffset="382.1901">3664 3364 1340 0,'0'0'270'0,"0"0"-270"0,0 0 0 16,0 0 12-1,0 0 46-15,0 0-29 0,0 0-7 16,7-26-6-16,33 22 32 15,27-3 9-15,44-4 12 16,48-8 35-16,34-3-10 16,17-1-13-16,-1 0-7 15,-15 1-22-15,-2 3-15 16,-18 4-4-16,-15 4-8 16,-26 3-9-16,-38 2-4 15,-31 3-11-15,-25 3 1 16,-21 0-1-16,-3 0-1 15,-5 0 0-15,-7 0-19 16,-3 0-17-16,-45 10-72 16,-5 6-254-16,-13-2-811 0</inkml:trace>
  <inkml:trace contextRef="#ctx0" brushRef="#br0" timeOffset="22836.1472">17928 7595 434 0,'-26'123'22'0,"1"19"-20"15,5-13-2-15,1 4 41 16,0 2 17-16,7-3 12 16,0 0-8-16,2-2-30 0,0-1-12 15,3-3 5 1,2-1 25-16,0-5-5 0,2-3 16 16,0-3-24-16,-3-4-21 15,0-5-10-15,0-3-4 16,-2-5-2-16,5-3 0 15,3-1 1-15,0-2-1 16,2-3 0-16,10-1 1 16,0-1-1-16,-1-1-1 15,-1-1-15-15,5-3-10 16,-4-12-17-16,1-16-6 16,-1-11-11-16,7-3-75 15,2 5 64-15,23 21 22 0,-3-5 6 16,0-12-357-16</inkml:trace>
  <inkml:trace contextRef="#ctx0" brushRef="#br0" timeOffset="23024.0488">18945 11071 508 0,'94'-22'55'15,"12"-9"-43"-15,-2 2-12 16,-4 0 0-16,-1 0 0 15,-5 1-212-15,-6 2 212 16,-4-2 78-16,-2-2-78 16,-1-3-119-16,3-4 119 15,-23 9 5-15,-9 1-5 0</inkml:trace>
  <inkml:trace contextRef="#ctx0" brushRef="#br0" timeOffset="23718.8176">18987 5897 168 0,'0'0'161'15,"0"0"15"-15,0 0 48 16,0 0-16-16,0 0-54 0,0 0-6 16,0 0-3-16,-17 13-30 15,17-13-14-15,0 0-32 16,-1 0-30-16,1 0-18 16,-2 1-13-16,-1 0-8 15,-4 4-23-15,-17 7-86 16,2 1-138-16,-4-2-461 0</inkml:trace>
  <inkml:trace contextRef="#ctx0" brushRef="#br0" timeOffset="31371.4258">3526 4414 633 0,'0'0'105'0,"0"0"2"16,0 0 42-16,0 0-8 15,0 0-2-15,0 0-27 16,0-6-24-16,0 5 1 15,-1-1-19-15,-6-3-7 16,-1 2-15-16,0 0-10 16,-1-2-5-16,-2 4-3 15,-3-3 2-15,-2 1-1 16,-2 1-20-16,0 1-5 16,-3 1-5-16,3 0 17 15,-1 0 1-15,0 0 1 16,2 0 17-16,1 0-1 15,-1 0-12-15,-1 0-12 16,0 0 2-16,-2 0-5 0,-1 0-8 16,-2 0 0-1,2 0 5-15,-1 3 3 0,0 0 9 16,4 1-2-16,-3-1-4 16,0 1 4-16,3 4-7 15,-3-2-8-15,-2 2 7 16,6 3-8-16,-7 2 2 15,-3 0-1-15,-1 3 2 16,0 0 6-16,-2 2-9 16,0-1 0-16,0 1 0 15,2 0 1-15,0 1 11 16,2 1 1-16,-1 0-13 16,2-3 1-16,1 4-1 15,4-1 6-15,3 2-5 0,-1 2-1 16,1 2 0-16,1 3 1 15,4 2-1-15,3 1 0 16,3 4 0-16,5 3 0 16,1 5 0-16,0 2 0 15,0 2 0-15,10-1 0 16,2-4 0-16,2 0 0 16,5-2 1-16,3-2 1 15,0 0 10-15,3-3-11 16,1-2 8-16,4-4-8 15,0-4 8-15,1-2-1 16,2-7-7-16,-3-3 0 0,3-3 5 16,4-3-4-1,-3 0-1-15,2-3 8 0,0-3-8 16,1 1-1-16,3-3 1 16,-1 0 1-16,2 0 7 15,-3 0-2-15,1 0 2 16,1-4-2-16,-5-2-1 15,3-1 5-15,-5-1 4 16,3-2-1-16,0-1 3 16,-3-2-2-16,-2-3 1 15,-3-2 3-15,1-3-7 16,-3 0 3-16,0-2-3 16,-5-2 3-16,0 1 7 15,-4-2 5-15,-3 1-9 0,2-3 3 16,-4 0-7-16,-1-2-3 15,-4-1-1-15,-1-1 10 16,2-1-4-16,-5 1 3 16,1 0 2-16,-2 1-12 15,-2 1 3-15,0-1-3 16,0 4 2-16,0-4 2 16,-2 2-1-16,-5-2-2 15,-4-1-1-15,1 0-8 16,-2 4 0-16,-2-4 6 15,-2 4 2-15,2 1-7 16,0 2 7-16,-4 1 1 16,3 1 1-16,-3 2-11 15,1 0-1-15,1 3 1 16,-2 0 6-16,2 3-6 0,-2 1 1 16,-3 1-1-16,0 1 0 15,-1 2 0-15,1 3 0 16,-3 0 0-16,5 2-1 15,-1 2 0-15,-1 2 0 16,1 1 0-16,0 0-5 16,-1 0 5-16,-1 0 1 15,1 3-1-15,-3 3 0 16,2 5 0-16,-2-1 1 16,3 1-1-16,0-1 1 15,5-1-18-15,4 1-16 0,3-4-9 16,4 0-44-16,5-1-50 15,0 3-59-15,0 1-69 16,11-3-232-16,-2-1-743 0</inkml:trace>
  <inkml:trace contextRef="#ctx0" brushRef="#br0" timeOffset="33370.1306">7036 6607 599 0,'0'0'80'0,"0"0"-60"15,90 10-1-15,-38-9 72 16,6 0 8-16,8-1-21 15,15 2-23-15,21 3-17 0,22 3 5 16,10-1-25-16,-4 5-2 16,-3 0-8-16,-7 2-6 15,12 0-1 1,5-2 1-16,7-1-2 0,7 1 7 16,3 0-7-16,4-2 1 15,5 2 0-15,-1 0 0 16,-1 0-1-16,0 1-2 15,-1 1 1-15,-1-2-9 16,-2 2 4-16,0-1-1 16,-4-4-1-16,1-1 1 15,-5-2-6-15,-3-3-3 16,-5-3 10-16,-4 2-1 16,-4-2 7-16,-1 2 0 0,-5-2 7 15,0 0 5 1,1 0 7-16,5 0-8 0,0 0 2 15,1 0 3-15,3-4-14 16,2 1 9-16,-2-2-2 16,0 1-2-16,-4 1-7 15,-5 1 0-15,-2 0-1 16,-2 1 1-16,-4-2 0 16,1 1 0-16,-3-1 0 15,3-1-1-15,-2 2-9 16,2-1 9-16,-3 0-4 15,-2-1-5-15,0-2 3 16,-1 0 5-16,2 1-12 16,0-2-7-16,0 0-64 0,-3 1 30 15,3 0 42-15,-5-1-26 16,1 0-20-16,-4-1 40 16,-8-2 18-16,-2-4-23 15,-6-2-15-15,-6-3-54 16,0-3-45-16,-14 1 41 15,-13 2 74-15,18-11-51 16,-21 7-89-16,0-1-30 0</inkml:trace>
  <inkml:trace contextRef="#ctx0" brushRef="#br0" timeOffset="39802.6386">2811 6433 851 0,'0'0'113'0,"0"0"-42"0,0 0 85 16,0 0-26 0,0 0-40-16,0 0-46 0,-7-5-30 15,7 5-12-15,0 0-2 16,3 6 13-16,8 7 27 15,7 1 17-15,1 4-3 16,4 1 0-16,2 0-9 16,6 3 0-16,1-2 2 15,-1-1-9-15,6-2-3 16,2-3-11-16,0 1 9 16,3-4 4-16,4 0-2 15,-1-3-7-15,3 0-13 16,0-3-2-16,-3-1-3 0,-1-2 5 15,-1-2-2 1,-6 0-3-16,2 0-1 0,-4 0 2 16,1-8-1-1,-1 1-9-15,-1 1 5 0,0-3-5 16,-2 1 5-16,-2-3 2 16,4-1 9-16,-6-1 2 15,-1-1 1-15,-3-1-1 16,-2-4 2-16,-2 0 1 15,-1-2 1-15,-4-4 0 16,1 0-14-16,-2-2-2 16,-4 1-6-16,2-1 5 0,-3-1-5 15,-2-1 5 1,-3 1-5-16,0-2 5 0,-4-4 8 16,0 1 9-16,0-3 11 15,-5 0 4-15,-5-2-10 16,1 2-9-16,-3 1 3 15,3 3-4-15,-1 2-1 16,-2 2-5-16,-3 0-2 16,3 3-4-16,-4 3 3 15,-4-1 1-15,1 1 2 16,-5 2-3-16,2 0-3 16,-1 1-5-16,1 0 1 15,-3 1-1-15,1-1 0 16,1 3 0-16,-1-1-1 15,-1 0 0-15,0 1 0 0,1 2 0 16,-1 1 0-16,0-2 0 16,-1 4-1-16,-1-1 1 15,0 1 0-15,-1 0 0 16,-1 2 0-16,-1 1 0 16,2 1 0-16,0 2 0 15,-2 0 0-15,2 2 0 16,2 1-1-16,-2 2 1 15,1 0 0-15,0 0 0 16,-1 0 0-16,3 0 1 16,-2 2-1-16,-3 3 1 15,1 1-1-15,-1 1 0 16,-2 3 0-16,-1 1 0 16,-2 1 0-16,-2 1-1 15,0 2 1-15,0 1-1 0,3 1 0 16,2 0 0-16,1 0-5 15,6 2 6-15,-1 1-1 16,4 1-5-16,1 2 5 16,1 2-5-16,4 3 4 15,0 5-5-15,1 2 6 16,0 6 0-16,3 2-1 16,1 3 1-16,1 2-5 15,4 0 6-15,0 1-1 16,0-1 1-16,3-4-2 0,3-3 1 15,0 2 0 1,0-6 0-16,0-1-5 16,8-2 6-16,4-3-9 0,2 1 9 15,3-6 0-15,4 0 0 16,1-3 1-16,3-2 9 16,1-3 8-1,2-4 0-15,1-1-1 0,-4-4-4 16,2-2-1-16,-8-2-3 15,-1-1-8-15,-3-1 0 16,-6 0 0-16,-3 0 0 16,-3-2-1-16,0 1-7 15,-1-2-26-15,-2 1-29 16,0 2-46-16,0 1-73 16,-8 1-321-16,-4-5-600 0</inkml:trace>
  <inkml:trace contextRef="#ctx0" brushRef="#br0" timeOffset="45007.6543">13021 17799 666 0,'0'0'213'0,"0"0"-137"15,0 0 54-15,0 0 29 0,0 0-29 16,0 0-27-1,-1 0-4-15,1 0-20 0,0 0 11 16,0 0-11-16,9 0-9 16,9-6-12-16,12-4 34 15,13-2-31-15,10-2-19 16,9 0-13-16,10 4-13 16,2 1-16-16,1 8 1 15,-4 1 6-15,-6 0-6 16,-10 0-1-16,-12 7-7 15,-10 4-83-15,-15 4-93 16,-12 3-48-16,-11 10 4 16,-13-1-43-16,-9-4-494 0</inkml:trace>
  <inkml:trace contextRef="#ctx0" brushRef="#br0" timeOffset="45245.6149">13186 18078 1385 0,'0'0'174'0,"0"0"-126"16,0 0-33-16,0 0-4 16,0 0 40-16,0 0 9 15,0 0-4-15,100-16-27 16,-57 8-10-16,3 5-12 15,2 3-7-15,7 0-17 0,-10 13-142 16,-12-3-242-16</inkml:trace>
  <inkml:trace contextRef="#ctx0" brushRef="#br0" timeOffset="51795.2021">7724 15282 629 0,'0'0'91'0,"0"0"-66"16,0 0-24-16,0 0 1 16,0 0 0-16,0 0 4 15,-5 0 20-15,5 0 11 16,0 0-12-16,0 0 1 15,2 0 30-15,11 4-10 16,3 5 24-16,8 1-7 16,6 7-8-16,12 1 18 15,7 1-20-15,7 0-11 16,24 3-11-16,26-3 31 16,22 3-17-16,8 0-13 0,-3-2-1 15,-10-1-14-15,-16-1 5 16,3 1-16-16,-6-1-6 15,-4-2 1-15,-5-2-1 16,1-2 1-16,1 0 0 16,6-3-1-16,3-1 1 15,4 1-1-15,2-1-1 16,4 3 1-16,7 3 0 16,1 4 9-16,-1 3-9 15,-3 2 1-15,-9 0-1 16,-6-3 0-16,-4 0-1 15,-20-4 1-15,-15-4-1 0,-16-5 1 16,8-4 0-16,24-3 0 16,27 0 13-16,20-3 10 15,-3-8 9-15,-4-3-1 16,-8 2-8-16,2 1 8 16,2-1 4-16,-3 3-17 15,-3-1-4-15,-8 0-5 16,-2 0 3-16,1 1 2 15,-2 2-1-15,1-1-2 16,0-1 6-16,1-2 1 16,2 0-1-16,-2-3 2 15,2 0-2-15,-5-2-7 16,-4-1 0-16,-4 0 6 0,-5 1 2 16,-2-4-3-16,0 1-1 15,-1-4-2-15,2 0-5 16,-1-4 0-16,0 1 1 15,-3-2-7-15,-1 1 8 16,2 1 1-16,-14 5 8 16,-13 4 5-16,-11 3-8 15,-3-1 3-15,3-5-8 16,5-4 6-16,6-7-2 16,-4 0-1-16,-3-5 5 15,-1-3-1-15,-3-6-3 16,-2 0-4-16,-3-5 5 15,-4-3-2-15,-2-2-4 0,-4 2 4 16,-2-1 1-16,-2 2-2 16,-1-1 5-16,-3 2-3 15,-3-2-2-15,0 2 4 16,-6-2 2-16,-4 0-2 16,-6 1-6-16,-3-1 11 15,0 0 3-15,-12 2-2 16,-7 3-1-16,-8 0-8 15,-3 2-11-15,-4 0 7 16,-5-1 0-16,-1-3-8 16,-4 0 0-16,-3-2 1 15,-7 2-1-15,-2 3 0 16,-9 1 0-16,-13 0 1 16,-20-2-1-16,-15-2 1 15,9 8-2-15,20 9 1 0,20 10 0 16,8-1 0-16,-26-5 10 15,-20-6-11-15,-13-3-1 16,6 6 0-16,10 6-1 16,14 5 1-16,14 1-8 15,10 4 9-15,10 3-2 16,2 1 1-16,-11-2 1 16,-5-3 1-16,-10-3 0 15,0 2 0-15,5-2 0 16,0 2 0-16,-1-2 0 15,0 2 0-15,1 0-1 16,0 3 0-16,1 0-1 16,4 3 0-16,4 0-4 0,3 0 4 15,3-1 1 1,3-1 0-16,2-1 0 0,-1-3 1 16,2-3 0-1,-2-7 0-15,1-1 0 0,3-3 0 16,1-1 0-16,4 1 0 15,5 0 0-15,4 3 0 16,2 0 0-16,2 2-1 16,1-3 1-16,0 2-1 15,-2-2 1-15,-1 0-1 16,-5 3 0-16,-4-1 1 16,-2 4-1-16,-4 2 0 0,0 2-1 15,1 3 0-15,1 0 0 16,3 2-5-16,2 2 6 15,2 0 0-15,-1 2-1 16,1 0-5-16,-4 4 5 16,1 0-9-16,-2 1 1 15,-6 2 9-15,-5 4-13 16,-5 0 4-16,-6 0 8 16,-5 4-8-16,-1 7 1 15,-3 1 2-15,0 1 5 16,-10 2-11-16,-14 3 2 15,-14 3 9-15,1 1-11 16,6-5 3-16,8 2-3 0,23-5-10 16,12-1 5-1,-12 2 8-15,-11 1 2 0,-10 6 6 16,-12 0-8-16,6 0 9 16,7 1-1-16,-4 0 1 15,-2 0-6-15,2 2 6 16,3 0-7-16,6 1 6 15,3 3 0-15,2 2 0 16,-4 4 0-16,-4 5 0 16,-6 1 1-16,-3-2 0 15,-2 0 0-15,0-2 0 16,-1-4 1-16,3-1 1 16,16-6-1-16,20-9-1 15,17 0 0-15,8-3-1 16,-7 2 0-16,-4 6 1 0,-7 4 0 15,5 1-1 1,3 1 2-16,3 3-1 0,5-1 0 16,0 1-1-16,2-2 1 15,-1 4 1-15,1 0-1 16,2 0 0-16,1 1 0 16,2 5 0-16,-1 0-1 15,4 4 1-15,1 1 0 16,5 4-1-16,1 3 0 15,6 5 1-15,3 6-1 16,3 2-1-16,5 3 2 16,5-1-1-16,2 1 1 0,0-1 0 15,14 1 0-15,4 3 0 16,1-2 0-16,4 1 1 16,0-2-1-16,4-2 0 15,0 0 0-15,3-2 0 16,0 1-1-16,1 0 0 15,1-2 1-15,3-3 0 16,1-1 0-16,1-7 0 16,0-2 0-16,1-3 0 15,0-3 1-15,0-2 1 16,-1 1 4-16,-1-2-6 16,1-2 1-16,0-2 0 15,1 2 0-15,0-1 0 0,3-4 0 16,2-1 1-1,-1-4 4-15,2 0-5 0,-3-5 5 16,3-3-5-16,-2-2-1 16,2-2 1-16,-1-4 6 15,-1 0-5-15,-1-2-1 16,-2-2 0-16,-2-1 5 16,1 0-5-16,-4-3 7 15,0 2 2-15,-3-2-2 16,-2-1 0-16,-8-3 1 15,1 0-3-15,-7 0 6 16,-3 0-4-16,-4 0-2 16,-5 0-6-16,-2 0 1 15,-1 0 0-15,0 3-1 16,-3 17-65-16,-12 0-222 0,-10 0-452 16</inkml:trace>
  <inkml:trace contextRef="#ctx0" brushRef="#br0" timeOffset="52671.1171">13423 14928 1776 0,'0'0'208'15,"0"0"-194"-15,0 0-13 16,0 0-1-16,109-44 14 15,-63 32 2-15,9-2-4 16,6 3-6-16,3 0 1 16,2 1-6-16,-3-1-1 15,-7 0-81-15,-6-2-135 16,-17 2-146-16,-15 1-480 0</inkml:trace>
  <inkml:trace contextRef="#ctx0" brushRef="#br0" timeOffset="52911.2558">13408 15133 1590 0,'0'0'232'0,"0"0"-166"0,0 0-31 16,0 0 64-16,129-45-1 15,-70 23-38-15,11 0-24 16,2-2-10-16,0 2-8 16,-4 3-12-16,-7 6-6 15,-4 5-9-15,-18 3-218 16,-19 2-593-16</inkml:trace>
  <inkml:trace contextRef="#ctx0" brushRef="#br0" timeOffset="60219.7428">8155 13275 942 0,'0'0'116'0,"0"0"-95"15,0 0 18-15,0 0 38 16,0 0-28-16,-90-65 66 15,77 57-15-15,-2 2-11 16,0-1-24-16,-1 3-2 16,-3 1-8-16,-3 0-15 0,-5 0 3 15,-5 3-18 1,-6 0-3-16,-6 0-12 0,-6 0 2 16,-3 5 1-16,2 3 12 15,-1 1 5-15,7 0 9 16,6 1 3-16,2-2-11 15,6 1-10-15,5 1-5 16,4 0-3-16,1 2-4 16,0 0-7-16,2 3 5 15,-5 1-6-15,-1 3 8 16,-4 0 1-16,1 3 3 16,0-2-4-16,-1 0 6 0,4 1-5 15,-2 2-4 1,3 1-5-16,2 4 1 0,4 1-1 15,3 5 0-15,3 2 0 16,3 6-1-16,5 3 0 16,1 5 0-16,3 5 1 15,0 0 0-15,0 0 0 16,10-3 6-16,3-6-6 16,4 1 0-16,2 0 1 15,5-2 4-15,3 2-6 16,3-2 6-16,1 0 0 15,0 0-5-15,4-1-1 16,1-2 9-16,-2 1-8 0,6-2 0 16,-4-3 4-1,1-1-5-15,-1-3 0 0,-3 0 0 16,2-2 0 0,-2-4 0-16,-3-3 2 0,-2-4-2 15,0-1 2-15,-3-6-1 16,0-2 5-16,0-5 4 15,3-7 6-15,1 0-5 16,1 0 8-16,3-3-9 16,0-8-2-16,-1-4-7 15,1 1 5-15,-1-1 0 16,-3-1-5-16,0 1 6 16,-2-2 10-16,-1-3 1 15,1-1-1-15,3-3-9 16,0-1-7-16,1-3 0 0,0 3 9 15,1 0-9-15,-2-1 0 16,-2 1-1-16,-4 1 0 16,-2 1 0-16,-4-2 1 15,-3-1 5-15,0-3 4 16,-3 0 6-16,1-5-4 16,-4-2-10-16,0-3 8 15,-1-3-3-15,1-3-6 16,-5 1 0-16,1-2 5 15,-4 0-5-15,-1 1 0 16,0-2-1-16,-1 1 6 16,-8-1-4-16,-3 3 11 15,-2 2 5-15,-2 1-5 0,-1 3-5 16,-3 2-2 0,-5 3 1-16,3 2-6 0,-6 5 7 15,1 2-7 1,-3 2 8-16,-1 3-3 0,1 1 1 15,-2 1 0-15,1 1-6 16,1 3 0-16,2 1 0 16,2 3 0-16,0 0 5 15,1 3-5-15,1-1-1 16,3 3 1-16,-3 0 0 16,2 0 0-16,-3 1-1 15,2-1 1-15,-2 1 0 0,-4 3-1 16,0-2 1-16,-5 2 0 15,2 0-1-15,1 0-2 16,1-1 2-16,2 1-1 16,5 0 1-16,2 0 0 15,5 0-2-15,4 0 1 16,6 0 0-16,2 0-5 16,2 0-3-16,-1 0-49 15,3 0-44-15,0 8-18 16,0 14-33-16,-3-1-115 15,1-3-267-15</inkml:trace>
  <inkml:trace contextRef="#ctx0" brushRef="#br0" timeOffset="67016.0507">13997 13501 51 0,'0'0'99'0,"0"0"-35"15,0 0 60-15,0 0 11 16,0 0 18-16,0 0-21 16,0 0-7-16,0 0 8 15,0 0-16-15,0 0-27 16,0 0-29-16,0 0 0 16,-4-4-22-16,-2-2-9 15,0 1 1-15,0-2-12 16,-2 3-9-16,0-4 3 15,0 3 15-15,0-1-12 16,2 0-2-16,-1 3 4 0,0-2-2 16,-1 2-8-16,-2 0 3 15,1 2-9-15,0-1-1 16,-3-1 7-16,0 1 6 16,0 0 2-16,-1-1-6 15,1 1 8-15,0-1 10 16,-2 1-11-16,4 0-4 15,-3 1-12-15,0-1 5 16,3 0 7-16,0 1 2 16,-1 1-6-16,1 0 2 15,-2 0-9-15,1 0-2 16,-2 0 0-16,0 0 2 16,2 0-1-16,-2 0-1 0,-1 1 2 15,-2 4-1 1,0 0 0-16,-1 1-1 0,2-1 2 15,-1 1 0-15,1 0-2 16,1-1 1-16,2 1 0 16,0 0 8-16,1 1-9 15,0 0 1-15,1-1-1 16,-1-1 0-16,2 1 0 16,-1 0 0-16,1-1 1 15,0 2-1-15,-4-3 0 16,2 4 0-16,-1-3 1 15,3 1 0-15,3 0-1 0,0 1 0 16,2 0 0-16,-3 1 0 16,2 1-1-16,0 2 1 15,-1 0 0-15,2 2 0 16,-1-1 0-16,1 2 0 16,0 0-1-16,-1 0 1 15,0 0-1-15,1 2 1 16,0-2 0-16,-1 1 0 15,-2-1 0-15,4 4 0 16,0-1 0-16,-1-2 0 16,2 3 0-16,-1-3 0 15,1 2 0-15,1-1 0 16,1 1 0-16,0 0 0 16,0 0 0-16,0 2 0 15,0-2 0-15,0 0 1 0,0 0 0 16,0-2 0-16,0 0-1 15,0 0 2-15,0-2 0 16,1 1 4-16,2-2-5 16,-1 1 1-16,0 2 4 15,0-1-5-15,1 2 6 16,-1 0-7-16,-2 2 6 16,0 1-5-16,0 1 0 15,0-1 0-15,0 1 0 16,0 0 1-16,0 1-1 15,0 1 2-15,0 1-2 16,0 0 1-16,0-1 7 16,6 1-8-16,1-1 0 0,1 1-1 15,1 1 2 1,1 0-1-16,-1-3 6 0,2-1-7 16,0 0 1-16,0-1-1 15,0-2 0-15,2 1 1 16,-3 0 5-16,1-1-6 15,0 2 1-15,2-1 0 16,-2-1 0-16,1 2 0 16,0-2 0-16,2 0 0 15,-2-1 1-15,1 1 4 16,0 1-5-16,2 0 7 16,-1-1-7-16,-1-1 0 0,1 0-1 15,2-1 1 1,-1-1 0-16,0 0 2 0,0-3 3 15,0-1 0-15,3-1 1 16,-1-3 5 0,1 0-5-16,2-1 5 0,-2-2-6 15,1 0 0-15,-1-1 5 16,-1-1-2-16,2 0 1 16,-3 1-4-16,4-2 6 15,-4 0 2-15,3 0-1 16,1 0-5-16,-4 0 2 15,4 0 5-15,-3 0-3 16,-2 0-1-16,2 0-3 16,-4-2-8-16,1 1 0 15,-1 0 1-15,1-1 8 16,-2-1-8-16,2 0 6 0,1-1 4 16,-1 0-2-16,2-2-1 15,-2 3 0-15,3-4-2 16,-2 0 4-16,5 2-1 15,-5-2-8-15,6 1 6 16,-4-1-6-16,-2 2 0 16,3-3 0-16,-3 2 0 15,0-2 1-15,0 1-1 16,-2-2 1-16,1 2 4 16,-1-1-4-16,-1 0 9 15,0-3-10-15,4 1 8 16,-1-4-8-16,2-2 7 15,2-4-6-15,-1-1-2 0,-1 0 9 16,1-2-8-16,-4 0-1 16,-2 1 1-16,-3 0 1 15,2-3 10-15,-5 0-5 16,1 0 0-16,-1-3-5 16,0-2 7-16,-3-4-2 15,0-3-6-15,-2-1 0 16,-1-4-1-16,0 0 1 15,0-1-1-15,0 2 1 16,-6 3-1-16,-4 0 8 16,0 3-1-16,-4 1-6 15,-2 2 8-15,-2 0-3 16,0-2-4-16,-3 1 4 16,0-1-6-16,-1-2 1 0,-2 1 9 15,0 3-4-15,-1 2 3 16,2 2 1-16,1 2 4 15,-1 0 0-15,3 2-8 16,2-1-5-16,0 2 0 16,1 0 0-16,0-1 0 15,2 2 0-15,-2 2 0 16,4 2 8-16,-3 1-9 16,2 2 1-16,-2 3-1 15,4 0 2-15,-2 5-1 16,0-3 8-16,0 3-9 15,0 2 1-15,-2-1 5 0,0 1-5 16,-1-1 0 0,1 1 0-16,-5 0 0 0,2 2 0 15,-1 1-1-15,-1 0 1 16,1 0-1-16,-2 2 0 16,0 0 0-16,-2 0 0 15,2 0 0-15,2 0 0 16,3 4 0-16,6-2 0 15,5 0 0-15,3-1-1 16,2 2-30-16,1 2-79 16,0 4-122-16,0-1-107 15,0-4-684-15</inkml:trace>
  <inkml:trace contextRef="#ctx0" brushRef="#br0" timeOffset="73509.9601">7958 14502 720 0,'0'0'62'0,"0"0"-62"16,0 0 0-16,0 0 0 16,0 0 1-16,0 0 27 15,0 0-15-15,0 0-12 16,0 0 6-16,0 0 7 16,0 0 32-16,0 0 9 0,0 0-10 15,0 0-20-15,0 0-11 16,0 0-1-16,0 0 2 15,0 0 6-15,0 0-5 16,0 0-16-16,-12 3-1 16,0 1-80-16,-3 1-266 0</inkml:trace>
  <inkml:trace contextRef="#ctx0" brushRef="#br0" timeOffset="74271.0122">12485 14517 1092 0,'0'0'136'0,"0"0"-98"16,0 0 10-16,0 0-22 15,0 0-13-15,0 0-5 16,0 0-8-16,0 0-48 16,0 0-69-16,0 5-101 15,0-4-277-15</inkml:trace>
  <inkml:trace contextRef="#ctx0" brushRef="#br0" timeOffset="74812.0868">12980 14558 948 0,'0'0'0'0,"0"0"-722"0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01:33.3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11540 6793 502 0,'0'0'68'0,"0"0"-49"0,0 0 30 16,0 0 16-16,0 0-42 16,0 0-8-16,-10 0-15 15,9 0-66-15,-3 0-50 16,0 0-12-16,0 0-132 0</inkml:trace>
  <inkml:trace contextRef="#ctx0" brushRef="#br0" timeOffset="16648.8814">13808 9266 707 0,'0'0'97'0,"0"0"-31"0,0 0 43 15,0 0-23 1,0 0 0-16,0 0-30 0,6-3-24 16,-5 3-9-16,2 0-11 15,0 0 4-15,3 0-15 16,1 0 9-16,4 0 2 15,3 0-3-15,-1 1 4 16,5 3-12-16,3 1 26 16,0-3-2-16,2 1-9 15,3 0 0-15,-2-1 1 16,2 0-1-16,-3-1 10 16,2-1 0-16,-1 2 1 0,-2 0-11 15,1-2-3 1,-2 0 6-16,0 0-3 0,-1 0 3 15,2 0 4-15,0 0 6 16,2 0 0-16,1-4 6 16,-2-3 5-16,5 1-8 15,-3-4-3-15,-1-1-1 16,-2 2-6-16,-4-2 0 16,-4-1 6-16,1 0 13 15,-4-2 3-15,0 1-18 16,-2-2-15-16,1 0 16 15,-2 1-5-15,-2-2-6 16,0 1-8-16,-3-1 8 16,0 1-4-16,-2-2-1 15,-1 1-9-15,0-2 11 0,0 0 0 16,0-4 8-16,0-1-9 16,-1-2-11-16,-5-1 7 15,0-1-2-15,0-1-5 16,-3-1 0-16,-1 0 0 15,-3 0 6-15,0 1 1 16,0 1 1-16,-4 0 6 16,2 1-4-16,-2 1-10 15,0-1 10-15,-2 1-10 16,-1-2 7-16,-1 1-7 16,-3 1 1-16,-1 0-1 15,-3 0 1-15,-2-1-1 16,-1 3 0-16,-4 2 0 0,-1 1 0 15,-1 5-1 1,-3 2 0-16,0 4 1 0,-1 5-1 16,-2 2 0-16,3 2 0 15,-2 0 0-15,-3 12 0 16,2 4 0-16,-2 1 0 16,2 3 0-16,-1-1-1 15,2-1 1-15,1 1-1 16,2-1 1-16,2 1 0 15,4 0 0-15,3 4 1 16,4 2-1-16,4 4 1 16,3 6 8-16,8 2-3 15,6 4-5-15,5 2 10 16,0 1-3-16,18 0 1 16,4-1 5-16,5-1-2 0,6-1-1 15,0-5 0-15,1-5-10 16,0-2 1-16,-2-4 11 15,1-4 5-15,-4-3-8 16,-3-4-1-16,-3-3-1 16,-1-3-2-16,-4-1-5 15,1-3-1-15,-3 0 0 16,2-2 0-16,-1 1-61 16,24-3-81-16,-7 0-186 15,-2 0-590-15</inkml:trace>
  <inkml:trace contextRef="#ctx0" brushRef="#br0" timeOffset="17262.4044">14830 9244 1056 0,'0'0'303'16,"0"0"-223"-16,0 0 46 16,0 0 50-16,0 0-43 0,0 0-12 15,0 0-45-15,-24-16-31 16,24 16-17-16,0 0-4 16,6 0 7-16,10-1 4 15,9-1 1-15,11 0 10 16,8-3-9-16,6 0 0 15,5-1-14-15,0 0-5 16,-2 1-10-16,-4 0-7 16,-6 2-1-16,-7 0 0 15,-9 3-6-15,-8 0-49 16,-5 0-61-16,-13 0-153 16,-1 4-232-16,0 3-232 0</inkml:trace>
  <inkml:trace contextRef="#ctx0" brushRef="#br0" timeOffset="17677.5433">14794 9453 1175 0,'0'0'147'0,"0"0"-110"16,0 0 26-16,0 0 31 16,0 0 2-16,0 0-10 15,0 0 69-15,70 9 19 16,-27-9-59-16,6 0-28 15,7 0-10-15,0-2 9 16,-2-6-42-16,-5 1-2 16,-4 2-10-16,-8 0-21 15,-6 1-4-15,-7 1-6 16,-6 3 5-16,-6-2-6 16,-6 1 1-16,-4 1-1 15,-2 0-2-15,0 0-63 16,0 13-112-16,-9 4-176 0,-5-3-310 0</inkml:trace>
  <inkml:trace contextRef="#ctx0" brushRef="#br0" timeOffset="37120.4699">16249 9193 1061 0,'0'0'136'0,"0"0"-82"15,0 0-5-15,0 0 25 16,0 0 22-16,0 0 10 15,88-3-35-15,-65 3-23 16,4 0 19-16,3 0-8 16,1 0-12-16,2 0-5 0,4-2 1 15,0-1-20 1,1 0-5-16,-1-3-4 0,-3 1-8 16,0-2 10-16,-4-2-1 15,-4-2 7-15,-2-2 3 16,-2-3-9-16,0-2 7 15,-2-1-3-15,-1-3-3 16,2-5-3-16,-5 4-3 16,3-2-2-16,0-2-1 15,-1 3 12-15,1-3-3 16,-3 1-7-16,1 1-3 16,-4-3 5-16,-2-2 10 15,-4-3 3-15,1-2 1 16,-4-3-16-16,-4-3 8 15,0 0-9-15,0-1-8 16,-9 1 10-16,-7 0-3 16,-2 0 4-16,-5 0 0 0,0-1 9 15,-4 2-6-15,-3 1-5 16,-1 3-8-16,-5 1 8 16,0 5-4-16,0 5-5 15,-4 4 1-15,1 3-1 16,-1 2 6-16,-2 3-6 15,2 2-1-15,-1 4 0 16,1 3 0-16,2 2 0 0,2 2 0 16,1 0 0-1,1 0 0-15,1 7-7 0,3 7 7 16,0 4-8-16,1 4 8 16,-1 5-2-16,0 6 1 15,0 3 0-15,0 8 0 16,0 1 0-16,2 4-1 15,2 0 2-15,2-1-1 16,0-4 1-16,4 2-1 16,1-1 1-16,5 2 0 15,3 0 0-15,5 0 1 16,3-1 0-16,3-2 0 16,0 0 10-16,7-4-10 15,9-1 6-15,4-3 5 16,7-3 2-16,3-2 1 0,4-3 1 15,3-1 6-15,5-3 10 16,0-1 0-16,-1-5-6 16,-2-3-3-16,-3-2-2 15,0-4 5-15,-2-2-8 16,-5-3-5-16,-1-1-3 16,-4-1-1-16,-4-2-8 15,-4 3 0-15,-6-3 0 16,-5 0-1-16,-1 0 1 15,-3 0 0-15,1 2-1 16,-2-2 0-16,0 0 0 16,0 0 0-16,0 0 0 15,0 1-40-15,0 5-99 0,0-1-109 16,0-2-442-16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02:25.0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2743 5779 1020 0,'0'0'146'15,"0"0"-99"-15,0 0 40 0,-27-75 48 16,22 56 18-16,1 2-29 16,1 5-2-16,-1 2 12 15,1 4-7-15,2 3-38 16,-1 3-35-16,-1 0-21 15,-3 12-32-15,-3 14 0 16,-1 11 12-16,-5 6 2 16,-6 8-15-16,4 0 2 15,-2 0-1-15,0-3 0 16,4-4-1-16,2-5 0 16,2-5-10-16,5-6-66 0,1-8-62 15,-2-9-102 1,3-6-27-16,-2-5-19 0</inkml:trace>
  <inkml:trace contextRef="#ctx0" brushRef="#br0" timeOffset="241.1653">2434 6024 1058 0,'0'0'286'15,"0"0"-220"-15,0 0-65 16,0 0 55-16,0 0 47 15,0 0 21-15,0 0-58 16,71 85 0-16,-51-66 16 16,0-1-16-16,2-1-19 0,-1-2-17 15,4-2-18-15,0-6-6 16,1-5 7-16,7-2-13 16,4 0-46-16,20-29-123 15,-7 1-167-15,-10-2-740 0</inkml:trace>
  <inkml:trace contextRef="#ctx0" brushRef="#br0" timeOffset="1255.0241">9215 6237 459 0,'0'0'71'0,"0"0"-41"16,0 0 147-16,0 0-29 15,-30-80 28-15,26 61-12 16,2-1 25-16,1 1 2 16,-1 2-31-16,2 5 39 15,-1 1-60-15,-1 5-16 16,1 1-11-16,-2 5-41 0,-1 0-42 15,1 19-29 1,0 13 0-16,-2 15 13 0,-1 9 11 16,0 1-9-16,-1 0-14 15,2-6 7-15,1 1-6 16,1-4-1-16,-2-3-1 16,-1-4-25-16,-5-6-57 15,-4-4-51-15,-17-9-78 16,4-7-98-16,-4-11-226 0</inkml:trace>
  <inkml:trace contextRef="#ctx0" brushRef="#br0" timeOffset="1592.8513">8805 6517 1385 0,'0'0'200'0,"0"0"-144"16,0 0-30-16,0 0 12 15,0 0 124-15,0 0-27 16,0 0-72-16,94 67-7 15,-52-53-14-15,7-5-14 16,0-2-8-16,3-6-10 16,-1-1-9-16,-3 0 5 15,-2-13-4-15,-7-5-1 16,-7-7-1-16,-3-6-11 16,-8-5 4-16,-9 3 0 15,-6-1-3-15,-6 9 10 0,0 6 1 16,0 8 30-1,0 5 16-15,-6 6-8 0,-2 0-26 16,-5 17-12-16,-3 11-1 16,-4 8 1-16,1 3 7 15,-1 2-7-15,3 1-1 16,-8 12-5-16,6-12-159 16,-3-11-696-16</inkml:trace>
  <inkml:trace contextRef="#ctx0" brushRef="#br0" timeOffset="9306.6622">1298 6777 1185 0,'0'0'141'15,"0"0"-119"-15,0 0-22 16,0 0 1-16,0 0-1 16,0 0 7-16,91 31 9 15,-74-4 5-15,-7 3-4 16,-7 0 6-16,-3 2-10 15,-3 0-7-15,-9-2-5 16,-6-4-1-16,6-4 10 16,-1-8-8-16,4-4-2 15,3-6 6-15,6-2-5 16,0-2 16-16,0-2 59 16,9-12-37-16,8-6-39 15,3-5 0-15,4-3-1 0,1-2-1 16,-1-1 1-16,-6 0-1 15,0-2 2-15,-6 0 2 16,-2-1 13-16,-7 5 11 16,0 0 3-16,-3 4 33 15,0 4-4-15,-3 4 17 16,-3 4 7-16,-1 4-7 16,2 4-13-16,1 5-25 15,-2 0-24-15,0 12-13 16,-3 14-13-16,0 8 13 15,3 3 0-15,3 6-1 16,3-4 0-16,0 0-5 0,15-7 5 16,7-4 1-16,5-6-13 15,3-5 13-15,3-10 1 16,1-6-1-16,-1-1 7 16,0-8-6-16,-6-10-1 15,-5-6-1-15,-7-1-6 16,-5-2 0-16,-7-1-2 15,-3 3-1-15,0 2 9 16,0 5-6-16,-4 3 7 16,-2 5 10-16,0 5 8 15,3 2 14-15,0 3 8 16,3 0-31-16,0 0-9 16,0 14 0-16,0 6 0 0,0 3 24 15,0 6 2 1,0-2 2-16,0 0-7 0,3-1-12 15,0 0-2-15,3 0-6 16,-2 2-1-16,-2 8-77 16,-2-7-265-16,0-5-1042 0</inkml:trace>
  <inkml:trace contextRef="#ctx0" brushRef="#br0" timeOffset="11872.0889">284 9753 1249 0,'0'0'155'16,"0"0"-109"-16,0 0-15 16,0 0-31-16,0 0 0 15,0 0 10-15,86 23 5 16,-62 4-14-16,-6 5 10 0,0-1 0 16,-9 1 7-16,-6 1-5 15,0-4-13-15,-3-4 1 16,0-7 6-16,0-4 0 15,0-5-7-15,0-7 0 16,0-2 0-16,0 0 15 16,0-9 2-16,0-11-12 15,0-6-5-15,0-6-7 16,0-3-2-16,0-3 0 16,0 2 9-16,0 0 6 0,0 3 2 15,0 8 20 1,-3 6 38-16,3 9-12 0,-3 5 7 15,1 5-16-15,1 0-36 16,-1 6-9-16,2 13-8 16,0 9 8-16,0 4 9 15,2 6-8-15,7-1 6 16,4-1-7-16,1-4 1 16,8-3-2-16,2-5-58 15,10-8-80-15,-1-6-140 16,-8-7-344-16</inkml:trace>
  <inkml:trace contextRef="#ctx0" brushRef="#br0" timeOffset="12186.467">582 9789 1264 0,'0'0'153'0,"0"0"-103"16,0 0-33-16,0 0 6 15,0 0-2-15,0 0-2 16,0 0-12-16,64-43-6 16,-49 43 1-16,-3 7-2 15,-5 9 0-15,-2 4 25 16,-5 10 24-16,0 7-1 16,0 2 38-16,-12 5-32 15,2-6 28-15,0-4-44 16,6-7-8-16,4-5-13 0,0-8 7 15,8-6-12 1,15-8-11-16,9 0 12 0,11-5-13 16,26-16-56-16,-10 1-213 15,-11 1-720-15</inkml:trace>
  <inkml:trace contextRef="#ctx0" brushRef="#br0" timeOffset="13019.6093">312 12062 1555 0,'0'0'156'16,"0"0"-155"-16,0 0-1 0,0 0 1 16,0 0-1-16,90 11 17 15,-69 13 5-15,-7 2 0 16,-6 6 10-16,-7 0 13 15,-1-1-11-15,0-3 4 16,-4-3-14-16,-2-7-11 16,0-5-6-16,3-5-1 15,3-8-5-15,0 0 8 16,0 0 11-16,7-19-20 16,8-11-10-16,5-7-37 15,0-7 12-15,-3 1 20 16,-4 2 8-16,-5 6 6 15,-7 5 1-15,-1 9 10 16,0 7 79-16,-1 5 34 16,-4 6-5-16,1 3-41 0,-2 0-40 15,3 9-20-15,-4 12-10 16,5 7-7-16,2 8 1 16,0 0-1-16,0 2-1 15,6-1 0-15,13 0 0 16,1-5-44-16,11 3-112 15,-7-11-195-15,-5-9-467 0</inkml:trace>
  <inkml:trace contextRef="#ctx0" brushRef="#br0" timeOffset="13366.2966">618 12075 580 0,'0'0'1223'0,"0"0"-1151"15,0 0-38-15,0 0 1 16,0 0-28-16,0 0-7 16,0 0-1-16,61-27-7 15,-47 27 7-15,-1 3-5 16,-7 10-4-16,-5 2 3 16,-1 3 5-16,0 5-5 15,0-2 2-15,-4-2 4 16,-2-3 1-16,0-5-8 15,6-4 8-15,0-4-13 16,0 1-4-16,10-1 16 0,5 0 1 16,6 3 21-16,4 2-11 15,1 4-3-15,-4 5 8 16,-4 5-14-16,-4 6-1 16,-10 8-4-16,-16 21-100 15,-15-4-211-15,-4-8-822 0</inkml:trace>
  <inkml:trace contextRef="#ctx0" brushRef="#br0" timeOffset="20628.1091">9281 8243 1162 0,'0'0'135'16,"0"0"-125"-16,0 0-9 15,13 78 28-15,-2-48 20 16,5-3 30-16,2 0-49 16,3-8-15-16,3-4-4 15,-2-6 1-15,-1-4-12 16,-2-5 10-16,-5 0 0 15,-3-8-4-15,-6-7 16 16,-3-4 4-16,-2 0 14 0,0 0 50 16,0 4-27-16,0 8 58 15,0 5-24-15,0 2-59 16,0 4-38-16,0 18 0 16,0 5 0-16,6 3 9 15,3 3 4-15,2-1 0 16,-3-1 0-16,3-3-5 15,-5-3-7-15,-3-3 7 16,-3-5-2-16,0-5 1 16,-9 0 8-16,-11-4 4 15,-7-1-12-15,-8-5-5 16,0 0-1-16,4-2-1 16,6 0-6-16,11 0-26 15,11 0-68-15,9-11-105 0,16 2-365 16,4-2-658-16</inkml:trace>
  <inkml:trace contextRef="#ctx0" brushRef="#br0" timeOffset="20851.1725">9631 8477 1553 0,'0'0'206'16,"0"0"0"-16,0 0-64 15,0 0-40-15,0 0-53 16,0 0 10-16,0 0 51 16,-3 70-39-16,2-38-35 15,1 4-20-15,0 0-9 16,0 3-7-16,0 17-59 0,4-11-217 16,-1-8-927-16</inkml:trace>
  <inkml:trace contextRef="#ctx0" brushRef="#br0" timeOffset="21685.6006">8787 11090 1467 0,'0'0'167'0,"0"0"-93"16,0 0 84-16,0 0-49 15,0 0-54-15,0 0-39 0,5 3 16 16,11 18 27-16,4 2-10 16,6 5 16-16,5 1-19 15,6-5-8-15,1-3-15 16,-2-5-16-16,1-9-6 15,-4-6 5-15,-3-1 1 16,-6-13-1-16,-8-11-5 16,-2-8 5-16,-10-5 1 15,-4-1-6-15,0 6 7 16,-1 5 0-16,-7 10 48 16,3 10 14-16,0 7-16 0,2 3-43 15,0 22-11 1,0 9 0-16,1 10 0 0,2 6 8 15,0 4-8-15,0-2-1 16,9 5-5-16,3-1-17 16,5 9-124-16,-1-12-156 15,-6-17-483-15</inkml:trace>
  <inkml:trace contextRef="#ctx0" brushRef="#br0" timeOffset="21985.4079">9315 11193 1587 0,'0'0'176'0,"0"0"-125"15,0 0-20-15,0 0 32 16,100-20-3-16,-78 20 3 16,-2 4-15-16,-2 11 4 15,-9 5-30-15,-9 8 9 16,0 8 13-16,-23 6 1 15,-6 4 1-15,-3 1-11 16,2 0-4-16,8-5 0 16,9-5-10-16,11-7-21 15,2-8 2-15,27-10 2 16,28-12 15-16,34 0-6 0,22-16-13 16,-2-11-83-16,-31 5-277 15,-35 0-1270-15</inkml:trace>
  <inkml:trace contextRef="#ctx0" brushRef="#br0" timeOffset="28361.1434">14115 5562 104 0,'0'0'0'0</inkml:trace>
  <inkml:trace contextRef="#ctx0" brushRef="#br0" timeOffset="28465.1008">14115 5562 97 0,'0'-95'0'16,"-6"95"-29"-16</inkml:trace>
  <inkml:trace contextRef="#ctx0" brushRef="#br0" timeOffset="28961.5477">14041 5461 519 0,'0'0'138'15,"0"0"48"-15,0 0 2 0,0 0 5 16,0 0-56-16,0 0 32 16,0 0 26-16,-27-55-45 15,25 55-72-15,2 0-59 16,0 10-18-16,0 10-1 15,8 5 10-15,7 6 25 16,8 0-7-16,3 0-2 16,9-4-11-16,2-5-2 15,6-5-6-15,1-5 1 16,-1-10 4-16,-3-2-10 0,-5-5 7 16,-10-15-7-16,-5-5 4 15,-10-7 5-15,-8 1-3 16,-2 2-2-16,0 4 4 15,0 11 15-15,-4 11 24 16,2 3-33-16,2 20-16 16,0 21 0-16,3 9 1 15,9 9 8-15,3 3-8 16,0-1 0-16,3-3 2 16,-6-2-2-16,-2-2-1 15,-7-6 1-15,-3-6-1 16,0-9 1-16,-5-10 0 15,-8-8 5-15,-5-10-5 0,-4-5-1 16,-4-4-16 0,1-16-20-16,-2-9-29 0,6-5-66 15,9-3-62 1,12-9-26-16,5 8-134 0,11 5-151 0</inkml:trace>
  <inkml:trace contextRef="#ctx0" brushRef="#br0" timeOffset="29188.2578">14767 5593 1415 0,'0'0'166'0,"0"0"-113"0,0 0-16 15,0 0-28-15,0 0-9 16,100-48-1-16,-63 41 0 16,8 3-133-16,-9 2-162 15,-13 2-310-15</inkml:trace>
  <inkml:trace contextRef="#ctx0" brushRef="#br0" timeOffset="29321.7111">14807 5673 978 0,'0'0'197'0,"0"0"-152"16,0 0-45-16,0 0 18 0,0 0-1 16,0 0-17-16,152-10-25 15,-77-7-182-15,-8 0-548 0</inkml:trace>
  <inkml:trace contextRef="#ctx0" brushRef="#br0" timeOffset="29621.5607">15317 5586 967 0,'0'0'144'0,"0"0"-45"16,0 0 3-16,0 0 7 16,-29 97 13-16,27-70-48 15,2 1-28-15,0-4-1 16,0-4-26-16,3-6-9 16,3-6-9-16,-3-6 8 0,3-2 15 15,-3-7 87 1,0-18-53-16,3-11-40 0,0-11-6 15,-2-10-4-15,4-3 4 16,1-3 6-16,4 5 18 16,8 11 5-16,7 10-11 15,5 12-24-15,5 8-6 16,0 10-1-16,-1 7 0 16,-4 0-31-16,-6 11-99 15,-15 21-97-15,-7-3-127 16,-5 0-204-16</inkml:trace>
  <inkml:trace contextRef="#ctx0" brushRef="#br0" timeOffset="29734.2452">15210 5636 1001 0,'0'0'80'0,"0"0"-80"0,103-51-218 15,-50 25-369-15</inkml:trace>
  <inkml:trace contextRef="#ctx0" brushRef="#br0" timeOffset="29938.567">15771 5378 1239 0,'0'0'149'0,"0"0"32"15,0 0 12-15,-97 77-34 16,79-41-17-16,9 1-62 0,9-1-37 15,1 0-18-15,25-4-12 16,8-5-6-16,9-7-7 16,30-8-85-16,-12-7-195 15,-4-5-118-15</inkml:trace>
  <inkml:trace contextRef="#ctx0" brushRef="#br0" timeOffset="30360.4834">16030 5445 1562 0,'0'0'196'0,"0"0"-23"16,0 0-105-16,0 0-25 0,0 0 3 15,0 0 42-15,89 13-2 16,-65 5-21-16,-4 5-38 16,-12 3-10-16,-8 0 9 15,0 1-1-15,-13-1 1 16,-6-3-8-16,1-4-10 15,3-5-2-15,6-8-5 16,8-4 0-16,1-2 5 16,1-7 17-16,15-14-23 15,9-9-13-15,5-6-11 16,-1-4 6-16,-2 1 6 16,-5 0 11-16,-6 7 0 15,-9 7 1-15,-3 6 7 16,-4 9 28-16,0 6 8 15,0 4-11-15,0 0-32 0,-4 12-4 16,0 13 2-16,1 5 2 16,3 2 2-16,0 2 4 15,16-3-6-15,5-2-1 16,9-4 0-16,3-6-9 16,23-7-106-16,-9-6-125 15,-1-6-300-15</inkml:trace>
  <inkml:trace contextRef="#ctx0" brushRef="#br0" timeOffset="30567.1568">16535 5099 1640 0,'0'0'208'0,"0"0"-97"15,0 0-104-15,0 0 2 16,0 0 28-16,80 117 81 15,-38-36-29-15,-11 22-37 16,-16 10-23-16,-18-5-15 16,-51-2-14-16,-37-8 0 15,8-23-287-15,-13-12-589 0</inkml:trace>
  <inkml:trace contextRef="#ctx0" brushRef="#br0" timeOffset="32078.7289">15316 5786 734 0,'0'0'134'0,"0"0"45"16,0 0 41-16,0 0-15 0,0 0-54 15,0 0-19-15,6-4-12 16,10-1-57-16,6-1-29 15,11 1 1-15,5-3-15 16,4 3-11-16,4 1-8 16,-4 2-1-16,-4 2-23 15,-2 0-141-15,-12 0-116 16,-11 6-131-16</inkml:trace>
  <inkml:trace contextRef="#ctx0" brushRef="#br0" timeOffset="32237.1456">15375 5897 1277 0,'0'0'164'15,"0"0"-93"-15,0 0-44 0,0 0 39 16,0 0 20-16,0 0-45 16,133 0-31-16,-84 0-10 15,-7 0-210-15</inkml:trace>
  <inkml:trace contextRef="#ctx0" brushRef="#br0" timeOffset="39366.2285">3510 6919 1013 0,'0'0'305'0,"0"0"-195"0,0 0 88 16,0 0-30 0,0 0-66-16,0 0-62 0,-12-19-40 15,10 41 0-15,0 12 0 16,1 2 12-16,1 5-11 15,0 0 0-15,3-3 10 16,8-6-10-16,5-5 4 16,1-8-4-16,2-9 0 15,-1-7-1-15,3-3 6 16,3-4 6-16,-5-16-12 16,1-2 2-16,-4-6-1 15,-6 2 5-15,-2 2 1 16,-2 4-1-16,-2 6 16 15,-2 7 40-15,-2 4 7 16,0 3-37-16,1 2-32 0,4 12-5 16,2 7 5-16,5 6 11 15,6 1-1-15,3-1 21 16,4-4 0-16,1-7-7 16,4-5 10-16,-2-5-7 15,3-6-7-15,-2-8-6 16,-4-15 0-16,-1-7-5 15,-8-7-1-15,-5-7 2 16,-7-4-9-16,-4 2 7 16,0 0-7-16,-6 10-1 15,-7 7 0-15,2 11-6 16,4 9-14-16,-2 7-21 16,9 2-47-16,0 5-153 0,0 22 40 15,10-3-86-15,2-2-308 16</inkml:trace>
  <inkml:trace contextRef="#ctx0" brushRef="#br0" timeOffset="39586.3804">4191 6944 1672 0,'0'0'236'0,"0"0"-144"15,0 0 0-15,0 0 57 0,0 0-35 16,0 89-41-16,0-61-30 16,0 1-24-16,2 3-17 15,1-1-2-15,3 4-40 16,-1-7-208-16,1-11-954 0</inkml:trace>
  <inkml:trace contextRef="#ctx0" brushRef="#br0" timeOffset="43126.5496">4411 7018 218 0,'0'0'271'0,"0"0"-27"16,0 0-82-16,0 0 3 16,0 0 2-16,0 0-35 15,0 0 3-15,0-27 2 0,0 23-10 16,0 1 10-16,0 3-18 15,0 0-13-15,0-2-24 16,0 2-11-16,0 0-15 16,0 0-35-16,0 10-20 15,0 11 0-15,0 11 19 16,1 7 6-16,2 9-3 16,3 3-21-16,5 4-2 15,24 13-9-15,-2-13-238 16,-3-16-906-16</inkml:trace>
  <inkml:trace contextRef="#ctx0" brushRef="#br0" timeOffset="44511.7558">4150 7769 760 0,'0'0'178'0,"0"0"33"16,0 0 18-16,0 0-46 15,0 0-17-15,0 0-8 16,-11-17-65-16,7 17-51 15,-5 13-30-15,-3 7 12 16,0 6 32-16,-4 4-21 0,5 1-8 16,1-1-7-16,4-1-9 15,3-6-5-15,3-2 1 16,0-5-7-16,0-4-2 16,0-4-8-16,3-4-29 15,6-4-23-15,3 0 8 16,-2 0 12-16,5-12 26 15,2-5 14-15,-2 0-5 16,1-2 6-16,-2 4 0 16,-3 0 1-16,-3 6 0 15,-3 4 8-15,-3 4 12 16,1 1 0-16,-3 0-12 0,6 9 26 16,3 5 7-16,3 1-28 15,1 2-1-15,5-2 3 16,-1-1-2-16,2-4 6 15,-2-3 0-15,3-4-3 16,-6-3-1-16,4 0 16 16,-4-6 5-16,0-8-4 15,-4-5-20-15,1-6-3 16,-2-3 0-16,-5-2 0 16,-4-1-8-16,0-1-1 15,0 5-47-15,-1 8-34 16,-13 13-36-16,3 6-164 15,-3 0-346-15</inkml:trace>
  <inkml:trace contextRef="#ctx0" brushRef="#br0" timeOffset="45540.456">4508 8082 134 0,'0'0'116'0,"0"0"2"16,0 0-18-16,0 0-15 16,0 0 37-16,0 0-39 0,0 0-4 15,-2-4-2-15,1 4-2 16,1-4-10-16,-2 3 17 16,2-2-2-16,-1 1-2 15,1-1 12-15,-2 2 3 16,2 0 10-16,-2-1-8 15,2 2 4-15,0-3-5 16,-1 3-2-16,1 0-19 16,0 0-17-16,-1 0-18 15,1 0-10-15,0 0-13 16,-3 0-14-16,3 7 0 16,-3 9-1-16,0 7 6 15,-3 8 10-15,0 2-5 16,1 3-4-16,-1 0-6 15,-1 1-1-15,3 0 0 0,4 5-96 16,0-9-264-16,0-14-947 16</inkml:trace>
  <inkml:trace contextRef="#ctx0" brushRef="#br0" timeOffset="46523.7691">4611 8193 675 0,'0'0'233'15,"0"0"-28"-15,0 0-5 0,0 0-29 16,0 0-37-16,0 0-4 15,0 0 1-15,-5-36-16 16,5 33-31-16,0 0-19 16,0 3-22-16,0 0-25 15,0-2-12-15,5 1-6 16,8-1 0-16,-1 0-1 16,3 2 0-16,-3 0-1 15,3 0 1-15,-5 0 0 16,-2 7 0-16,-2 2 0 15,-3 2-8-15,1 4 9 16,-4 0 6-16,0 5 2 0,0-1-7 16,-6 4 0-16,-6 0 9 15,-4 1 3-15,1-1 1 16,-1-1-6-16,2-4-2 16,2 1 2-16,2-5-1 15,5-1-5-15,0-4-1 16,4 2 9-16,1-5 2 15,0 2 2-15,8-3 15 16,8 1 11-16,5-2 8 16,3-2-2-16,7-2 1 15,1 0-1-15,-4 0-10 16,2 0-11-16,-6 0-7 0,-5 0-3 16,-4 0-7-1,-4 0-7-15,-7 0-1 0,-1 0-1 16,-3 3-40-16,-15 9-113 15,-7-2-125-15,-8-4-927 0</inkml:trace>
  <inkml:trace contextRef="#ctx0" brushRef="#br0" timeOffset="49998.6837">4737 6742 95 0,'0'0'0'0,"0"0"-92"0</inkml:trace>
  <inkml:trace contextRef="#ctx0" brushRef="#br0" timeOffset="57382.7463">7938 17406 834 0,'0'0'33'15,"87"43"-33"-15,-8-13-60 16,-6-4-96-16,-10-9-331 0</inkml:trace>
  <inkml:trace contextRef="#ctx0" brushRef="#br0" timeOffset="78232.5608">10200 13096 113 0,'0'0'122'16,"0"0"-94"-16,0 0-20 15,0 0-2-15,0 0-6 16,-27-14-1-16,20 11 1 16,-1-3-28-16,0 1-48 15,2-1-71-15</inkml:trace>
  <inkml:trace contextRef="#ctx0" brushRef="#br0" timeOffset="80064.0807">10050 12995 74 0,'0'0'151'0,"0"0"-97"0,0 0-41 15,0 0 13-15,0 0 44 16,0 0-18-16,0 0-19 16,-16-15 28-16,12 11-6 15,2 0-29-15,-4-2 14 16,3 1 19-16,-3-2-14 16,2 3 6-16,1-2-17 15,-2 1-3-15,2 0 3 16,-1 1 1-16,-1 1-16 0,1 1 2 15,0-1 14-15,1 1-7 16,-2 0 3-16,1 1 0 16,-1-2-17-16,-2 0-1 15,-2 0-12-15,-2 0-1 16,-1-2 7-16,-1-1 2 16,-1 1 10-16,-2-3-18 15,-2 2 12-15,2 0-7 16,-2 1 5-16,0-1 1 15,-3 2-3-15,5 0-2 16,-4 1 1-16,-1 0-8 16,1 0 0-16,0 0 7 15,-1 0-6-15,-1 1 0 16,1-1 1-16,-3 0-1 16,-1 1 0-16,-1 1-1 0,0 1 1 15,-3 0 1-15,2 0-2 16,-5 0 1-16,0 0-1 15,1 3 0-15,-3 4 1 16,-3 1-1-16,-1 2 0 16,-1 0-1-16,-1 2 1 15,1-2-1-15,3 3 1 16,2 0 1-16,1 2-1 16,0-1-1-16,3 1-1 15,0 3 1-15,4 0 0 16,-4 1 0-16,0 3 0 15,0 1 0-15,0 1 1 16,1-1 0-16,0 4 0 0,1-3 1 16,1 3 7-16,2-2 4 15,0 0 0-15,2 1 5 16,-1 2-1-16,3 0 1 16,1 0-4-16,1 2 15 15,3 2-8-15,1 2 3 16,0 1-5-16,5 4 33 15,-1 6-11-15,2 2-21 16,5 5-1-16,1 1-1 16,2 2-5-16,1 1-1 0,0 1 1 15,0-4 1-15,6 2 2 16,4-1 26-16,0 0-12 16,2 2-13-16,3 0 3 15,0 2-8-15,3 2 1 16,0 2 9-16,1 0-13 15,1 1-1-15,-2 0-7 16,0 0 0-16,4-3 0 16,-4 1 0-16,2-4 1 15,1-2 15-15,1-5-5 16,1-4-3-16,2-8 3 16,4-6 22-16,1-5 16 15,3-6-19-15,1-3 2 16,5-4 34-16,2-2-24 15,0-2-15-15,2-4-6 0,3-3-11 16,2-2 0-16,-2-1-1 16,3 0-2-16,1 0 4 15,-1-6-10-15,0-3 8 16,-1-3 1-16,-1 1-4 16,-2-2 9-16,-2 0 16 15,-1-1-7-15,-3-1-11 16,1-2 9-16,-2 0-8 15,-3-5-5-15,1-1-9 16,2-4 2-16,0-5 9 16,0 1 4-16,2-5-13 15,1-1 10-15,-3 2-5 16,-4 1 2-16,-1 2-8 0,-3-1 5 16,-2 3-5-1,-2 0 6-15,-5-2-6 0,-1 0 8 16,-2-2-1-16,-3-3-7 15,-2 1 17-15,1-4-8 16,-1 0-9-16,-1 3 7 16,-1-1-7-16,2 0 1 15,-2 1-1-15,-2-1 7 16,2-1-7-16,-1 0 0 16,-3-2 11-16,3-1-12 15,-2-1 1-15,-2-2 12 16,3 1-1-16,-2-5-4 15,1 3 2-15,-4-1-1 16,1 0-3-16,-2 4-5 0,-2-1 8 16,-1 2-8-1,0 2 5-15,0-2-4 0,0 4-1 16,-1-2 7-16,-5 1-7 16,0 1 7-16,0-2-7 15,-3 3-1-15,0-1 6 16,-1 4-5-16,-1 0 9 15,1 2-8-15,-3 3-1 16,0 0 29-16,0 3-8 16,0 3-10-16,-4 1 0 15,2 3-5-15,0-1 1 16,-3 2-7-16,2 1 1 16,-2 1 4-16,-1 2-5 0,2 3 0 15,-1-1-1-15,2 2 6 16,-5-2-6-16,0 1 1 15,-3-2-1-15,0 2 0 16,-5 0 0-16,-1-1 0 16,-3 1 1-16,-2-2 0 15,-2 1-1-15,1 0 0 16,1-2 1-16,2 1-1 16,0 3 0-16,2-3 6 15,2 2-5-15,3-1-1 16,2 3 1-16,7 1-1 15,2 3 0-15,5 3 0 16,1 0-31-16,-3 2-45 16,0 0-48-16,-9 24-48 15,3-1-152-15,2 0-319 0</inkml:trace>
  <inkml:trace contextRef="#ctx0" brushRef="#br0" timeOffset="122316.4073">12364 7499 538 0,'0'0'127'0,"0"0"-7"16,0 0 26-16,0 0-25 15,0 0-28-15,-10-38 26 16,8 33-28-16,-2 1-23 15,4-2 2-15,-5 2-5 16,2-2-21-16,-1 2-16 0,-3 0-14 16,-1 0 1-16,-3-3-7 15,-1 3-7-15,-6-1-1 16,-1 0 9-16,0-1 1 16,-5 0-4-16,0 1 9 15,2 2 17-15,1-2 9 16,-2 2-15-16,1-1-5 15,-2 3-4-15,0-2 1 16,-3 3-5-16,-1 0-4 16,-2 0-2-16,-1 0 3 15,-2 0 3-15,-1 0 1 16,-3 4-4-16,-2 3-4 0,1 1 1 16,-1 0 5-1,3 1-5-15,3 2 3 0,4 0-2 16,5 1 5-16,3 4-7 15,2 2-6-15,2 3 1 16,3 6 5-16,0 0 2 16,4 3 1-16,0 1-7 15,6 2 7-15,1-2-1 16,2 1 7-16,1 0-5 16,0-2-1-16,1 1 10 15,10 0-1-15,2 0-2 16,0 0 1-16,4-1 5 15,0 1 0-15,2-3-10 16,2 0 2-16,1-2 7 0,3-2 6 16,2-2-7-16,0 0-8 15,3-4 0-15,0-3-3 16,3 1 0-16,0-4-3 16,1-2 1-16,2 1 1 15,1-6-1-15,-1 1 5 16,-1-3 4-16,3-2 2 15,-3-1-8-15,0 0 2 16,1-1 0-16,-2-8 0 16,-3-1-5-16,1-2 5 15,-1-2 0-15,-1-1 7 16,0-1-5-16,-2-2 4 16,0-2-5-16,-4 1-6 15,2-1 7-15,-4-1-7 0,0-1 4 16,-2 0 1-16,-1 1 1 15,-1-3 3-15,-5-1-1 16,-2 0 5-16,-1-1-1 16,-4-4 5-16,-1-2-15 15,-2-2 1-15,-3 0 1 16,0-2-5-16,0 2 0 16,0 1 0-16,-8 2-5 15,-1 0-1-15,-1 1 6 16,-2 4-4-16,0 1-1 0,-4 1 7 15,-1 3-7 1,1 2-1-16,-3 2 1 0,0 0 1 16,-1 0 0-16,-3 1-2 15,1 4 1-15,-2-1-1 16,-1 4 0-16,-1 1 0 16,0 5-1-16,-1 0 1 15,2 3 0-15,3 0 0 16,1 0 0-16,2 0-2 15,4 0 2-15,1 0-1 16,4 0-5-16,7 3-29 16,3 0-72-16,0-3-144 15,9 0-300-15,-1 0-846 0</inkml:trace>
  <inkml:trace contextRef="#ctx0" brushRef="#br0" timeOffset="127115.0983">15038 8003 728 0,'0'0'91'16,"0"0"-69"-1,0 0-5-15,0 0 9 0,0 0 0 16,0 0-11-16,39-17-1 16,-23 14-5-16,0 2-3 15,4 1 2-15,-1 0 10 16,0 0 18-16,1 0 20 16,0 0-21-16,1 4-11 15,1-1 1-15,2 2 14 16,-1-1 12-16,3 1-14 15,3-2-8-15,4-1 0 16,1 1-7-16,6-3 4 16,0 1-11-16,2-1-2 15,3 0-6-15,0 1 6 16,-1 1-4-16,1-2-8 0,0 3 14 16,-2-1-9-16,2 1 2 15,-2-1-6-15,4 1 4 16,2-2 1-16,2-1 3 15,6 0-8-15,1 0 6 16,2 0 2-16,3 0-1 16,-2 0-8-16,-1 0 0 15,-2 0 0-15,-4 2 0 16,2-1-1-16,-1-1-1 16,1 0 1-16,2 0 1 15,-1 0-1-15,3 0 2 16,1 0 6-16,-2 0 3 0,-1 0-3 15,-2 0-7-15,-3 0 0 16,1 0 2-16,-3 4-2 16,1-1-1-16,-2 1 1 15,2 0-1-15,1-1 2 16,-1 0-2-16,0 1 2 16,-3 0-1-16,-2-1-1 15,-3 1 0-15,-3-1 1 16,1 1-2-16,-5 2 1 15,4 0 0-15,-3 0 0 16,1-1-1-16,-1 1 1 16,0 0 0-16,-1-1 0 15,-3 2 0-15,1 2 0 16,-1-1 0-16,1 1 0 16,1-1 0-16,0-1 0 15,5 0 0-15,2-1 0 0,0 0 0 16,6-3 1-16,-1-1-1 15,4-1 0-15,0 1 1 16,3-2 0-16,1 1 8 16,2-1-8-16,2 0 12 15,-1 2 1-15,3-1-1 16,-1-1-12-16,0 0 9 16,0 2 3-16,0-2-1 15,0 1-9-15,-1-1 10 16,1 0-1-16,-3 0 5 15,2 0 1-15,-2 0-7 16,-1 0 4-16,2 0 1 0,-1 0-1 16,1 0-2-1,-4 0-7-15,-1 0 0 0,-4 0-5 16,-1 0 0-16,-4 0 1 16,0 0 0-16,-5 0-1 15,1 0 5-15,-1 0-5 16,0 0 5-16,1 2-5 15,1-2 1-15,2 2 4 16,2 1-5-16,2 0-1 16,1 0 1-16,2 0 0 15,-3-2 1-15,2 1-1 16,-2 1 6-16,-2-1 1 0,-2 1 1 16,-3-1 1-16,-2-2-1 15,-3 0 5-15,-2 2-3 16,1-2 0-16,0 0 7 15,1 0-8-15,0 0 3 16,3 0 8-16,1 0-6 16,2 0-7-16,-2-2 0 15,2 2-2-15,-2 0-5 16,-3 0-1-16,-1 0 0 16,-3 0 0-16,2 0 1 15,-2 0 1-15,0 0 1 16,0 0 3-16,-3 0-6 15,1 0 8-15,-1 0-7 0,0 0 11 16,-2 0-2-16,0 0 3 16,-1 0-2-16,-3 0 2 15,3 0 2-15,0 0-2 16,0 0-3-16,1 0-4 16,2 0 6-16,-2 0-11 15,1 0 0-15,-3 0 5 16,-4 0-4-16,1-2 8 15,-3-1 0-15,-4-2-4 16,2 0 8-16,-3 0 0 16,0-4 0-16,-2 0-4 15,4-2 3-15,-3-1-2 16,4-2-1-16,0 1 5 16,0-3-9-16,-1 1 7 15,-2-2 5-15,0 2-8 16,-2 1-4-16,0-4-5 0,-2 0 12 15,-1-1-7-15,-1-4-5 16,-3 2 11-16,0-2-6 16,0-2-5-16,-3-2 5 15,-1 0-4-15,1-2-2 16,-3 2-1-16,0 0 1 16,0-1 1-16,-3 1 0 15,-8 1 0-15,-1-2 0 16,-4 0 0-16,-2 3 0 15,1 0 2-15,-2 0 6 16,1 0-9-16,-1 2 2 16,-2-2 4-16,-2 3-5 15,-3-2 0-15,-1 0 0 16,-6 0-1-16,-1 0 2 0,-6-3-1 16,-4 1 1-16,-6-3-1 15,-7-1 0-15,-4-3 0 16,-5 2-1-16,-4-1 1 15,0 5 0-15,-3 0 0 16,1 4 1-16,1 2-1 16,3 4 4-16,3 3-5 15,1 1-1-15,1 3 0 16,-1 2 1-16,-1-1 0 16,-3 3-1-16,-13-1 0 0,-19-2 0 15,-16-1-5 1,-6-2 5-16,7 3-5 0,15-1 0 15,16-2 4 1,3 1 1-16,0 0 0 0,11 1 0 16,10 2 1-16,11 1-1 15,1 4 0-15,-11-3 0 16,-20 1 0-16,-23 2 0 16,-17 0 0-16,-3 3 0 15,5 0 0-15,14 0 0 16,14 0 1-16,2 0-1 15,-1 0 1-15,0 3 0 16,-3 0 0-16,2 4-2 16,1 0 2-16,3 0-1 15,0 0 0-15,0 1 0 0,0 1-5 16,-2-3 0-16,3 3-1 16,1-2 5-16,0 1-7 15,-2 0 2-15,-3-2 0 16,-3 2-2-16,-4-1 1 15,0-2 2-15,0 2 0 16,1 0-1-16,3-2 6 16,-2 2-1-16,16-3 1 15,14 0-1-15,12 0 1 16,4-3 0-16,-5 1-1 16,-8-2 1-16,-5 2 0 15,3-1 0-15,1 0 0 16,0 2 1-16,0-1-6 15,-1 1 5-15,1 2 1 16,0-2-1-16,3 3 0 0,-2-1 0 16,2 1 0-16,0 0 0 15,-3-1 0-15,-2 1 0 16,2-1 0-16,-2-1 1 16,0 4 0-16,-1-1-1 15,2 0 1-15,1 1 0 16,4 1 0-16,3 1-1 15,5 1 2-15,0-1-1 16,1 2 0-16,2-3-1 16,-2 3 1-16,3-1-1 0,-1 0 1 15,3 2-1 1,-2 2-1-16,3-2 2 0,2 4-1 16,3 0 1-16,0 0 0 15,7 0-1-15,-3-1 0 16,0 0 0-16,-2 0 1 15,0-1 0-15,-3 0 0 16,-1 2 0-16,1-3 0 16,2 1 0-16,2 0 0 15,9-1 1-15,2 3-1 16,7-5 0-16,1 4-1 16,3-2 0-16,7 2-5 15,-2-3 5-15,6 3 1 16,1 1-8-16,0 0 2 15,0 4 5-15,0-1 1 0,3 5-1 16,5 0 0 0,3 3 0-16,4 0 1 0,-2 3 0 15,5-1-1-15,-1 2 2 16,2-1-1-16,0-2 0 16,2 0-1-16,-1-1 1 15,2-5-1-15,-1 1 0 16,3-2 0-16,-2-4 1 15,2-4 0-15,5-3 0 16,-1-1 0-16,6-7 1 16,3 0 5-16,-1-3-5 15,0 0 0-15,-2 0 0 16,-4 0 0-16,-2 1 0 0,-2 1 0 16,-5 1-1-1,1 0 1-15,0-1 0 0,1 0-1 16,0 1 0-16,0-2 1 15,2-1-1-15,4 0 1 16,-1 0 0-16,2 0 6 16,-2 0-7-16,-1 0 0 15,-2 0 0-15,-2 0 1 16,-1 0 0-16,-3 0-1 16,-3 0 1-16,-2-1-1 15,-5 1 1-15,-1 0 0 16,-3 0-1-16,-1 0 2 15,-3 0 11-15,-1 0-6 16,0 0 7-16,0 0 0 0,0 0 1 16,0 0-3-16,0 0-3 15,0 0-2-15,0 0-6 16,0 0 0-16,0 0-1 16,0 0-1-16,0 4-90 15,0 9-229-15,0-6-222 0</inkml:trace>
  <inkml:trace contextRef="#ctx0" brushRef="#br0" timeOffset="128775.0333">23536 7506 12 0,'0'0'98'0,"0"0"-17"16,0 0-42-16,-48 79 46 15,35-51-45-15,-2 4 5 16,0 0 1-16,0 2-14 16,0 1-11-16,-3 4-12 15,3 3-8-15,-2 1-1 16,1 3 1-16,0 7-1 16,3 13 1-16,-1 20 0 15,5 22-1-15,2 7 23 16,4-6-23-16,-1-6-4 0,1-15-12 15,3-19-16-15,-2-10-172 16</inkml:trace>
  <inkml:trace contextRef="#ctx0" brushRef="#br0" timeOffset="133592.2278">23873 7093 829 0,'0'0'110'0,"0"0"-68"0,0 0 45 16,0 0-48-16,-91-65 9 15,72 55 54-15,7 5-36 16,-4 3-30-16,-1 2-29 16,-8 3-6-16,-1 14 1 15,-8 2 5-15,1 5-5 16,-4 2 12-16,0 3-7 15,1 1 2-15,1 1 7 16,2 3 29-16,2 2 28 16,3 0-25-16,4 1-32 0,5 1 4 15,-1 2-4 1,5 3 5-16,-1 3 14 0,2 3-6 16,0 1 4-16,-2 5-6 15,0 1 14-15,-3 3 10 16,-1 5-7-16,-6 14-2 15,-7 14-12-15,-3 26-13 16,0 6 0-16,7-8-2 16,6-7 4-16,6-18 0 15,4-3-2-15,1 3-4 16,7 0 4-16,4 0 1 16,1-3 0-16,1-4-5 15,13-1 2-15,1 0 0 0,0-4-4 16,-3-10-2-1,-3-15 11-15,-4-10 3 0,5-6-4 16,-1 5-4-16,0 6 3 16,3 9-3-16,-3-2 0 15,1 2-4-15,0 0-3 16,-2 1-2-16,1 2 0 16,0 3 3-16,-3-1-3 15,6 14-6-15,3 10 1 16,4 12 6-16,5 1-6 15,-2-20 7-15,-1-21-2 16,-4-20 3-16,0-8-2 16,5 5-5-16,4 7 11 15,6 3-3-15,-1-5-1 16,1-1 0-16,0-5-3 0,0-3 0 16,0-1-5-1,-3-5 1-15,-1 1-1 0,-1-4 1 16,-3 0 0-16,-2-1 4 15,-2-1-6-15,-1-1 1 16,-2 0 0-16,0 1 0 16,-1-1 0-16,1 1 0 15,1 1-1-15,-2-1 1 16,5 1-1-16,1-2 0 16,2 0-1-16,2-3-1 15,1-3 2-15,2-3 2 16,4-2 5-16,2-5 7 15,2-1-7-15,2-3 4 16,2 0 3-16,3 0-3 16,0-6-2-16,2-3 0 0,-2-1 1 15,0-3-1-15,-2-1 3 16,-3 0-2-16,0-2-8 16,-6-1 8-16,2-1-1 15,0-1 0-15,-2-2 2 16,1-1-5-16,-1-1 0 15,0 0-5-15,-2-2 8 16,-1 0-3-16,-3-3-6 16,3-1 6-16,-4-2-4 15,1-3 4-15,1-3-5 16,1 0 0-16,1-5 3 16,-1 3-4-16,0 0 0 0,-3-2 0 15,1 4 0-15,-2-1 0 16,-2-3 0-16,-1-3 1 15,-1-4 1-15,-3-3-2 16,2 1 6-16,-2 0-6 16,-2 2 0-16,-1 1 6 15,1 2-5-15,-2-1 0 16,-1 3 0-16,-1-1 0 16,0-1-1-16,-3 3 0 15,0-2 0-15,0 1 0 16,-2-1 0-16,-1-1-1 15,-1 0 1-15,-1 0-1 16,-2-3 1-16,-1-1 0 0,-1 2 0 16,0-4 0-1,0-2 0-15,0-4 1 0,0-3-1 16,0 2 8-16,0-1-7 16,0 3-1-16,0 1 1 15,-1 3 0-15,1 0 0 16,-2 6-1-16,1-1 1 15,-2 2-1-15,-2 1 0 16,1 1-1-16,-2-3 0 16,-1 3-7-16,0-1 7 15,0-2 1-15,-1 0-1 16,0 3 0-16,-1-3 0 16,0-2 0-16,-3-3-5 15,1-5-2-15,2-4 7 16,-1 2-8-16,1 3 7 0,0 5 1 15,0 7 0-15,2 5 1 16,-2 5-6-16,1 2 5 16,-4 3 1-16,2 1-1 15,-1-1 0-15,-3-1-8 16,-3 0 2-16,-1 0-2 16,-1 0-8-16,-1 0 5 15,-2-2 6-15,-3-1 0 16,-4 2 0-16,0-1 5 15,-1 1-12-15,-2 0 5 16,1 1 7-16,0 3 0 0,-2-3 0 16,0 2-5-16,0 0 0 15,2 1 5-15,1-1 0 16,3 3 1-16,2-2 0 16,0 2-1-16,0-1 1 15,0-1-2-15,-2-1 1 16,2-2-5-16,-3 0 6 15,1 1-8-15,-1 1 2 16,0 1 5-16,3 3-5 16,-2 1 6-16,1 2-2 15,-1 4-5-15,2 2 6 16,1 1-7-16,1 6 1 0,-1-1 1 16,-1 5 4-1,-2 0-7-15,-3 3 8 0,-1 0-5 16,-3 0 5-1,-2 0 0-15,-2 6 0 0,-2-1 1 16,0-2-1-16,-2-1 0 16,1 0 1-16,-1-2 0 15,2 2 0-15,5-2 0 16,11 6-1-16,8-1-139 16,16-5-481-16</inkml:trace>
  <inkml:trace contextRef="#ctx0" brushRef="#br0" timeOffset="272362.0763">12340 11628 1635 0,'0'0'241'0,"0"0"-94"16,0 0 1-16,0 0-93 15,0 0-40-15,0 0-14 16,-1 27 32-16,13 11 21 0,6 4-3 15,8-3-19-15,2-2-12 16,5-7 2-16,5-4-10 16,1-4-6-16,2-6-5 15,-2-5 1-15,-5-5 4 16,-7-6-5-16,-5 0 6 16,-5-6 8-16,-4-10 0 15,-4-5-3-15,-1 0-6 16,-2 2 1-16,0 5-6 15,-5 8 0-15,2 6-1 16,2 2-16-16,1 20 1 16,7 14 13-16,-1 8 2 15,2 9 5-15,-3 3-4 16,-3 0 11-16,-6-3 0 16,0-5-4-16,-2-4 0 0,0-6-7 15,-9-6 11-15,-7-8 5 16,-4-5 1-16,-5-9 11 15,-3-3-2-15,-8-7-9 16,-5 0-6-16,-1-8-11 16,0-6 1-16,5 2-2 15,8 2-12-15,11 4-29 16,8 3-33-16,6 3-67 16,4 2-87-16,5 19-97 15,9-1-164-15,-1-4-531 0</inkml:trace>
  <inkml:trace contextRef="#ctx0" brushRef="#br0" timeOffset="272598.031">12920 12296 2158 0,'0'0'242'0,"0"0"-217"0,0 0-25 15,0 0 0-15,1 80 28 16,-1-42-4-16,0-1-8 16,0 1-7-16,0-2-9 15,0-4 2-15,0-2-2 16,0-7-32-16,0-8-94 0,4-8-140 16,5-7-377-16</inkml:trace>
  <inkml:trace contextRef="#ctx0" brushRef="#br0" timeOffset="272825.282">13390 12179 2194 0,'0'0'245'0,"0"0"-176"15,0 0-31-15,0 0 12 16,0 0-23-16,0 0-26 16,115-31-1-16,-73 26-95 0,7-1-80 15,-7 1-109 1,-14 2-346-16</inkml:trace>
  <inkml:trace contextRef="#ctx0" brushRef="#br0" timeOffset="273004.3126">13453 12330 1766 0,'0'0'262'15,"0"0"-178"-15,0 0-24 16,0 0 20-16,0 0 7 16,0 0-41-16,0 0-25 15,68 0-21-15,-9-13-19 0,-10 1-137 16,-6 0-523-16</inkml:trace>
  <inkml:trace contextRef="#ctx0" brushRef="#br0" timeOffset="274345.0133">14670 11761 1502 0,'0'0'262'0,"0"0"-85"16,0 0 25-16,0 0-59 0,0 0-91 16,0 0-41-16,0 0-10 15,-46 27 30-15,39 14 7 16,3 2-12-16,3 1-7 15,1-1-12-15,0-5 1 16,9-6-7-16,7-6 0 16,2-9-1-16,4-11-11 15,4-6-27-15,-1-3-1 16,3-17 9-16,-2-6 2 16,-2-2 12-16,-5 2 10 15,-4 3 6-15,-3 6 0 16,-8 8 19-16,-2 6 16 15,2 3-30-15,-2 10 2 0,2 10-7 16,5 10 42 0,0 4 2-16,2 0-12 0,5 0 6 15,2-7 17 1,0-5-1-16,4-8-11 0,-2-8 3 16,2-6-1-16,2-7 15 15,0-19-11-15,1-12-22 16,1-20-15-16,-1-27-6 15,-6-29-6-15,-6 6-17 16,-8 20-23-16,-5 30 7 16,0 36-4-16,0 9 6 15,0 9 4-15,-7 4-103 16,-7 35-65-16,-4 37 60 16,5-7-101-16,0 1-410 0</inkml:trace>
  <inkml:trace contextRef="#ctx0" brushRef="#br0" timeOffset="274584.0277">15359 12085 1568 0,'0'0'662'15,"0"0"-585"-15,0 0-53 16,0 0-12-16,0 0 69 0,0 0-17 15,9 88-24 1,-8-57-20-16,-1 0-4 0,0-2-4 16,0 0-12-16,0 0-66 15,-1-5-106-15,-4-6-348 16,2-11-1021-16</inkml:trace>
  <inkml:trace contextRef="#ctx0" brushRef="#br0" timeOffset="274770.0095">15561 12131 1955 0,'0'0'290'15,"0"0"-153"-15,0 0-86 0,0 0 7 16,0 0 47 0,14 85-30-16,-11-51-44 0,0-1-18 15,-1 0-7-15,-1-3-6 16,4-1-84-16,-1-7-156 15,-1-13-387-15</inkml:trace>
  <inkml:trace contextRef="#ctx0" brushRef="#br0" timeOffset="275292.9593">16012 11758 1979 0,'0'0'234'0,"0"0"-169"0,0 0-28 15,0 0 6-15,0 0 19 16,0 0-25-16,105 22-10 16,-83 5-17-16,-7 5 0 15,-11 5-8-15,-4 3 5 16,-15 3 5-16,-11-1-1 15,-8-2-4-15,1-5-1 16,3-9-4-16,9-8-1 16,8-12 6-16,10-6 2 15,3-14-9-15,10-15-5 16,17-10-41-16,6-5 23 16,10-3 8-16,-4 3 6 15,-2 4 1-15,-6 2 8 16,-7 7 6-16,-7 2-6 0,-5 9 9 15,-8 3 41-15,-2 5 23 16,-2 6 3-16,0 6-22 16,0 0-36-16,-2 10-11 15,-7 11-7-15,0 9 1 16,-3 4 21-16,6 1 0 16,3 2-7-16,3-2-1 15,0-3-7-15,5-2 4 16,8-2-10-16,5-4-1 15,1-1 0-15,1-3-81 16,5-3-126-16,-6-7-287 16,-3-7-964-16</inkml:trace>
  <inkml:trace contextRef="#ctx0" brushRef="#br0" timeOffset="275494.1222">16476 12034 1908 0,'0'0'251'15,"0"0"-189"-15,0 0 71 16,0 73 32-16,0-37-6 16,0 0-50-16,0 3-39 15,-3-2-28-15,0-3-24 16,-2-4-12-16,1-3-6 16,0-5-6-16,-2-10-93 15,2-7-211-15,-1-5-531 0</inkml:trace>
  <inkml:trace contextRef="#ctx0" brushRef="#br0" timeOffset="278153.7565">17183 11936 1609 0,'0'0'384'15,"0"0"-196"-15,0 0-73 16,0 0-30-16,0 0-21 16,0 0-35-16,111-22-12 15,-64 13-7-15,3 2-10 16,-1 2-16-16,-2 1-67 15,-5 1-88-15,-10 1-308 16,-15 1-487-16</inkml:trace>
  <inkml:trace contextRef="#ctx0" brushRef="#br0" timeOffset="278357.5325">17333 11811 415 0,'0'0'1394'15,"0"0"-1219"-15,0 0-96 16,0 0 82-16,-3 119 9 16,10-62-72-16,3 7-49 15,-1-3-10-15,-1-1-23 16,-1-6-6-16,-1-11-10 16,0-21-114-16,-1-14-214 15,-1-10-959-15</inkml:trace>
  <inkml:trace contextRef="#ctx0" brushRef="#br0" timeOffset="283971.0794">17890 11818 1605 0,'0'0'190'0,"0"0"-77"16,0 0 76-1,0 0-67-15,0 0-69 0,0 0-31 16,-34 8-5-16,21 19 21 15,2 6 1-15,2 2-7 16,3 0-20-16,6-1-4 16,0-5-7-16,17-3-1 15,6-9-2-15,6-11-51 16,5-6-21-16,3-7 9 16,-1-17 7-16,-1-6 18 15,-7-1 12-15,-7 5 16 16,-8 4 12-16,-6 8 37 15,-4 6 17-15,-2 8-1 16,-1 0-26-16,0 12-17 16,0 12-1-16,0 9 16 15,0 2-2-15,7-1 5 0,4-3-12 16,3-8 5-16,4-6 3 16,2-11 1-16,7-6 33 15,-3-7 12-15,5-22-29 16,-1-10-17-16,-6-10-13 15,-3-6-7-15,-9-3-4 16,-6-1-42-16,-4 5-22 16,0 6-2-16,-5 14-9 15,-2 13-6-15,3 17-18 0,4 4-150 16,0 32-127 0,9-1-4-16,3 2-649 0</inkml:trace>
  <inkml:trace contextRef="#ctx0" brushRef="#br0" timeOffset="284152.045">18490 11957 1796 0,'0'0'217'16,"0"0"-178"-16,0 0 0 16,0 0 18-16,0 105-7 15,3-69-28-15,1 3-13 16,2-1-9-16,3 5-27 15,0-14-199-15,-4-7-441 0</inkml:trace>
  <inkml:trace contextRef="#ctx0" brushRef="#br0" timeOffset="284427.8684">18714 11998 1719 0,'0'0'186'0,"0"0"-150"16,0 0-15-16,0 0-2 16,0 0 0-16,0 0 0 15,0 0 23-15,36 61 44 16,-43-35-39-16,-10 4 6 16,-1 2 17-16,-3-2-8 0,3-1-16 15,6-5-6 1,6-3-19-16,6-7-11 0,0-6-8 15,15-5-2-15,16-3 0 16,12-7-3-16,29-39-99 16,-10 0-200-16,-8-2-918 0</inkml:trace>
  <inkml:trace contextRef="#ctx0" brushRef="#br0" timeOffset="284840.6453">19048 11757 456 0,'0'0'1292'16,"0"0"-1190"-16,0 0-78 15,0 0 29-15,0 0 49 0,92 73-34 16,-81-42-17 0,-8 2-8-16,-3-2-6 0,-5 0-18 15,-10-4-6-15,-1-5-4 16,2-5-3-16,3-10-5 15,8-7-1-15,3 0-10 16,3-24-51-16,16-9-107 16,8-9-57-16,-1-4 80 15,3 0 49-15,-8 0 67 16,-3 5 29-16,-9 6 109 16,-8 5 78-16,-1 9 33 15,0 8-51-15,0 9-37 0,-6 4-49 16,-1 11-61-16,-2 15-11 15,-1 7 26-15,2 4 2 16,3 5-4-16,5-3-18 16,0 0-7-16,6-3-8 15,12-5-2-15,0-3-26 16,12-5-140-16,-6-9-155 16,-3-9-725-16</inkml:trace>
  <inkml:trace contextRef="#ctx0" brushRef="#br0" timeOffset="285151.0061">19388 11908 1490 0,'0'0'240'0,"0"0"-170"16,0 0-30-16,0 0 23 16,0 0 41-16,0 0-12 15,0 0-27-15,68 45-19 16,-68-22 26-16,0 4 14 15,-4 5 0-15,-13 4 0 16,-5 2-10-16,-2 0-7 16,1-1-8-16,3-5-9 15,8-4-12-15,4-8-14 16,6-6-10-16,2-6-3 16,0-3 8-16,11-3 2 15,12-2 7-15,7-2-5 16,7-10-25-16,5-5-4 15,16-12-122-15,-10 2-230 16,-11-2-1085-16</inkml:trace>
  <inkml:trace contextRef="#ctx0" brushRef="#br0" timeOffset="285416.6068">19844 11905 1033 0,'0'0'1100'0,"0"0"-982"15,0 0-41-15,0 0-40 16,0 0-19-16,87-33-12 15,-50 30-6-15,8-3-110 16,-11 3-152-16,-10-4-351 0</inkml:trace>
  <inkml:trace contextRef="#ctx0" brushRef="#br0" timeOffset="285616.9996">19904 11640 1903 0,'0'0'256'0,"0"0"-60"0,0 0-137 16,0 0-31-16,-8 79 112 16,7-34-31-1,-2 8-51-15,1-1-33 0,0 0-6 16,1-1-13-16,1-1-6 16,0-6-48-16,0-1-159 15,8-12-286-15,4-16-1209 0</inkml:trace>
  <inkml:trace contextRef="#ctx0" brushRef="#br0" timeOffset="285785.7607">20399 11980 1737 0,'0'0'680'0,"0"0"-613"0,0 0 0 16,0 0-67-16,0 0-4 15,0 0-87-15,85-16-108 16,-56 12-455-16</inkml:trace>
  <inkml:trace contextRef="#ctx0" brushRef="#br0" timeOffset="285937.5033">20867 11944 1879 0,'0'0'224'0,"0"0"-150"0,0 0-72 16,81-8-2-1,-42 2-190-15,-2 1-428 0</inkml:trace>
  <inkml:trace contextRef="#ctx0" brushRef="#br0" timeOffset="286111.1696">21448 11911 1925 0,'0'0'257'15,"0"0"-101"-15,0 0-56 16,0 0-32-16,0 0-68 16,0 0-12-16,80-5-96 15,-59 4-123-15,0-3-413 0</inkml:trace>
  <inkml:trace contextRef="#ctx0" brushRef="#br0" timeOffset="286271.0611">21889 11897 1861 0,'0'0'261'0,"0"0"-105"15,0 0-97-15,0 0-38 16,0 0-21-16,0 0-83 15,0 0-179-15,54 0-517 0</inkml:trace>
  <inkml:trace contextRef="#ctx0" brushRef="#br0" timeOffset="286427.3228">22116 11889 1969 0,'0'0'349'16,"0"0"-192"-16,0 0-19 15,0 0-62-15,0 0-44 16,0 0-32-16,0 0-75 16,15 0-167-16,-9-3-777 0</inkml:trace>
  <inkml:trace contextRef="#ctx0" brushRef="#br0" timeOffset="287876.9146">22498 11519 1452 0,'0'0'313'0,"0"0"6"15,0 0-70-15,0 0-84 16,0 0-95-16,0 0-57 15,0 0-11-15,-51 94 42 16,36-34 3-16,3 2-22 16,5-7-15-16,4-6-2 15,3-7-7-15,0-7 0 16,12-8 6-16,7-8-7 16,2-9-17-16,8-9-20 15,2-1 19-15,3-17 9 16,2-9-4-16,-4-6-4 15,-3-2 16-15,-6 4 1 0,-6 7-1 16,-6 6 1-16,-4 8 28 16,-4 4 7-16,-3 5-18 15,0 0-17-15,3 11-7 16,2 9 7-16,4 7 0 16,4 1 10-16,2-1-9 15,7-4 6-15,2-4-1 16,1-7 2-16,1-9 7 15,1-3 1-15,3-10 5 16,-3-14 0-16,2-9-15 16,-5-11 0-16,-7-18-6 15,-1 1 0-15,-9-3-23 16,-5 5-21-16,-2 20-10 16,0 8-22-16,-5 19-62 15,-7 12-21-15,-6 43-144 0,3 1-54 16,4 4-363-16</inkml:trace>
  <inkml:trace contextRef="#ctx0" brushRef="#br0" timeOffset="288092.6784">23183 11933 1993 0,'0'0'306'0,"0"0"-170"15,0 0-44-15,0 0-46 0,0 0-26 16,0 0 23-16,0 93-9 16,0-57-20-16,0-1-13 15,0-1-1-15,0 0-37 16,0 2-136-16,0-7-180 16,0-12-718-16</inkml:trace>
  <inkml:trace contextRef="#ctx0" brushRef="#br0" timeOffset="288438.3321">23371 12034 814 0,'0'0'1118'0,"0"0"-1001"16,0 0-106 0,0 0-10-16,0 0 40 0,0 0 15 15,7 78-19-15,-7-55-7 16,0-4-1-16,0-5-6 15,0-5-9-15,0-4-12 16,0-5 16-16,0-3 93 16,0-19 61-16,10-12-117 15,8-6-14-15,5-4-12 16,2 6 19-16,0 6 4 16,-2 10-10-16,-3 10 6 15,0 7-17-15,-1 5-17 16,-1 5-5-16,0 12-8 15,-3 4-1-15,0 6 1 16,-2 2 1-16,-1 3-2 0,-1-1-38 16,9 3-57-1,-3-8-126-15,1-10-308 0</inkml:trace>
  <inkml:trace contextRef="#ctx0" brushRef="#br0" timeOffset="288974.882">23909 11746 1413 0,'0'0'329'0,"0"0"-176"16,0 0 14-16,0 0-49 15,0 0-31-15,0 0-42 16,0 0-23-16,69 28-1 0,-68-8 1 15,-1 4 9-15,0-1 2 16,-12 0-19-16,-4 0-5 16,-1-5-3-16,3-2-5 15,1-7-1-15,6-3-1 16,4-6-8-16,3 0 8 16,0-6 0-16,15-13-63 15,7-3 5-15,5-4 29 16,3-3 21-16,-2 3 8 15,-2-2 1-15,-2-1 0 16,-5 0 14-16,-4-3 21 16,-3 4-4-16,-6 3 3 0,-3 6 12 15,0 6 11-15,-3 6 20 16,0 5-5-16,0 2-25 16,0 2-21-16,-6 15-26 15,-10 15 0-15,-1 6 16 16,-1 6 11-16,2 1 4 15,6-2 1-15,6-5-13 16,4 0-5-16,0-8-5 16,7-3-2-16,7-7-7 15,2-6 0-15,1-5-11 16,11-6-49-16,23-3-96 16,-9-5-140-16,2-5-712 0</inkml:trace>
  <inkml:trace contextRef="#ctx0" brushRef="#br0" timeOffset="289362.7076">24345 11957 1547 0,'0'0'353'0,"0"0"-289"15,0 0-8-15,0 0 45 16,-17 84-6-16,12-54-44 15,-3-3-12-15,2 1-4 16,0-7-8-16,0-6-6 16,1-4-12-16,2-5-1 0,-1-6 0 15,4 0 17 1,0-14 45-16,0-13-45 0,7-9-8 16,6-5-4-16,5-2 6 15,-1 5 8-15,2 8 28 16,-4 10 5-16,-1 8-11 15,-1 10-13-15,0 2-23 16,1 7-5-16,1 17-7 16,0 5 13-16,-1 9-5 15,-3 4 7-15,-5 0-5 16,-3 0-11-16,-3-3 0 16,0-2-4-16,-3 2-64 15,-7-9-142-15,-4-12-376 0</inkml:trace>
  <inkml:trace contextRef="#ctx0" brushRef="#br0" timeOffset="291059.7241">23537 12293 1039 0,'0'0'249'0,"0"0"-12"16,0 0-19-16,0 0-33 15,0 0-35-15,0 0-32 16,0 0-16-16,0 0-13 16,9 0-22-16,8-5-9 15,4-1-15-15,3 0-16 16,-2 2-9-16,-1-1-17 15,-5 3 1-15,0 1-2 16,-2 1-43-16,-3 0-105 16,2 0-76-16,-4 0-170 15,-3 0-381-15</inkml:trace>
  <inkml:trace contextRef="#ctx0" brushRef="#br0" timeOffset="291254.1358">23531 12366 1204 0,'0'0'335'0,"0"0"-124"16,0 0-6-16,0 0-61 16,0 0-65-16,0 0-46 15,0 0-14-15,102 0-19 16,-39 0-62-16,4 0-448 0</inkml:trace>
  <inkml:trace contextRef="#ctx0" brushRef="#br0" timeOffset="291739.8799">24413 12455 1295 0,'0'0'400'0,"0"0"-225"16,0 0-27-16,0 0-48 16,0 0-44-16,0 0-39 15,0 0-15-15,33-4 4 16,-20 1-6-16,0 1-11 0,0 0-80 16,1 2-126-16,-3 0-123 15,-5-1-339-15</inkml:trace>
  <inkml:trace contextRef="#ctx0" brushRef="#br0" timeOffset="291892.1047">24413 12455 886 0,'-30'54'719'0,"30"-54"-582"15,0 0 1-15,14 0-49 16,9 0-48-16,29-3-41 15,-5-2-156-15,1-1-658 0</inkml:trace>
  <inkml:trace contextRef="#ctx0" brushRef="#br0" timeOffset="296405.7747">12695 12989 1205 0,'0'0'165'0,"0"0"20"0,0 0 55 15,0 0 16-15,0 0-76 16,0 0-76-16,-33-67-72 15,33 72-26-15,0 13-6 16,8 6 6-16,8 7 6 16,7 0-2-16,3 0-3 15,4-3-6-15,3-6-1 16,-2-6 0-16,-1-11-7 16,-5-5-6-16,-4-1 1 15,-5-18 12-15,-2-5 6 16,-6-3 0-16,-5 4 1 0,-2 3 17 15,1 5 43 1,-2 8 20-16,0 7-18 0,0 0-44 16,1 5-25-1,2 16 0-15,5 11 5 0,0 8 11 16,2 7-4-16,-1 0-11 16,-2 3 7-16,-4-4-8 15,-2-1 0-15,-1-3-38 16,0-6-67-16,-3-6-40 15,-22-9-26-15,5-8-191 16,-3-12-357-16</inkml:trace>
  <inkml:trace contextRef="#ctx0" brushRef="#br0" timeOffset="296699.2289">13168 13104 1737 0,'0'0'169'16,"0"0"-140"0,0 0-22-16,0 0 18 0,90-15-1 15,-73 18-1-15,-5 14 15 16,-7 7 19-16,-5 8 14 16,0 8-9-16,-6 6 3 15,-8 0-14-15,1 0-11 16,5-6 6-16,5-7-3 15,3-6-14-15,3-8-11 16,18-6-1-16,9-9 3 0,9-4 1 16,6 0-21-16,13-4-68 15,-10-2-162-15,-17 3-468 0</inkml:trace>
  <inkml:trace contextRef="#ctx0" brushRef="#br0" timeOffset="297100.9915">12797 14277 2060 0,'0'0'187'0,"0"0"-171"15,0 0-15-15,0 0-1 16,0 0 40-16,47 98-13 16,-27-68-20-16,0-4-6 15,0-5 0-15,-3-9-1 16,0-8 0-16,-2-4-15 16,-2-16 2-16,0-11 12 15,-4-9 0-15,-2-1 1 16,-4 7 0-16,-3 8 53 15,0 11 54-15,0 8 43 16,0 3-91-16,0 10-43 0,1 16-3 16,1 13 5-1,4 8-6-15,0 8-12 0,2 4-1 16,2 2-60-16,8 20-103 16,-4-15-84-16,-1-13-393 0</inkml:trace>
  <inkml:trace contextRef="#ctx0" brushRef="#br0" timeOffset="297493.3698">13264 14604 1595 0,'0'0'128'0,"0"0"-128"16,0 0 0-16,0 0 0 15,0 0 6-15,0 0 4 0,48 81-1 16,-48-48 10-16,-12-1 14 16,-1-2-14-16,4-3-11 15,3-8 6-15,6-6 24 16,0-8 11-16,8-3 78 16,12-2 1-16,6 0-38 15,10-10-41-15,0-1-16 16,1 0 21-16,-3 4-18 15,-2 5-3-15,-10 2-15 16,-4 4-4-16,-11 12 7 0,-7 6 37 16,0 6 15-1,-11 5-25-15,-11 1-24 0,-3-3-14 16,-5-7-8-16,0-13-2 16,2-11-24-16,-5-55-75 15,6-8-189-15,4-18-485 0</inkml:trace>
  <inkml:trace contextRef="#ctx0" brushRef="#br0" timeOffset="297739.1186">13557 13079 1790 0,'0'0'240'0,"0"0"-184"16,0 0 41-16,58-82-25 16,-31 63-38-16,2 4-13 15,0 0-15-15,1 6-6 16,-2 3-1-16,-1 3-43 16,-2 3-105-16,-9 6-193 15,-9 8-425-15</inkml:trace>
  <inkml:trace contextRef="#ctx0" brushRef="#br0" timeOffset="297866.9998">13768 13145 1500 0,'0'0'362'16,"0"0"-279"-16,0 0-43 16,0 0-40-16,0 0-12 0,110 7-190 15,-88 9-407-15</inkml:trace>
  <inkml:trace contextRef="#ctx0" brushRef="#br0" timeOffset="298074.1274">13761 14008 2148 0,'0'0'219'15,"0"0"-210"-15,0 0 10 0,0 0-19 16,0 0-1-16,111-67 0 16,-74 48-60-16,4-3-74 15,-12 7-152-15,-6 5-323 0</inkml:trace>
  <inkml:trace contextRef="#ctx0" brushRef="#br0" timeOffset="298250.9139">13852 14190 1781 0,'0'0'516'0,"0"0"-473"0,0 0 0 16,0 0-43-16,0 0-1 15,98-45-61-15,-60 34-165 16,-6 7-477-16</inkml:trace>
  <inkml:trace contextRef="#ctx0" brushRef="#br0" timeOffset="298506.1768">14105 14794 2063 0,'0'0'382'0,"0"0"-292"0,0 0-15 15,0 0-58-15,0 0-11 16,0 0 0-16,80-31-6 16,-49 25-64-16,-1 3-65 15,-1 3-57-15,-11 4-202 16,-5 11-443-16</inkml:trace>
  <inkml:trace contextRef="#ctx0" brushRef="#br0" timeOffset="298670.9503">14181 15194 1820 0,'0'0'301'15,"0"0"-210"-15,0 0-2 0,0 0-27 16,104-32-15-16,-63 7-38 15,0-6-9-15,-4-28-100 16,-8 6-213-16,-17-2-1014 0</inkml:trace>
  <inkml:trace contextRef="#ctx0" brushRef="#br0" timeOffset="299376.2175">12188 11662 1219 0,'0'0'127'0,"0"0"-96"16,0 0 8-16,-102 48 41 16,73-7 45-16,3 22-7 15,12 37-14-15,14 37-15 16,13 21 31-16,26 8-21 15,8 4-24-15,1-15-12 16,0 2-21-16,-5 0-1 0,-1-4 20 16,-10 5 7-1,-6 6 4-15,-7 6-4 0,-8-2 2 16,-4 2-8-16,-5-2-9 16,-1-5-3-16,2 9-7 15,6 0 8-15,6-3-9 16,5-10-8-16,2-13 0 15,3-9-14-15,2-7 1 16,1-7-6-16,5-11-6 16,0-14 3-16,0-21-12 15,-6-21-1-15,1-18 1 16,2-10-1-16,10-4-9 16,22-10-17-16,42-14-27 15,45-49-61-15,32-37-58 0,-31 4-315 16,-14-4-1050-16</inkml:trace>
  <inkml:trace contextRef="#ctx0" brushRef="#br0" timeOffset="300754.2844">24526 11386 1575 0,'0'0'185'0,"0"0"-167"0,0 0-11 16,0 0 34-16,112 29 35 15,-74-14 0-15,3 3-40 16,-1 2 3-16,0 1-13 16,1 1 10-16,-1 3 6 15,-4-1-6-15,-3 5-4 16,-5 4-5-16,-7 2-3 15,-6 4-1-15,-8 5 2 16,-7 6 7-16,0 15 28 16,-26 19 10-16,-17 28 0 15,-5 9-9-15,-4 3 3 16,4-3 3-16,12-1-28 16,3 6-11-16,7 0 1 0,3-2-1 15,2-8-10-15,3-5 1 16,6 0 2-16,-1-4 5 15,0 2-13-15,-1 2 7 16,-8 0-5-16,-5 0-6 16,-5-2-2-16,-3-7 4 15,-10-5-1-15,-4-3 5 16,-8 3-5-16,-3-2 7 16,2 0-5-16,5-2-2 15,4 0 1-15,8 3-10 16,7 2 8-16,7-2-2 15,3-2-6-15,6-5 7 16,0-4 2-16,3 0-8 16,-3-3 4-16,2-1-6 0,-2-3 1 15,0 0 8-15,5-13-9 16,4-12 0-16,-2-14 0 16,7-8-1-16,-1 1 1 15,1-5-1-15,1 0 1 16,0-10 0-16,3-7 0 15,-2-6 1-15,2-2-1 16,-3-2 0-16,-5 0 0 16,-3-2 8-16,-14-9-8 15,-13-4-6-15,-26-7 5 16,-28-7-5-16,-25 0 4 16,-8 1 2-16,9 7-36 0,26 9-45 15,11 2-67 1,27 3-156-16,12-3-604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04:09.1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20284 8280 196 0,'0'0'524'0,"0"0"-465"15,0 0-11-15,0 0 66 16,-49-79 15-16,40 57 7 16,-4-1-15-16,-1-2-35 0,-3-4-12 15,-5-2-1 1,-3-1-12-16,-5-4 6 16,-4 2-15-16,-6-3-2 0,-5-1-12 15,-3 0-16-15,-2 1-10 16,-1-1 13-16,-3 1-6 15,-2-1-6-15,-4 0 15 16,2-1-8-16,-6 3-5 16,-5-1-5-16,-11-2 2 15,-15-5 3-15,-18-4 6 16,-12 0-11-16,3-1-2 16,5 0 4-16,7 3-5 15,-2 0 2-15,3 0-8 16,5 8 8-16,7 5-2 15,16 8 4-15,17 5 11 0,14 10-12 16,3 4-2-16,-10-1-7 16,-19 1 9-16,-31 2-9 15,-20 3 0-15,-12 1 0 16,2 0 5-16,4 5-6 16,8 5-1-16,0-2 0 15,-4 3 1-15,0-1 0 16,-2 2-1-16,-1 0 1 15,1 3 0-15,3 1 1 16,13 6-1-16,24 0 0 16,22 0 0-16,17 0-1 15,-6 7 1-15,-23 16 0 16,-22 7 0-16,1 0 0 16,19-11 0-16,22-11 0 15,1-1 0-15,-26 10 1 0,-32 14 6 16,-16 3-7-16,1-3-1 15,13-3 1-15,33-12 0 16,17-4 0-16,19-6 1 16,8 1 1-16,-2 5 20 15,-7 7-10-15,-3 10-12 16,-2 15 7-16,-5 17-5 16,-1 22-1-16,0 6 1 15,8-8 5-15,6-10-1 16,7-17-4-16,0 1-1 15,2 4 6-15,2 2 11 16,6 0 1-16,4 2-5 16,9 0 4-16,5-1 5 15,9 3-9-15,5 7-4 16,0 0-1-16,19-6-8 0,7-2 10 16,8-5-2-16,8-2-1 15,8 1-2-15,3-1 2 16,7-1 2-16,1-3-9 15,-6-12 0-15,-6-9 4 16,-9-11-5-16,1 1-1 16,8 9-5-16,7 7 6 15,9 6 1-15,-4-2-1 16,-1-7 0-16,2-4 0 16,-1-7 2-16,3-4-1 0,4-7 5 15,1-3-5-15,3-3 5 16,3-4-3-16,-5-1-2 15,-1-2-1-15,-4 1 1 16,-2-1-1-16,-3 0 1 16,-2-1-1-16,0-1 1 15,2 1 0-15,0 0-1 16,0 0 0-16,0 2 0 16,0-2 0-16,1 1 0 15,0-1 0-15,3-2 0 16,2-2 0-16,0-2 0 15,3-1 1-15,-1-1-1 16,-1-4-1-16,-2 1 1 16,2-3-1-16,-3-2 1 15,1 0-1-15,-1-2 1 0,1-1-7 16,1 0 6-16,1-2 1 16,4 0-1-16,1 0 0 15,1 0 1-15,-3 0 0 16,2 0 0-16,0 0 2 15,-4 0-1-15,1 0-1 16,0 4 1-16,-2-1-1 16,-3 1 1-16,0-1-1 15,-1 1 0-15,-1 0-1 16,2-1 0-16,2 1-1 16,1-4 1-16,2 3 0 15,-1 0 1-15,0 0 0 16,-3 0 0-16,4 2 0 0,-4 1 0 15,2-3 0-15,2 4 1 16,13-3 0-16,17-3 0 16,14-1 0-16,5 0 0 15,-8 0 0-15,-7-4-1 16,-11-4 0-16,3 3 0 16,-18 1 0-16,-10-1 0 15,-17 3-1-15,-1-2 1 16,10-1 1-16,9 0 6 15,9-4-6-15,-1 1 1 16,12-4 7-16,11-4-8 16,11-1 9-16,-10-2-4 15,-21 4 0-15,-20 4 2 16,-10 0 0-16,7-3-7 16,10 0 11-16,8-3-12 0,-2 1 1 15,-2-2 5-15,-2-3-5 16,0-2 7-16,-3-3-7 15,0 0 0-15,-4-3 6 16,-2-2 4-16,-2-2-1 16,-3 2-9-16,-5-3 11 15,-3 0-3-15,0-2 3 16,-1-3 0-16,1-1-3 16,-1-2-2-16,0-2-1 15,0-5 2-15,-4-5 1 16,1-2 3-16,-6 0 1 15,-5-2 1-15,-3 0 0 0,-5 1 10 16,-5-4-9 0,-1-12-6-16,-7-16-8 0,-1 6-1 15,-8 10 0-15,-1 9 1 16,-1 13-1-16,-13-6 0 16,-8-18 1-16,-12-14 5 15,-11-14 3-15,0 8-8 16,5 17 8-16,10 22-2 15,5 12-5-15,-11-18 4 16,1 0 3-16,-5-9-8 16,3 1-1-16,4 11 0 15,-4-6-2-15,1 4 1 0,0 6 0 16,1 5 1-16,-3 4 1 16,1 2 0-1,-2 1 0-15,-3-1 1 0,2 0 4 16,-2-2-6-16,2 1 1 15,-2 1 0-15,-2 2 0 16,-1 2-1-16,-4 4 2 16,-1 0-2-16,-5 3 1 15,3 2 0-15,-3 3-1 16,0 0 1-16,4 0 0 16,-1 3 0-16,1-1 0 15,4 2-1-15,0-1 1 16,4 5-1-16,-2-1 0 15,0 1 1-15,-2 2-1 0,-3 1 0 16,-5-1 0-16,-6 2 1 16,-17-2-1-16,-17-1-1 15,-18-1-1-15,-8 3 2 16,3 3 0-16,0 4-2 16,5 4 2-16,-5 0 0 15,2 5-1-15,5 1-34 16,29 0-103-16,19-2-339 0</inkml:trace>
  <inkml:trace contextRef="#ctx0" brushRef="#br0" timeOffset="3210.0625">19406 9982 696 0,'0'0'167'0,"0"0"-15"15,0 0-61-15,0 0-19 0,0 0 28 16,0 0-32-1,37 3-14-15,-9 4 42 0,13 4-3 16,23 3 13-16,30 6 1 16,38 3-12-16,22 4 12 15,7 1-16-15,-1-1-31 16,-15-3-8-16,-2 0-18 16,-3-2-2-16,-10-5-7 15,-8-3 2-15,-13-4-9 16,-22-2-11-16,-23-4-5 15,-21 1-1-15,-10-3 1 16,-5 1 7-16,-5-1-9 16,-6-1-1-16,-15-1 0 0,-5 0-26 15,-43-1-82 1,-62-19-151-16,3 0-226 0,-6-1-393 16</inkml:trace>
  <inkml:trace contextRef="#ctx0" brushRef="#br0" timeOffset="3619.3389">19497 10154 1064 0,'0'0'135'15,"0"0"-106"-15,0 0-29 16,0 0 0-16,0 0 60 16,0 0 116-16,0 0-18 15,90 56-24-15,-1-27 32 16,43 4-21-16,30 2-27 16,14-3-22-16,1-2-27 15,-14-3-13-15,-2-3 5 16,-11 0 3-16,-15-4-18 15,-15-4 2-15,-30-4-5 16,-24-6-9-16,-23-1-7 16,-12-3-1-16,-5 1-10 15,-6 0-1-15,-4-2-2 16,-9-1-2-16,-7 0-10 16,0 0 7-16,-13 0-8 0,-31 0-24 15,-56 2-100 1,2-1-200-16,-6-1-546 0</inkml:trace>
  <inkml:trace contextRef="#ctx0" brushRef="#br0" timeOffset="7989.9657">20438 7483 1416 0,'0'0'192'0,"0"0"-58"15,0 0-34-15,127-75 43 16,-35 34-3-16,26-11 22 16,9-6-88-16,-3 1-27 15,-14 9-23-15,-33 11-8 16,-17 11-14-16,-21 9-2 16,-15 2-26-16,-3 3-74 15,-15-12-103-15,-3 5-150 0,-3 1-480 16</inkml:trace>
  <inkml:trace contextRef="#ctx0" brushRef="#br0" timeOffset="8244.7585">20460 6991 1430 0,'0'0'171'16,"0"0"-131"-16,-83 73 17 15,46-30 71-15,4 7 27 16,6 3-15-16,4-1-58 16,9-6-45-16,12-2-12 0,2-7 3 15,22-6 15 1,32-6-25-16,37-12-3 0,39-10-15 16,19-3-5-16,5-16-59 15,-10-12-156-15,-47 8-348 16,-16-3-906-16</inkml:trace>
  <inkml:trace contextRef="#ctx0" brushRef="#br0" timeOffset="9019.192">22052 6803 1222 0,'0'0'543'16,"0"0"-483"-16,-106-53 71 15,55 41 3-15,-2 7-30 0,0 5-33 16,4 12 3 0,3 14-29-16,7 8-11 0,6 7-10 15,6 5 8-15,10-2-9 16,11 2-12-16,6-5-1 16,6-7-10-16,17-6-5 15,10-10 5-15,6-11 7 16,3-7-7-16,3-12 1 15,-4-21-1-15,-4-24 1 16,-5-31 9-16,-17-33-9 16,-5-21 8-16,-10 2-9 15,-6 17-7-15,-10 38 6 16,1 25 0-16,-3 26 1 16,3 10 6-16,2 7 2 15,-1 2 5-15,-2 13 29 0,4 2-14 16,-3 29-28-16,0 25 0 15,5 23-1-15,10 22 0 16,10 5-5-16,20-20-4 16,6-21 9-16,1-25-34 15,3-10-58-15,9 1-54 16,10-5-42-16,2-8-71 16,-6-15 73-16,-6-1 34 15,-9-23 62-15,-11-10 75 16,-11-4 16-16,-7-3 82 0,-6 1 65 15,-5 3-17 1,0 8 49-16,-6 7-27 0,-4 7-47 16,1 8-7-16,0 6-15 15,-1 2-55-15,-1 16-19 16,0 7-9-16,4 6 2 16,6 3-1-16,1-2 0 15,4-4-1-15,17-4-9 16,4-9 7-16,4-8 2 15,2-7 7-15,2 0 2 16,-3-19 0-16,-2-9-9 16,-7-5 8-16,-10-5-8 15,-7-1 6-15,-4 5-5 16,-6 5 0-16,-12 7-1 16,-2 8-8-16,0 4-11 0,6 8-15 15,1 2-5 1,5 0-42-16,5 1-70 0,3 12-106 15,11-1-84-15,6-4-425 0</inkml:trace>
  <inkml:trace contextRef="#ctx0" brushRef="#br0" timeOffset="9269.7072">22550 6127 1069 0,'0'0'538'0,"0"0"-400"16,0 0 111-16,0 0-79 0,0 0-72 16,0 0-73-16,0 0-25 15,15 32 14-15,0 13 18 16,3 5-14-16,1-2-10 16,-2-3-6-16,0-3-1 15,-3-3-1-15,-1-8-26 16,-4-4-57-16,-3-7-141 15,-4-6-147-15,-2-11-400 0</inkml:trace>
  <inkml:trace contextRef="#ctx0" brushRef="#br0" timeOffset="9441.3184">22301 6420 1763 0,'0'0'206'0,"0"0"-162"16,173-42-27-16,-34 12-5 16,18 1 4-16,-8 1-16 15,-41 9-96-15,-39 2-731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5:36:03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916 7986 155 0,'0'0'831'0,"0"0"-743"16,0 0-52-16,0 0 67 16,-101-33 35-16,74 30-9 15,3 3-22-15,0 0-34 16,-3 0-10-16,-1 8 23 16,0 9-16-16,-4 11-7 15,-2 6 9-15,-5 24-12 16,-7 18-4-16,4 20-4 15,6-5-13-15,14-18-12 0,10-21-5 16,9-15-14-16,3 7 8 16,0 5-3-16,0 6-4 15,10 1 3-15,7-5-11 16,5 2 8-16,5 0-8 16,1 2 1-16,4 1 7 15,-4 3-9-15,6 9 9 16,-1 16-1-16,-3 13 1 15,-6 5 5-15,-15-18-5 16,-6-21-9-16,-3-22 7 16,-3 1-6-16,-9 6 5 15,-9 7-4-15,-8 7 4 16,-6-4-5-16,-11-3 1 0,1-4 5 16,-6-8-5-16,3-7 3 15,4-8-5-15,8-12 0 16,8-8 1-16,7-8-1 15,4 0-1-15,6-3-11 16,3-7 2-16,5 2 2 16,3-1 7-16,0 3-12 15,0 0 2-15,3 3 2 16,5 3 3-16,3 0-1 16,1 3-8-16,0 15 5 15,5 10 4-15,-3 11 6 16,-3 7 12-16,1 8-2 15,0 15 11-15,-2 16-3 0,-2 13-4 16,2-7-2 0,-1-18-3-16,-3-21-3 0,0-8 0 15,3 6 4-15,0 11-4 16,0 9 0-16,1 0-5 16,-2-1 7-16,1 0-2 15,-3-3-5-15,1 0-1 16,-1 1 11-16,-3-4-1 15,2 4-8-15,-1 8 6 16,-1-6-2-16,2 1-5 16,2 11 1-16,-1 2-1 15,-1 21 7-15,5 0-7 0,-1-8 0 16,-2-10 1-16,1-14-1 16,-2 3 8-16,4 0-9 15,-4 0-1-15,2 2 1 16,-2-13 0-16,-3-9 0 15,2-13 0-15,-2-3 0 16,0 4 0-16,2 7 0 16,-3 4 0-16,5 1 0 15,-5-2 1-15,2 0 0 16,0 0-1-16,-2 1 0 16,-1-1 1-16,-1 1 0 15,0-3 0-15,0 2-1 16,0-5 0-16,0 3 0 0,0-1 0 15,0-1 0 1,0-1 1-16,-3 0 0 16,2-3 0-16,-2-2 0 0,3-4 5 15,0-4-6-15,0-3 3 16,0-5-2-16,0 0 0 16,6-7 0-16,0-1-1 15,-2-5 1-15,4-3 1 16,-2-4-2-16,10-2 1 15,2-3 5-15,9-2 9 16,10 0 7-16,8-7 8 16,7-7 0-16,5-2-11 15,-5 1-1-15,-3-2-8 16,-4 3-4-16,-9 2-5 16,-7 1 0-16,-3 3 0 0,-7 0 0 15,-1 3-1 1,-5 1 1-16,-1 1-1 0,-7 0 0 15,1 1-10-15,0 2-23 16,-1-5-32-16,3-7-43 16,-3 1-126-16,-2-3-412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05:23.6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7891 5026 765 0,'0'0'85'0,"0"0"-60"15,0 0-1-15,0 0 70 16,0 0 22-16,0 0-24 16,-11-37 14-16,22 32-49 15,19-3-15-15,11 1 61 16,26-3 25-16,29 0-38 16,23-2-17-16,5 3-14 15,-9 0-21-15,-26 3-3 16,-28 2-16-16,-10-1-4 15,-6 1-8-15,7-1 0 16,1-4-7-16,6 1 1 0,-10-3-1 16,-10 4 0-1,-9 0 1-15,-9 2-1 0,-11 1-10 16,-3 3-59-16,-7 1-53 16,-8 0-70-16,-10 2-86 15,-9 6-387-15</inkml:trace>
  <inkml:trace contextRef="#ctx0" brushRef="#br0" timeOffset="381.1621">7883 5310 1303 0,'0'0'157'15,"0"0"-156"-15,0 0-1 16,0 0 0-16,0 0 0 16,93-11 86-16,-8 0 25 15,39 0-8-15,14-5-16 16,-2 2-5-16,-12-1-9 15,-23-1-9-15,-7 3-18 16,-19-2-21-16,-17 4-15 16,-14 1-4-16,-8 1-5 0,-3 1 11 15,-1 1-12-15,-4-1 0 16,-13 4 0-16,-7 2 0 16,-4 2-12-16,-4 14-154 15,-4 8-177-15,-13 4-32 0</inkml:trace>
  <inkml:trace contextRef="#ctx0" brushRef="#br0" timeOffset="5231.941">1201 6984 1202 0,'0'0'56'0,"0"0"8"16,0 0 61-16,-6-94-13 15,9 77-67-15,12 5-22 16,3 10-23-16,1 2-5 16,4 11 3-16,-1 16 2 15,-3 12 10-15,-5 7 6 16,-11 6 7-16,-3 3 0 15,0 0 2-15,-9-6 4 16,-5-7-7-16,1-12-4 16,4-10-8-16,7-11-9 15,2-9 10-15,0-15 5 16,26-29-4-16,16-30-12 16,1 1 0-16,2 0 0 15,-9 14-9-15,-8 12 8 0,-3 1 1 16,-3-3 0-16,-11 9 7 15,-11 9-6-15,0 9 40 16,-3 5 28-16,-12 8-3 16,-3 7-11-16,0 2-30 15,0 2-12-15,-1 18-13 16,3 10 0-16,1 8 2 16,4 4-1-16,4 3-1 15,7 1 0-15,3-3 0 16,16-2-1-16,8-4 0 15,6-7 0-15,4-9 0 16,-2-9-2-16,3-8 2 16,-5-4 1-16,-6-8-1 0,-6-14 0 15,-5-5-1-15,-7-3 1 16,-3-1 1-16,-3 4 0 16,-3 6 0-16,0 7 2 15,0 10 33-15,0 4-16 16,0 1-19-16,0 20 0 15,0 11-6-15,4 5 6 16,2 5 1-16,2 1 0 16,1 1 0-16,7-2 0 15,2 0 0-15,6-3-1 16,16-7-34-16,-7-8-240 16,-6-15-1277-16</inkml:trace>
  <inkml:trace contextRef="#ctx0" brushRef="#br0" timeOffset="6205.3278">1228 11623 1595 0,'0'0'185'0,"0"0"-185"15,0 0-13-15,0 0 1 16,94 70 12-16,-64-27 8 15,-8 6-7-15,-10 0 9 16,-9 3 7-16,-3-1-1 16,-13 1 1-16,-8-2-2 15,-5-9-6-15,0-7-2 16,1-10-1-16,6-10 4 16,3-9 6-16,10-5 16 15,6-6-23-15,0-15-9 16,13-8-20-16,12-4-2 15,10-7 1-15,1-2 2 16,1-1 2-16,-4 3-4 16,-5 3 9-16,-10 5 4 0,-12 8 7 15,-3 5 1-15,-3 6 9 16,0 9 14-16,-9 4 9 16,-4 3-15-16,-1 21-17 15,-1 8 2-15,5 12 6 16,4 4 1-16,6 0-1 15,1 1-7-15,19-6-1 16,10-3 0-16,10-4 0 16,3-6 0-16,25-10-65 15,-9-7-158-15,-7-13-183 0</inkml:trace>
  <inkml:trace contextRef="#ctx0" brushRef="#br0" timeOffset="6769.4965">1665 12055 1174 0,'0'0'87'0,"0"0"-77"15,0 0-10-15,0 0 33 16,0 0-10-16,0 0 11 15,0 0-2-15,31-36-8 16,-16 32 14-16,-1 1 0 16,-2 3-25-16,1 0-13 0,0 0 0 15,-2 10 1-15,-2 2 7 16,-3 5-8-16,-2 4 13 16,-4 3 13-16,0 2 18 15,0 3 2-15,-7-3-18 16,-2 1-8-16,1-7 4 15,2-4-13-15,2-5-9 16,1-5-2-16,3-5 0 16,0-1 0-16,0 0 0 15,9 0 6-15,6 0 57 16,3 0-16-16,8 0-28 16,-3 0-8-16,5 0-10 15,1 7 0-15,-5 4 0 0,2 2-1 16,-2 3 1-16,-4 5 0 15,-4 1-1-15,-4 3 1 16,-6 3 9-16,-2 0-2 16,-4-2 9-16,0 1 19 15,-13-1 15-15,-5-4-13 16,-6-2 0-16,-6-4-10 16,-1-3-6-16,-2-5-13 15,0-2-9-15,-14 9-8 16,11-3-166-16,1-2-495 0</inkml:trace>
  <inkml:trace contextRef="#ctx0" brushRef="#br0" timeOffset="44568.6664">20864 8927 1128 0,'0'0'128'0,"0"0"-96"16,0 0-17-16,0 0 15 16,0 0 24-16,0 0 0 15,-86-58 2-15,69 50 10 16,0 2 15-16,-6-5-15 0,-3 3-9 15,-4-2-3 1,-5-1-5-16,-4 1-10 0,-2-1 3 16,-2 2-10-16,-4-1-8 15,1 3-1-15,-1-3-1 16,-1 3-6-16,0 0 3 16,3 2-4-16,-2 1-5 15,5 1 5-15,-3 1 1 16,2 1-4-16,-3 1-3 15,-1 0-3-15,-1 0 1 16,1 0-1-16,-1 4-5 16,2 2 0-16,-2-1 2 15,3 2 3-15,-2 0-6 16,3 3 1-16,-2-3 0 0,3 3 1 16,-5-1 4-16,3 4-6 15,-4-1 0-15,-2 0 1 16,0 3 0-16,-1 0 5 15,-1 1-5-15,5 0 5 16,-1 1-5-16,1-2 0 16,5 2 5-16,1-2-6 15,1 2 0-15,3 1 1 16,-1 0-1-16,-2 0-1 16,0 2 1-16,2 1 0 15,1 0 0-15,3 0-1 16,3 2 1-16,2 0 0 0,3 4-1 15,4 2 1 1,1 2 0-16,3 7 0 0,2 4 0 16,2 2 0-16,2 4 1 15,-2 0 0-15,3-1 0 16,-1-4 5-16,2-2-6 16,2 0 0-16,-1-3 2 15,1 3 4-15,1 1-5 16,1 1 6-16,-3 1-6 15,1 4 8-15,1 1-7 16,0 4 4-16,0 0-5 16,2-1 10-16,1 1-10 15,2 0 6-15,3 0 0 16,0 0-7-16,0 3 1 0,3 0 0 16,8 1-1-16,5-2 1 15,1-1 1-15,6-4-1 16,1-2 0-16,3-3 5 15,0-2-4-15,1-2-1 16,-4-4 8-16,2-1-2 16,-4-2-7-16,-1-2 1 15,1-1 0-15,1 0 1 16,-1-5 4-16,1 1 0 16,0-4-5-16,4 1 5 15,3-5 0-15,0-1 6 16,4 0 1-16,5-5-4 15,-2 0 7-15,3-1-2 0,5-3 1 16,0 1-5 0,2-6 0-16,4 1-8 0,3-3 4 15,3 1-5-15,-1-3 7 16,4 0-7-16,-2 0 5 16,2-4-5-16,1-5 8 15,-3 1-1-15,0-3-7 16,-2 1 9-16,2-2-9 15,-2-1 7-15,1-1-8 16,-3-1 1-16,-1 0 0 16,-2 0 0-16,-2-1 0 15,-4-1 0-15,1 0 0 16,-5-1-1-16,2-2 0 0,-3-1 0 16,-3-1 1-1,1 0-1-15,0-2 1 0,-3-2 8 16,2-2 0-16,-4 0 4 15,3-1-4-15,-2-3-7 16,0 2 4-16,-1-2 0 16,-2-2-5-16,-1 0 7 15,-2-4-2-15,-3-1-5 16,-2-3 1-16,0-3 5 16,-4-1-1-16,-1 2 2 15,0-2-6-15,-3 0 0 16,3 0 4-16,-2 2-6 15,3-4 1-15,1 4 6 16,-2-2-6-16,1 0 0 16,2-1-1-16,-3 0 0 0,1 0 0 15,-4-1-1-15,2-2 1 16,-5-1 2-16,-1 1-1 16,-3-3 5-16,-2 0-5 15,0-6 6-15,-4-2-6 16,5-2 0-16,-6-2 0 15,2 6 7-15,-3 3-7 16,0 6 8-16,0 2 2 16,0 2-3-16,0 3 1 15,0 0-7-15,0 2 7 16,0 4-2-16,-1 0-6 16,-2 1 0-16,-1 4 7 0,1-1-7 15,-2 4 5 1,0 1-4-16,-1 0 5 0,-1 3-5 15,-2 2 4-15,-1-1 0 16,-4 2 0-16,2 2-5 16,-3 2 5-16,-3 0-5 15,-2 4 1-15,-6-1-1 16,-2 1 2-16,-8 1-2 16,-3 2 0-16,-4 0-1 15,-6 2 1-15,-3-2-1 16,-2 3 0-16,-3 1 1 15,-1-1 0-15,1 4-1 16,2 2 1-16,2 0 0 16,2 2-1-16,2 0 1 15,4 0 0-15,0 0-1 0,6 2 0 16,2 4-1-16,-3 3 1 16,7-1 0-16,-1 4 0 15,1 0-1-15,0 0 0 16,5 0 1-16,2 3-1 15,6-3-7-15,4 3-12 16,9-1-51-16,7 5-92 16,14-2-101-16,2-6-648 0</inkml:trace>
  <inkml:trace contextRef="#ctx0" brushRef="#br0" timeOffset="48366.6216">19275 12752 576 0,'0'0'188'0,"0"0"-117"16,0 0 14-1,0 0-11-15,0 0 33 0,0 0-8 16,-2-1-35-16,2 1-22 15,0 0 0-15,0 0 6 16,0 0 26-16,0 0 9 16,0 0-7-16,0 0-9 15,0 0-5-15,2 0 20 16,14 0-4-16,2 0-9 16,3 0-12-16,4 0-9 15,3 0-4-15,2 0-19 16,2 0-14-16,-1 0-1 15,-1 0-8-15,1 0 5 16,-3 0-7-16,-1-3 1 0,-2-2-1 16,-2 3 0-16,-2-3-1 15,-2 2-21-15,-4 2-29 16,-3-2-46-16,-8 3-79 16,-4 0-120-16,0 0-238 0</inkml:trace>
  <inkml:trace contextRef="#ctx0" brushRef="#br0" timeOffset="48836.209">19184 12925 920 0,'0'0'340'16,"0"0"-241"-16,0 0-61 15,0 0 73-15,0 0 39 16,0 0-2-16,85-3-34 16,-51 1-6-16,4 0-20 15,3 0-20-15,-1 0-12 0,0-1-14 16,-2 0-17-16,-4 3-8 16,-3-3-2-16,-4-1-4 15,-3 1-5-15,-7 2-5 16,-3-2 6-16,-5 2-7 15,-4 1 0-15,-2 0 1 16,-2 0-1-16,-1 0-1 16,0 0-29-16,0 0-57 15,-9 7-167-15,-4 1-406 0</inkml:trace>
  <inkml:trace contextRef="#ctx0" brushRef="#br0" timeOffset="49855.6916">18451 13573 897 0,'0'0'194'16,"0"0"-135"-16,0 0 54 0,0 0 31 15,0 0-11 1,0 0-58-16,0 0-29 0,-29 22 34 15,77-13 74-15,35-1-3 16,43 0-45-16,28-5-43 16,18-3 2-16,11 0 14 15,-5-11-14-15,12 3-13 16,4 1-8-16,-4 0-8 16,-13 0-17-16,-18-5-5 15,-21-5-7-15,-25 0-7 16,-30 2 0-16,-22 1 0 15,-23 4 0-15,-11 2 2 16,-3-1-1-16,2 1 0 16,-6 1 0-16,-8 0-1 15,-6 7-14-15,-6-1-61 16,-15 1-66-16,-11 0-119 16,-9 0-427-16</inkml:trace>
  <inkml:trace contextRef="#ctx0" brushRef="#br0" timeOffset="50394.8187">18808 13929 728 0,'0'0'907'0,"0"0"-759"15,0 0-116-15,0 0-1 16,0 0 73-16,0 0 51 15,0 0-62-15,113 0-34 16,-44 0-12-16,26-8-5 16,34-5 17-16,18-4-12 15,7-5-8-15,-2 3-9 16,-4 1-5-16,2-1 8 0,1 2-2 16,-4-3-6-16,-2 3-2 15,-11-2-14-15,-8 2 23 16,-16 3 0-16,-27 2-14 15,-22 2-2-15,-17 3-1 16,-11 0-5-16,3 1 5 16,-2-2-1-16,-2 2-1 15,-10 1-5-15,-8 0 4 16,-6 5-6-16,-7-2-5 16,-1 2 10-16,-1-1-11 15,-21 1-24-15,-44 0-133 16,3-2-197-16,-7-1-943 0</inkml:trace>
  <inkml:trace contextRef="#ctx0" brushRef="#br0" timeOffset="53210.0669">10450 9649 725 0,'0'0'118'16,"0"0"-87"-16,0 0 29 0,0 0 30 15,0 0 31 1,-89-22-35-16,76 17 4 0,0 1-44 15,3 0 9-15,-3 0-7 16,-1 1 3-16,1 0-12 16,-1 0-1-16,0 2-2 15,-2 1-9-15,0 0-14 16,0 0-7-16,-4 0 14 16,2 0-4-16,-1 4-7 15,-3 2 1-15,2 1 8 16,2 0 5-16,-2 3-6 15,1-1 5-15,0 2 2 0,-2 0-4 16,3 3-7 0,-1 0-2-16,0 0-1 0,1 2-1 15,1 1 2-15,4 0 3 16,0 0-6-16,-1 2 1 16,5 1-7-16,-1 2 12 15,2-2-13-15,2 3 11 16,3 2-11-16,2 2 9 15,1 1-1-15,0 1 0 16,0 1-3-16,6 1 0 16,4 2 3-16,5-2 0 15,3 1 3-15,3 0 4 16,1-2-8-16,1 0 11 0,2-1-9 16,-1-3 2-1,0-1-2-15,-2-1-2 0,1-3 0 16,-1-1-6-16,2-3 10 15,-2-2 5-15,1-5-16 16,2-1 20-16,0-4 3 16,0-2-5-16,2-1 4 15,-2-2-5-15,-1 0 0 16,0 0-9-16,2-6 3 16,-2-2 2-16,-2-2 0 15,2-3 9-15,1-3-6 16,1-1-8-16,2-5 3 15,-1-2-1-15,-4-1 1 16,-1-2-3-16,-3 1 5 16,-4-4-1-16,-2-2-7 0,-5 0 9 15,-4-2-6-15,-4 0 4 16,0-4-6-16,-3 1 11 16,-10-2 0-16,-7 3-5 15,0 3-4-15,-3 5-3 16,-1 7 2-16,0 5-7 15,1 8 0-15,-4 6-1 16,1 2 0-16,-1 0-52 16,5 7-71-16,1-3-62 15,8-1-348-15,2-3-939 0</inkml:trace>
  <inkml:trace contextRef="#ctx0" brushRef="#br0" timeOffset="57722.6458">11761 10486 1106 0,'0'0'142'16,"0"0"-112"-16,0 0-28 16,0 0 48-16,0 0 43 15,0 0 20-15,115-27-27 16,-65 12-3-16,6-2 12 15,4-2-20-15,0 5-37 16,-7 3-28-16,-6 4-8 16,-7 3-2-16,-11 4-42 15,-7 0-88-15,-11 11-108 16,-8 3-108-16,-3-3-230 0</inkml:trace>
  <inkml:trace contextRef="#ctx0" brushRef="#br0" timeOffset="57906.4061">11962 10657 1418 0,'0'0'172'0,"0"0"-140"16,0 0-31-16,0 0 7 15,126-2 15-15,-29-6-17 16,42-8-6-16,-11 2-142 15,-14-4-771-15</inkml:trace>
  <inkml:trace contextRef="#ctx0" brushRef="#br0" timeOffset="58358.4736">14706 10602 1298 0,'0'0'161'16,"0"0"-20"-16,0 0-63 15,0 0 41-15,0 0 22 16,0 0-26-16,0 0-37 15,68-6-29-15,-20-1-15 16,7-2-13-16,6-3-8 0,5 3-1 16,1-1-6-1,-1 0-5-15,-5 3-1 0,-6 1-43 16,-4 2-114-16,-15 1-164 16,-13 1-261-16</inkml:trace>
  <inkml:trace contextRef="#ctx0" brushRef="#br0" timeOffset="58562.9124">14800 10754 1572 0,'0'0'194'0,"0"0"-161"0,0 0-24 16,0 0 10-16,139-7 51 15,-43-5-42-15,40-3-27 16,30-4-1-16,-29 7-132 16,-15-3-522-16</inkml:trace>
  <inkml:trace contextRef="#ctx0" brushRef="#br0" timeOffset="59624.1859">10276 8129 1385 0,'0'0'192'16,"0"0"-93"-16,0 0-54 15,83-73 3-15,-39 43 24 16,9-1-3-16,7-3-18 15,4 1-25-15,2-5-10 16,-4 4-4-16,-2-3-11 16,-9 1 0-16,-12 5 0 15,-10 1-1-15,-8 6-23 16,-9 4-43-16,-9 4-34 16,-4 8-75-16,-14 3-127 15,-9 5-355-15</inkml:trace>
  <inkml:trace contextRef="#ctx0" brushRef="#br0" timeOffset="59934.7322">10640 7570 1302 0,'0'0'101'0,"0"0"-44"16,0 0-11-16,0 0-15 16,0 0-8-16,0 0 19 15,82-73-4-15,-40 68-3 0,7 5-13 16,3 0-7 0,2 0-4-16,-4 12-3 0,-6 5-7 15,-4 2-1 1,-13 6 1-16,-8 3-1 0,-11 3 1 15,-8 6-1-15,-15 6-1 16,-47 28-37-16,4-10-147 16,-1-7-405-16</inkml:trace>
  <inkml:trace contextRef="#ctx0" brushRef="#br0" timeOffset="60499.914">10404 11283 1602 0,'0'0'289'15,"0"0"-188"-15,0 0-26 16,0 0-27-16,0 0 33 16,0 0-10-16,0 0-47 0,82-47-17 15,-31 25-7-15,3-3-12 16,4-2-73-16,9-17-159 16,-13 6-150-16,-14 0-645 0</inkml:trace>
  <inkml:trace contextRef="#ctx0" brushRef="#br0" timeOffset="60697.6692">10740 10868 1538 0,'0'0'188'16,"0"0"-188"-16,0 0-1 16,0 0 1-16,0 0 14 15,107 63 29-15,-71-34-2 0,-2 3-3 16,-8 6-13-16,-9 3-12 15,-14 3-6-15,-3 4 5 16,-16 3-5-16,-29 22-7 16,2-10-177-16,0-12-887 0</inkml:trace>
  <inkml:trace contextRef="#ctx0" brushRef="#br0" timeOffset="61275.0916">10244 13896 1485 0,'0'0'179'16,"0"0"-119"-16,0 0 42 15,0 0-49-15,0 0-3 0,0 0 7 16,0 0 14 0,45-52-38-16,6 16-19 0,9-7-14 15,5 1-6-15,23-13-95 16,-16 11-186-16,-15 5-565 0</inkml:trace>
  <inkml:trace contextRef="#ctx0" brushRef="#br0" timeOffset="61497.8742">10660 13302 1861 0,'0'0'215'0,"0"0"-178"0,0 0-36 15,81-12 11 1,-39 12 15-16,3 14-7 0,-2 12-4 16,-9 10-5-16,-7 6-10 15,-17 6 7-15,-10 5-7 16,-6 6 5-16,-20 4-6 16,-29 27-22-16,7-15-163 15,0-15-533-15</inkml:trace>
  <inkml:trace contextRef="#ctx0" brushRef="#br0" timeOffset="62122.9221">10268 16131 1750 0,'0'0'209'0,"0"0"-146"16,0 0 63-16,0 0-30 16,0 0-9-16,0 0-61 15,27-80-17-15,9 49-9 16,12 0-22-16,4 4-43 16,24-5-95-16,-14 6-191 15,-11 5-431-15</inkml:trace>
  <inkml:trace contextRef="#ctx0" brushRef="#br0" timeOffset="62355.3702">10653 15749 1857 0,'0'0'220'15,"0"0"-219"-15,0 0-1 16,0 0 0-16,115 34 16 15,-79-4 3-15,-5 14-3 16,-8 5-15-16,-12 6 0 16,-11 3 9-16,0-2-10 15,-13-3 0-15,-6-6-10 0,-8 1-68 16,4-14-169 0,3-14-449-16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08:00.0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2825 10953 1425 0,'0'0'156'16,"0"0"-76"-16,0 0-31 16,0 0-27-16,0 0 51 15,0 0 88-15,115-28-17 16,-48 13-63-16,17-2 5 16,25-4-30-16,4-1-4 15,-18 4-6-15,-21 2-17 16,-25 5-11-16,-4 2-10 0,8-2-8 15,3 0 2 1,3-2-2-16,-7 4 0 0,-13 3-25 16,-6 0-50-16,-16 4-81 15,-7 2-148-15,-10 0-70 16,0 2-225-16</inkml:trace>
  <inkml:trace contextRef="#ctx0" brushRef="#br0" timeOffset="257.8807">2894 11185 1872 0,'0'0'173'0,"0"0"-171"15,0 0 0 1,0 0 60-16,121-11 23 0,-56 0-27 15,25-4-21-15,25-1-22 16,7-1 1-16,-4 2-7 16,-14 2-8-16,-10 2-1 15,3-1-15-15,1-3-127 16,-26 2-247-16,-18-2-914 0</inkml:trace>
  <inkml:trace contextRef="#ctx0" brushRef="#br0" timeOffset="1171.2371">12355 10899 1774 0,'0'0'265'0,"0"0"-196"15,0 0-38-15,0 0 2 16,0 0 21-16,94-7 56 0,-3 0-5 15,39-3-44 1,16-1-24-16,0-3-13 0,-9 0-18 16,-19 5 15-1,-13-1-9-15,-20 3-5 0,-24 0-5 16,-21 1-2-16,-10 2 0 16,-5 1-85-16,-5 1-74 15,-11-1-60-15,-9 1-169 16,-3 1-261-16</inkml:trace>
  <inkml:trace contextRef="#ctx0" brushRef="#br0" timeOffset="1412.9182">12540 11134 1998 0,'0'0'238'0,"0"0"-188"0,137 0-32 15,-19-13 41-15,16-4 31 16,8-3-26-16,-11 1-28 16,-14 3-9-16,-9 0-20 15,-9 1-6-15,-22 5 1 16,-17 3 5-16,-20 4-7 16,-10 3-79-16,1 0-105 15,-7 0-342-15,-10 3-407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08:29.1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14286 9934 1104 0,'0'0'133'16,"0"0"-98"-16,-101-44-24 15,51 25 49-15,-1-1 27 16,-3-1 52-16,-6-1-50 16,-16 0-39-16,-16-4-31 15,-21-1-3-15,-8 3-3 16,3 0 0-16,4 2 16 16,12 3-14-16,-1 1 5 15,0-1 8-15,-2 2 4 16,1 0 7-16,-8-2-6 15,-4 0-11-15,-3-1 11 0,-2 0-9 16,-3 1 1 0,0 1-9-16,0 3-2 0,-1 3-4 15,1 0 2-15,0 2-1 16,-3 4 4-16,-1 3-5 16,0 3-2-16,1 0-7 15,-1 0 1-15,-8 5-2 16,0 6 1-16,-5 1 0 15,-4 4 1-15,-1 2 4 16,-5 2-5-16,6 1-1 0,-1 2 1 16,2 1-1-1,6-1 2-15,0 4 6 0,6-1-6 16,7 4-1-16,6-1 11 16,4 1-11-16,6 2 1 15,3 3-2-15,6 0 6 16,-1 3-6-16,2 4 0 15,2 0 8-15,14-4 0 16,17-8-7-16,14-4 0 16,9-2 10-16,-12 9-10 15,-20 9 0-15,-3 2 1 16,-2 2-1-16,1 0 1 16,9-6-2-16,-21 13 1 15,-7 16-1-15,-16 9 1 16,10-4-1-16,21-13 0 0,27-18 6 15,19-9 9 1,-2 10-2-16,-3 9-2 16,-3 10-10-16,5 14 0 0,1 13 1 15,4 14 4-15,3 5-5 16,7-5 5-16,8-1-4 16,2-6-2-16,5-4 6 15,1-4-6-15,4-5 0 16,5-6 2-16,0 1-1 15,0-1 7-15,14 0-7 16,7-3 8-16,4-13-3 16,-1-9 0-16,0-11 4 15,3-1-9-15,7 8 7 16,12 7 2-16,11 11-9 16,1-1 9-16,8-2-8 15,4-2 5-15,2-4-1 0,2-3 0 16,-1-3 0-16,14 3 1 15,-11-9-6-15,3-2 5 16,0-2 2-16,-12-10 5 16,8 2-1-16,4-6-11 15,-5-3 0-15,13-5 5 16,14-8-5-16,10-4 6 16,3-5-6-16,-21-3 0 15,-20 0 0-15,-5 0 5 16,12 0-5-16,12 0-1 15,11 0 1-15,-6 0-1 16,-13 0 1-16,2 1 0 0,-5 4 0 16,1 3-1-1,-1 1 0-15,-1 0 0 16,-10-1-1-16,-13 1 1 0,-10-6 0 16,-1 1 1-16,20-1-1 15,20-1 0-15,1 1 2 16,-8-3-2-16,-10 0 1 15,-12 0-1-15,8 0 0 16,8 0 1-16,-1 0 0 16,-5-5-1-16,1 2 0 0,-2 0-1 15,-2 0 1 1,0 2 0-16,-3 1 0 0,2 0 0 16,0 0-1-1,0 0 1-15,1 0 0 0,0 1 0 16,3 5 0-16,-2-1 1 15,1 3 0-15,0-1-1 16,-2 2 1-16,0-2-1 16,0 3 1-16,2-1-1 15,-2 2-1-15,1-2 1 16,3-1 0-16,-1-1 0 16,4-2 0-16,-1-3 9 15,1 1-8-15,0-1 8 16,-2-2-3-16,-1 0-5 15,1 0 7-15,1 0-7 0,0 0 0 16,1 0 5-16,13 0-5 16,12-9 7-16,12-1-8 15,3-5 1-15,-7 2 0 16,-8 2 8-16,-24 3 3 16,-10 1 4-16,-13 0-8 15,-3 4 1-15,10-2-8 16,11-1 6-16,6 0-6 15,14-2 0-15,11 2 1 16,12-4 5-16,4-1-6 16,-11 2 0-16,-8-2-1 15,-8-3 1-15,2-1-1 16,2-2 1-16,0 2-1 16,0 1 0-16,-1 0 1 15,-4 4 0-15,-2-3-1 16,-11 2 0-16,-14 2 0 15,-12-1 1-15,0 2 0 0,10-5 5 16,7 0-6-16,11-7-1 16,1 1 1-16,-3-2 0 15,0 0-1-15,-3 0 0 16,-1 2 1-16,-2-3 1 16,-2 2 5-16,-1-1-5 15,-1-2 8-15,-2 0 5 16,0-4-2-16,2-3 1 15,1-4-3-15,1-4 2 16,0-3-6-16,1-3 8 0,-1-1-2 16,-6 0 1-16,-1-2 2 15,-5 1-6-15,-5 2 7 16,-6 0 4-16,-5 2-7 16,-2 0 5-16,-5-2-4 15,-4-4-4-15,-3 2 2 16,-1-7-5-16,-5 0-7 15,-5-3-1-15,-3-2 1 16,-4-2 6-16,-5-4-5 16,0-11 0-16,-16-14-1 15,-7 9 0-15,-3 7 11 16,-4 13-11-16,0 11 6 16,-6-6-6-16,-11-6 0 0,-3 3 6 15,-8 0-5-15,-3 1 4 16,-5 0-5-16,-5 0 0 15,-3-1-1-15,-3-1 1 16,1 1-2-16,-14-5 2 16,-11-12-1-16,-16-14 1 15,-3-1-1-15,8 4 1 16,13 11 1-16,11 14 0 16,5 4 0-16,0 3 0 15,2 5 10-15,-1 2-11 16,-3 5 1-16,-1 3 0 15,2 2-1-15,0 4-9 16,11 4 8-16,15 7 0 0,10 3 0 16,1 2 0-16,-6-3 1 15,-10-2 0-15,-6-2 0 16,3 1 0-16,3 0 0 16,4 2 1-16,2 1-1 15,3 1 0-15,2 0 0 16,0 2 0-16,0 2 1 15,1 1-1-15,-1 1 0 16,0 4 0-16,1 1-1 16,-1 4 1-16,-4-1-1 15,1 3 0-15,-3 1-1 16,2 1 2-16,1 0-1 16,2 0 0-16,2 0-13 15,6 0-4-15,4 0-14 16,5 1-36-16,-7-1-63 15,8 0-86-15,4 0-357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09:13.0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5366 10592 980 0,'0'0'258'16,"0"0"-195"-16,-96-22-48 16,57 14 15-16,-2 1 24 15,5 1 45-15,-2 0-2 16,1 2-49-16,0 1 5 15,-2 2 2-15,2 1-18 16,-2 0-20-16,-1 0 17 0,-2 1-14 16,-7 5-4-16,2 0 0 15,-6 2 8-15,-2 1 2 16,-5 4-13-16,-1-1-2 16,0 2-5-16,-1 0 4 15,0 0 2-15,2 2 1 16,1 1 8-16,-1 2 0 15,0 1-14-15,0 3 5 16,5 1 0-16,0 3 0 16,3 2-1-16,7 0-2 15,1 4 5-15,3 1-1 16,0 5-12-16,0 0 8 16,2 5 1-16,1 4 0 15,-1 1 4-15,0 2 3 16,3 2-5-16,-1 0-2 0,0 3-4 15,1 3 3-15,0 5 0 16,2 12 3-16,4-5-5 16,2 0-1-16,4-1 15 15,7-2-9-15,-4 23-5 16,5 16 5-16,4 3-2 16,6-2-1-16,6-9 0 15,0-9 4-15,3-1-11 16,6 3 5-16,1 0-6 15,1-5 0-15,-2-4 5 16,5-6-5-16,-4-12 7 16,2-11-8-16,-2-8 8 0,4-3 0 15,5 9-8-15,3 6 6 16,5 7 8-16,5-4-14 16,3-4 6-16,4-3-4 15,6-3 4-15,4-1 0 16,6-5 4-16,3-1 6 15,5-5 7-15,4-3-6 16,15 1-5-16,12 0-3 16,15 1 15-16,4-4 0 15,-7-8-3-15,-10-6-8 16,-10-6-11-16,1-1 6 16,4-4 0-16,4 1-2 15,-1-3-6-15,0 1 14 0,-1 1 2 16,2 0-5-1,0-2-1-15,0 2 0 0,-3-4 1 16,1 1-4-16,-2-1-1 16,0-1 3-16,-2-3-8 15,-1-1 6-15,3 0 1 16,3 0-2-16,0 0 7 16,-3 0 11-16,0 0 4 15,-3-1 8-15,-2-3-6 16,1 1-11-16,-14 0 10 15,-12 0-13-15,-12 0 4 16,-5-2-1-16,8-3-13 16,5-1 5-16,10-7-5 0,-4-2-5 15,1-5 5 1,-3-4 3-16,1-5 1 0,-2-2-4 16,-3-5-4-1,-2 0 5-15,-2-2-7 0,-2-2 9 16,1-2-8-16,2-2 0 15,0-2 1-15,1-4-2 16,-3 1 1-16,2 0 0 16,-2 3 4-16,-4 2-5 15,-1 2-1-15,-4 2-5 16,1 5 5-16,-5-3 1 16,-2 4-1-16,2 0-1 15,-2-1 2-15,2-1-1 16,1 0 1-16,3-1 1 0,1-1-1 15,0-1 0-15,0 0 0 16,-1 0 0-16,-3-2 1 16,1-2-1-16,-2 0 2 15,-1-2-1-15,-1-5 0 16,1 0 0-16,-1-1 0 16,-3 3 5-16,-1 0 0 15,-3 5-6-15,-2 4-5 16,-4 2 5-16,2 2 0 15,-3-1 0-15,0 0-1 16,-3 0 1-16,3-4 0 16,-2-4 0-16,-2-3 0 15,-2-6 0-15,-3-4 0 0,-2-3 1 16,-4 1-1-16,-3 0 0 16,-4 2 1-16,-1 6 0 15,0 0 0-15,0 3 0 16,-11-2 0-16,-4-1 5 15,-4-2-5-15,-3-1-1 16,-3-2 1-16,-4 1-1 16,-2 3-1-16,-3-2-6 15,-7 4 6-15,-8 2 0 16,-5 1-4-16,-6 1 4 16,-6-1 1-16,-3 0 0 15,-1 0 0-15,-3 0 0 16,3 4 0-16,1 2 4 15,0 3-4-15,-1 5 0 16,2 2 0-16,-3 5 0 0,-3 0 0 16,-1 2 1-16,-1 1-1 15,2 2-6-15,-2 5 4 16,1 1-8-16,5 2 2 16,1 2 7-16,4 3-7 15,4 3 6-15,1 1-7 16,3 0 9-16,1 0-7 15,0 2 6-15,-2-2-8 16,-2 3 7-16,1-1-4 16,-4 1-6-16,0 0 12 15,-6 1-1-15,-12 3-16 16,-17 0 10-16,-10 0-2 16,-2 0-6-16,8 10 9 0,21-3 5 15,21-2-1-15,-10 4-5 16,-8-1 6-16,-1 2-1 15,0 0-4-15,23-3 6 16,15 0-1-16,-8 0 1 16,1 2 4-16,-4-1-4 15,4 2-4-15,3 2 4 16,2 0 0-16,-6 3-1 16,-3 1-8-16,-5 3 8 15,-4 0-5-15,-2 1 5 16,2 1 0-16,1 0 0 15,5 1 1-15,4-2-2 0,5 2 1 16,4-2 0-16,5 4 1 16,4-2-1-16,6 2-4 15,2 4 3-15,0 5 1 16,1 1-5-16,5 0 5 16,-2 2 0-16,10 0 1 15,-4-1-2-15,3 1 2 16,0 0 0-16,2 3 0 15,0 1 0-15,1-1 0 16,1-2-1-16,2-4 0 16,1-6 0-16,1-5 1 15,0-5 0-15,2-6-1 16,2-5-14-16,0-4-44 0,0 0-52 16,0-2-74-1,0-10-123-15,0-8-862 0</inkml:trace>
  <inkml:trace contextRef="#ctx0" brushRef="#br0" timeOffset="1663.532">5964 16645 1224 0,'0'0'165'15,"0"0"-120"-15,0 0-19 0,0 0 23 16,0 0 59-16,0 0 38 16,52 0-18-16,-9 0 3 15,26-2-12-15,33-7-25 16,39-5-21-16,24 0 1 15,5-2-12-15,0 0-13 16,-16 6-12-16,-8 0-9 16,-16 3-11-16,-33 0-11 15,-27 4-6-15,-27 0 2 16,-14 1-1-16,-4 1-1 16,-6 0-14-16,-2-1-14 0,-11 1-10 15,-6-1-2-15,0 0-43 16,-15-1-93-16,-33 3-208 15,5 0-246-15,-5 0-379 16</inkml:trace>
  <inkml:trace contextRef="#ctx0" brushRef="#br0" timeOffset="2008.2588">6040 17095 1724 0,'0'0'270'16,"0"0"-212"-16,0 0-49 15,0 0 13-15,118-38 72 16,-30 10 15-16,34-9-17 15,18-2-19-15,6 2 4 16,-4 4 1-16,-11 11-28 16,-1 3-24-16,-14 9-9 15,-26 2-11-15,-31 7-5 16,-24 1-1-16,-16 0 0 16,-7 0-11-16,-3 12-57 15,-9 25-54-15,-17-1-99 16,-8 0-703-16</inkml:trace>
  <inkml:trace contextRef="#ctx0" brushRef="#br0" timeOffset="6659.9168">6565 15559 117 0,'0'0'372'16,"0"0"-266"-16,0 0-36 15,0 0 17-15,0 0-11 16,0 0 5-16,-5 0-26 0,5 0 12 15,0 0 14-15,-4 0 16 16,1 0-12-16,0 0-17 16,-2 0 8-16,-2 0-8 15,-2 0-14-15,-4 0-3 16,0 0-16-16,-4 0 13 16,-4 0 0-16,4 0 7 15,0 0 1-15,-2 0-12 16,2 0-5-16,5 0-14 15,-3 3-10-15,4 2-3 16,1-1-6-16,0 1-5 16,-2-2-1-16,4 4 2 0,-1-3-1 15,0 1 1-15,2 1 0 16,-5 1-1-16,4 1 0 16,-1 1-1-16,-1 0 0 15,0 2 1-15,-1-2 0 16,2 3-1-16,-1 0 0 15,-1-2 1-15,-2 2 0 16,5 0-1-16,-1-3 1 16,2 1 0-16,-2-3 0 15,3 3-1-15,0-2 0 16,0 1 0-16,0-1 1 16,2 2-1-16,-2 0 1 15,0 1-1-15,0-2 2 16,0 3-1-16,-4 0 5 15,6-2-5-15,0 0 3 0,-2-1 9 16,0 2-3-16,-1-2-2 16,2 1-1-16,1 0-1 15,-1-3 4-15,2 0-9 16,0 0-1-16,3-1 2 16,0-1-2-16,-3 2 1 15,3 2 0-15,0 0-1 16,0 3 1-16,0 1-1 15,0 1 1-15,0 1-1 16,0 2 1-16,0-2 1 16,0 2-1-16,0-1 0 15,0-3 5-15,3-1-5 0,0-1-1 16,0-1 2-16,2-2 4 16,-2 1-5-16,0 1 0 15,3 2 0-15,-2 0 8 16,2 0 1-16,-2 2-9 15,1-1 11-15,-2 1-10 16,3-2 5-16,0 3-5 16,0-3 6-16,0 3-6 15,0-3 4-15,0 0 0 16,-2-2 3-16,2 2-8 16,0-3 11-16,-1-1-11 15,-1-1 5-15,-1-2-5 16,2 1 0-16,-1 0 0 15,0 1-1-15,2 0 1 0,0 0 0 16,-1 1-1-16,4-1 1 16,1 3 0-16,-1-3-1 15,2 3 1-15,-1-1 1 16,4 1-1-16,-3-3 2 16,0 3-2-16,-2-3 0 15,1-2 0-15,-1 2 0 16,-1-4 0-16,3 0 1 15,0 1-1-15,1-2 1 16,2 1 5-16,2-1 1 16,2-2-1-16,-3 3-6 15,-2-3 0-15,2 0 0 0,-2 0 5 16,1 0 2-16,2 0 2 16,-2 0-4-16,0 0 6 15,-1 0-5-15,3 0-1 16,-4 0-5-16,0-3 5 15,1 1-5-15,-2-1 0 16,0 0 1-16,0 1 0 16,0-1-1-16,-1 1 0 15,0 0 0-15,-1 0 1 16,0-1-1-16,0-1 0 16,-1 2 5-16,-1 1 0 15,0-4 2-15,1 3-2 16,-2-1 5-16,0-1 3 15,3 0-4-15,-3-1 1 16,1 1-3-16,-1-3 6 0,2 3 1 16,-1-1-1-16,-1-3-2 15,2 1-1-15,-1-3-10 16,3 1 1-16,-2-1 4 16,-2 3-5-16,3-3 0 15,-3 2 8-15,0-1-7 16,-2 0 9-16,1 1-5 15,-1-3-5-15,-1 1 1 16,0 1-1-16,0 0 0 16,0 1 5-16,0 0 1 15,0-1-1-15,0 1 2 0,-1-2-1 16,2-2-4 0,-1 2 3-16,2-1-6 0,-1-2 2 15,-1 2 7 1,-2-3-2-16,2 0-6 0,-1 0 7 15,-1-3-1-15,-1-2 1 16,0-1-7-16,0 0 0 16,0-3 8-16,0 2-8 15,0 0 9-15,-3 2-4 16,-1-3-4-16,-3 0 8 16,-1 0 2-16,1-1-4 15,-4-1-7-15,1 0 8 16,-1-1-8-16,-2 0 0 15,1 2 0-15,2 1 5 16,-1-1-4-16,1 2 6 0,1 1-6 16,-2 2 5-16,2 0-5 15,-1 0 4-15,1 2-5 16,0 2 1-16,1 2-1 16,1 0 7-16,-2 2 5 15,2 0-12-15,-1 0 9 16,-1 0-9-16,0-1 0 15,0 2 5-15,2 1-4 16,-3-1-1-16,2 1-1 16,0 1 1-16,-1 0 1 15,1 1 7-15,0-1-8 16,1 3 5-16,-1-1 1 16,-1 0-1-16,3 0-5 15,2 3 8-15,1 0 0 0,0 2-8 16,1 0 5-16,-1-3-5 15,-2 3-1-15,-1 0 1 16,-5 0-1-16,-2-3 0 16,2 3 1-16,-4-1-1 15,0 0 0-15,2-1 0 16,0 1 0-16,2-1 0 16,3-1 0-16,3 2 1 15,0 1-1-15,1 0 0 16,4 0-9-16,-6 0-53 15,1 0-135-15,-5 0-310 0</inkml:trace>
  <inkml:trace contextRef="#ctx0" brushRef="#br0" timeOffset="61228.4765">14442 388 561 0,'0'0'116'0,"0"0"25"16,0 0-8-16,0 0-10 0,0 0-23 15,0 0-29 1,-45-14-12-16,29 14 8 0,-7 0 5 16,1 4-25-16,-5 9 7 15,-1 1 7-15,3 3-22 16,5 1-11-16,6-2-14 16,5 1 2-16,6 0 2 15,3-4-17-15,0 1 8 16,9 0 4-16,12 3 0 15,5-2 9-15,9 0 18 16,6 3 2-16,3 1-10 16,6 1 5-16,-4 1-18 0,-4 1-4 15,-5 2-3 1,-7 1-2-16,-6 3-9 16,-9-3 13-16,-5 0-1 0,-10 0 5 15,0-2 6 1,-16 1 17-16,-14 2 9 0,-13-1-1 15,-13-2-12-15,-8-4-12 16,-5-3-10-16,1-6-1 16,4-5-5-16,7-1-8 15,6-4-1-15,7 0-6 16,0 7-84-16,12 1-206 16,8-2-435-16</inkml:trace>
  <inkml:trace contextRef="#ctx0" brushRef="#br0" timeOffset="62106.3223">14853 355 1460 0,'0'0'201'15,"0"0"-76"-15,0 0-87 16,0 0-31-16,0 0 59 15,50 112 36-15,-14-57-22 16,4 3-39-16,0-3-17 16,2-6 7-16,-7-6-5 15,-2-9-14-15,-7-10-2 16,-8-7-9-16,-5-12 0 16,-4-5 22-16,0-16 99 15,1-17-31-15,-1-24-45 16,-4-28-28-16,-5-24-3 15,0-4-14-15,-3 22 5 16,-5 31-5-16,7 36-1 0,-1 15 0 16,2 9-6-1,0 0-94-15,0 12-73 0,15 15 52 16,30 21-123-16,-5-7-64 16,1-4-403-16</inkml:trace>
  <inkml:trace contextRef="#ctx0" brushRef="#br0" timeOffset="62710.8823">15705 436 1739 0,'0'0'207'0,"0"0"-188"16,0 0-19-16,0 0 0 0,0 0 16 15,18 101 0-15,-14-62-3 16,-4 0-1-16,0 1-4 16,0-6-2-16,-8-2-4 15,-3-9 4-15,3-6-5 16,4-7 0-16,-1-10 10 16,5 0 16-16,0-8-18 15,0-9-8-15,5-2-1 16,6 2 1-16,-1 5-1 15,2 5 0-15,-2 5 0 16,6 2 0-16,3 0 7 16,5 4 10-16,5 2 6 15,4 2-4-15,-1-2 1 0,2-4-12 16,-1-2-2-16,-2-5 8 16,-3-14-3-16,-3-7-3 15,-5-9-2-15,-10-6 0 16,-6-9-5-16,-4-5 5 15,-7-7 3-15,-16-2 0 16,-7 0 25-16,-6 6 7 16,-4 7 1-16,-3 8-11 15,-2 11-1-15,-3 15-5 16,2 8-11-16,-1 9-14 16,3 7 0-16,4 19 1 15,7 8-1-15,9 5-1 0,10 6 0 16,11 1 0-1,3-3 0-15,13-5-7 0,16-4 7 16,13-7-5-16,7-6 6 16,6-6-9-16,23-6-71 15,-16-4-115-15,-12-5-416 0</inkml:trace>
  <inkml:trace contextRef="#ctx0" brushRef="#br0" timeOffset="62991.4678">15330 1269 1955 0,'0'0'202'16,"0"0"-202"-16,0 0-2 15,156-23 2-15,-28-22 70 16,20-10-5-16,7-7-7 16,-12 5-30-16,-21 11-20 15,-13 5-7-15,-24 7-1 16,-22 12-8-16,-24 7-81 16,-9 4-144-16,-10 4-330 15,-10 1-503-15</inkml:trace>
  <inkml:trace contextRef="#ctx0" brushRef="#br0" timeOffset="63210.9458">15401 1487 1884 0,'0'0'224'0,"0"0"-209"15,0 0-15-15,100 11 38 16,7-32 67-16,35-25 5 15,17-9-27-15,-8-5-28 16,-23 8-19-16,-38 14-16 16,-24 9-9-16,-19 9-10 15,9-6-1-15,-9 6-110 0,-10-6-358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10:33.9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17017 4107 423 0,'0'0'564'0,"0"0"-505"16,0 0-4-16,0 0 81 16,0 0-11-16,0 0-24 15,-16-20 8-15,16 20-50 16,0 0-32-16,0 0-14 15,0 0 0-15,0 0 6 16,-2 0 22-16,-3 1 72 16,-3 18-77-16,-2 8 7 15,-8 9 49-15,-1 4-36 16,-1 0-27-16,3-5-10 0,3-4 1 16,2-5 6-1,2-8 2-15,7-5-12 0,0-7-7 16,1-1 2-16,2-5 15 15,0 0 39-15,0 0-1 16,0-1-8-16,-2-11-15 16,-1-4-27-16,-4-4-14 15,1 1 0-15,0 2-54 16,0 0-42-16,2 6-27 16,1 3-73-16,1 0-57 15,2-1-15-15,0-5-25 16,3-1-50-16,8 3-306 0</inkml:trace>
  <inkml:trace contextRef="#ctx0" brushRef="#br0" timeOffset="419.2776">17003 4037 918 0,'0'0'155'0,"0"0"74"0,0 0 2 16,0 0-6-16,0 0-39 15,0 0-53-15,0 0-60 16,-86-41-20-16,54 41-15 15,-4 7-10-15,-2 10-6 16,-1 8-5-16,1 5-3 16,4 7 9-16,4 5 6 15,6 8-11-15,8 3 6 16,7 15-3-16,6 18 2 16,3 14 1-16,0 9-3 15,0 0-3-15,0 0 0 0,0 2-6 16,0 3 23-1,-5 2-8-15,-8 2 6 0,-5 2 1 16,-4 8 6-16,-3 6 2 16,-5 6-20-16,0 7 8 15,-3-3-18-15,2-8 9 16,2-12-9-16,9-13 6 16,6-10-5-16,9-9 4 15,5-17-4-15,0-17-1 16,14-16-7-16,13-8-5 15,26 5-11-15,48-8 10 16,73-31-43-16,45-31-67 16,-29-22-145-16,-25-17-404 0</inkml:trace>
  <inkml:trace contextRef="#ctx0" brushRef="#br0" timeOffset="2148.508">17203 4299 16 0,'0'0'108'0,"0"0"-64"0,0 0-13 15,0 0 4-15,0 0 34 16,0 0 18-16,0 0-17 15,-12-10-18-15,9 9 6 16,3-1 55-16,-2 0-40 16,1 0 12-16,1 2-8 15,0 0 13-15,0-2-12 16,0 2-19-16,0 0-13 16,0 0-18-16,0 0-28 15,9 5-8-15,6 13 8 16,10 11 24-16,8 7 56 15,11 10 43-15,7 6-53 16,8 6 10-16,13 14 23 16,13 15-36-16,11 18-24 15,-1 5 40-15,-8-8-30 16,-13-10-30-16,-17-22 1 0,-6-16-4 16,-8-10 5-16,0-4-5 15,7 10-5-15,6 4 1 16,6 7-4-16,-4-6-4 15,-6-5-6-15,-6-5 6 16,-1-7-8-16,-8-6 1 16,-4-7-1-16,-3-3 6 15,-3-4-5-15,-5-3 0 0,-2-5 0 16,-1 1-1-16,-4 2 1 16,0-3-1-16,-3 2 0 15,2 0 0-15,-3 0 1 16,1 2-1-16,-2-2-1 15,-2-3 1-15,-1-1-1 16,0-1 1-16,0 1 2 16,-3-4-2-16,1 1 0 15,-1 0 1-15,1-2-1 16,-2-1 0-16,1 1 1 16,-4-3-1-16,0 2 0 15,3-2 0-15,-3 0 0 16,0 0 0-16,1 0-4 15,-1-16-39-15,0-4-221 16,0-7-523-16</inkml:trace>
  <inkml:trace contextRef="#ctx0" brushRef="#br0" timeOffset="3452.6467">17301 4103 1013 0,'0'0'123'16,"0"0"-114"-16,84 14-8 15,2-2 49-15,42 0 66 16,29 1 17-16,16-1-9 16,2-3-32-16,-11-2-12 15,6-1-9-15,-6-1-15 16,-6-2-27-16,-12 0-13 16,-19-2-1-16,-18 1 0 15,-27 0-15-15,-23-2 2 16,-17 0-1-16,-9 0 9 15,1 0-4-15,5 0-5 0,-3-5 5 16,0 1-5-16,-3 1 1 16,-2 0-1-16,5 3 0 15,1 0 6-15,3 0-7 16,1 0 0-16,-3 0 0 16,-2 0 0-16,-5 4 1 15,-5 0 0-15,-7 1-1 16,-8-3-1-16,-6-1-15 15,-5 1-19-15,0-2 17 16,-1 2 5-16,-12-2 4 16,-2 1 0-16,0 1 8 0,0-1 0 15,3 1-1-15,3-1 1 16,0 0 0-16,6 0 1 16,-3 2-1-16,2-3 1 15,-1 3 0-15,1-1-9 16,-2 2-16-16,-5 1-3 15,2 1-21-15,-3-1-37 16,1-1-51-16,-3 1-23 16,1-2-20-16,0-1-37 15,3-2-76-15,0 0 41 16,4 0 45-16,1 0 89 16,2-3 118-16,3-2 23 15,0-3 176-15,0 2 28 0,0 0-58 16,0 0-39-1,0 1 13-15,0 1 4 0,0 3-19 16,0 0-17-16,0-1-21 16,0 2-24-16,0 0-23 15,0 0-30-15,0 3-13 16,0 13 0-16,2 9 20 16,0 10 28-16,3 11 7 15,-3 8 1-15,1 15 14 16,0 20 2-16,-3 20-8 15,0 12-14-15,0-2-9 16,0-5-18-16,0-15-3 16,-3-6-12-16,-3-5-6 15,-2-3-1-15,1 2 0 0,1-5 7 16,2-12-7-16,1-14 0 16,1-16 0-16,1-4 0 15,-2 3-1-15,3 5 0 16,0 1-1-16,0-2 0 15,-2-5 0-15,2-4 1 16,-3 0-1-16,-2-3 1 16,-2-2 0-16,-2-5-1 15,-3-5-44-15,-10-7-129 16,3-7-187-16,0-5-556 0</inkml:trace>
  <inkml:trace contextRef="#ctx0" brushRef="#br0" timeOffset="4032.0298">18523 5719 909 0,'0'0'120'0,"0"0"-31"16,0 0 94-1,92 73-21-15,-50-42-8 0,9 6-3 16,5 3-15-16,7 2-25 16,4 3-7-16,3 4-45 15,1-3-13-15,-1-1-18 16,0-3-18-16,-8-6-8 16,-7-3-1-16,-7-5 0 15,-12-7 0-15,-8-6 5 16,-10-4-6-16,-6-3-28 15,-8-3-56-15,-4-5-113 16,0 0-95-16,0-10-505 0</inkml:trace>
  <inkml:trace contextRef="#ctx0" brushRef="#br0" timeOffset="4895.1775">20104 3885 1056 0,'0'0'139'15,"0"0"-1"-15,0 0-19 0,0 0-51 16,0 0-33-16,0 0-2 15,95-10 21-15,-38 13 9 16,9 5-34-16,1 2-4 16,0 3 13-16,-6 4-16 15,-7 3-9-15,-7 6 2 16,-9 2 39-16,-9 7-16 16,-8 6 6-16,-9 20 63 15,-10 23 6-15,-2 31-14 16,-9 12-4-16,-7 10-1 15,0 4-35-15,0 5 2 16,1 7 8-16,2 3-22 0,5-3-20 16,5-7 4-1,3-4-5-15,0-4-1 0,11-2-5 16,2-5-10-16,0-7-2 16,1-8-1-16,-8-12 5 15,-2-12-5-15,-4-9-1 16,0-13 4-16,-7-17-9 15,-6-12 4-15,-4-4-4 16,-7 3 1-16,-6 0-2 16,-4 1 6-16,-3-8-5 15,0-8 0-15,-2-7 11 16,-3-5 13-16,-6-4 5 16,-22-1-10-16,-38 2-13 15,-57 2 2-15,-47 1 0 16,-41 0-9-16,-21-3-36 0,-1-10-85 15,63 0-224-15,41-13-1146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10:59.0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6165 6888 140 0,'0'0'77'16,"0"0"-57"-16,0 0 4 15,0 0-5-15,0 0-3 16,0 0-3-16,0 0-7 0,0 0 12 16,0-3 8-1,0 1 10-15,0 1 5 0,0-1-4 16,0 0 30-16,-3-1-4 16,3 3-5-16,-1-2-5 15,1 2 8-15,-2 0-22 16,1 0-19-16,1 0 35 15,-2 0-3-15,2 0 9 16,0 0 4-16,0 0-12 16,0 0-18-16,-2 0 11 15,2 0-5-15,0 0-6 16,0 0 1-16,0 0-11 16,-1 0 6-16,1 0-12 0,0 0 9 15,0 0 1 1,0 0 1-16,0 0 5 0,-1 0-9 15,1 0-5-15,0 0-5 16,0 0 9-16,0 0-2 16,0 0-1-16,0 0-8 15,0 0 2-15,0 0-7 16,7 0 23-16,6 0 0 16,4 0-1-16,2 0-2 15,5 0 0-15,1 0 2 16,2 2-2-16,3-2 2 15,3 0 3-15,-2 0-11 16,2 0-14-16,0 0 9 16,1 0 2-16,-1 0-7 15,4 0 0-15,-1 0 12 0,1 0-3 16,-1 0-5 0,-2 0-7-16,1 0-1 0,-1 0 0 15,1 0-2-15,0 0 5 16,2-3 0-16,2 0 1 15,2-1-1-15,5-2 0 16,-1 0-4-16,4-1 1 16,0 0-1-16,-1 0-7 15,1 0 7-15,-3 0-8 16,3 2 2-16,-1-1 4 16,1 1 1-16,0-1-1 15,-1 0-5-15,0 0 7 16,-3 2-7-16,-1-2 0 15,-3 2 6-15,-5 1-6 0,-3 0 6 16,-7 2-7-16,-5 0 0 16,-7 1-1-16,-6 0 0 15,-3 0 1-15,-4 0 1 16,-1 0 5-16,0 0-5 16,0 0-1-16,0 0 1 15,0 0 1-15,0 0-1 16,0 0 0-16,0 0-1 15,0 0-37-15,-1 0-64 16,-8 0-153-16,-6 0-585 0</inkml:trace>
  <inkml:trace contextRef="#ctx0" brushRef="#br0" timeOffset="3791.7078">11696 5729 25 0,'0'0'0'0</inkml:trace>
  <inkml:trace contextRef="#ctx0" brushRef="#br0" timeOffset="8112.9668">12361 6760 1989 0,'0'0'212'0,"0"0"-150"16,0 0-44-16,88-61-7 15,9 16 20-15,36-7 5 16,17-1 0-16,6 10-17 16,-10 11-18-16,-19 8 5 15,-7 6-5-15,-13 5-1 16,-24 5-79-16,-7 6-73 15,-24 2-205-15,-22 0-307 0</inkml:trace>
  <inkml:trace contextRef="#ctx0" brushRef="#br0" timeOffset="8307.9131">12559 6799 2063 0,'0'0'230'16,"0"0"-228"-16,0 0-2 16,166-52 0-16,-26 9 21 15,33-7-2-15,11 0-18 16,1 4-1-16,-55 11-72 16,-25 1-326-16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11:18.3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2610 10048 1041 0,'0'0'159'16,"0"0"-79"-16,0 0 40 16,0 0 97-16,0 0-24 15,0 0-22-15,-47-12-60 16,47 9-33-16,0-4-8 15,15-2-32-15,13-7-16 0,15-7 2 16,12-5-8-16,8-3-8 16,6 1-7-16,-4 5-1 15,-2 3-16-15,-6 5-48 16,-8 7-63-16,-9 1-162 16,-13 7-221-16,-13 2-320 0</inkml:trace>
  <inkml:trace contextRef="#ctx0" brushRef="#br0" timeOffset="189.0109">2730 10212 1568 0,'0'0'180'0,"0"0"-135"16,0 0-26-16,0 0 95 15,0 0 16-15,0 0-56 0,0 0-30 16,88-24-17-16,-3-15-27 15,21-9-78-15,-17 7-280 16,-22 12-946-16</inkml:trace>
  <inkml:trace contextRef="#ctx0" brushRef="#br0" timeOffset="993.359">3759 12204 1729 0,'0'0'215'0,"0"0"-153"15,0 0-32-15,0 0-8 16,0 0 27-16,81-46-12 16,-41 22-18-16,11 0-14 15,-2-1-5-15,-1 5-72 16,2 1-120-16,-12 8-200 16,-15 5-742-16</inkml:trace>
  <inkml:trace contextRef="#ctx0" brushRef="#br0" timeOffset="1161.8468">3963 12336 1962 0,'0'0'233'0,"0"0"-188"16,0 0-35-16,0 0-1 15,137-86-3-15,-30 6-6 16,-9 6-201-16,-8 3-1281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12:10.3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20729 2911 1285 0,'0'0'161'0,"0"0"-113"16,0 0 35-16,-28 101 43 15,25-50 16-15,3 6-61 16,0-4-26-16,10-5-19 16,6-9-13-16,4-10-13 15,-1-12 0-15,4-13-1 16,0-4 7-16,4-19 34 15,9-30 9-15,4-24-22 16,-3 0-10-16,-8 7-6 0,-11 14 1 16,-12 25 15-1,1 7 37-15,-4 8 11 0,-2 12-50 16,-1 15-35-16,0 34-7 16,-7 35 7-16,-9 32 23 15,-3 11-4-15,-3-1-3 16,3-14-10-16,4-15-4 15,6-5-2-15,5-19-22 16,4-3-126-16,0-22-99 16,0-18-365-16</inkml:trace>
  <inkml:trace contextRef="#ctx0" brushRef="#br0" timeOffset="187.9748">21206 3229 1458 0,'0'0'192'0,"0"0"21"16,0 0-27-16,0 0-108 15,100-81-46-15,-52 63-26 16,7 5-6-16,18 6-79 16,-13 6-189-16,-13 1-302 0</inkml:trace>
  <inkml:trace contextRef="#ctx0" brushRef="#br0" timeOffset="294.6916">21437 3327 1394 0,'0'0'0'0,"0"0"-203"16,111-25 15-16,-55 5-494 0</inkml:trace>
  <inkml:trace contextRef="#ctx0" brushRef="#br0" timeOffset="578.4774">21961 3141 1495 0,'0'0'228'16,"0"0"-196"-16,0 0-14 15,0 0 13-15,-3 78 90 16,0-37-17-16,1 6-39 16,2-2-29-16,0-5 0 15,0-7-13-15,0-9-9 16,0-11-13-16,0-12 5 15,0-1 47-15,0-24 98 0,-7-23-109 16,-3-35-32-16,2-33-9 16,8-17-1-16,3 6-1 15,18 27 0-15,0 33-6 16,1 24-27-16,3 14-42 16,8 3-11-16,5 3-50 15,15 13-127-15,-11 9-85 16,-11 0-328-16</inkml:trace>
  <inkml:trace contextRef="#ctx0" brushRef="#br0" timeOffset="721.3485">21738 3196 1075 0,'0'0'4'0,"0"0"-4"0,111-21-39 16,-11-13 7-16,-13 3-225 15,-12 1-449-15</inkml:trace>
  <inkml:trace contextRef="#ctx0" brushRef="#br0" timeOffset="897.6046">22387 2835 1061 0,'0'0'201'0,"0"0"-92"0,-107 38 49 15,67-6 15-15,10 8-60 16,7 2-34-16,16 4-35 15,7-2-29-15,7 0-13 16,23-3 6-16,11-4-8 16,27-10-113-16,-8-9-161 15,-8-13-338-15</inkml:trace>
  <inkml:trace contextRef="#ctx0" brushRef="#br0" timeOffset="1291.437">22562 2959 1333 0,'0'0'590'0,"0"0"-590"0,0 0-39 16,0 0 25-1,0 0 14-15,0 0 28 0,0 0 13 16,69 67-19-16,-66-37-3 16,-3 1 1-16,-3 0 11 15,-15-3-12-15,-3-3-4 16,0-5-9-16,3-6 6 15,9-9-6-15,9-5-5 16,0 0 18-16,18-19-19 16,13-12-11-16,10-5-29 15,4-7 5-15,-1 0 12 16,-8-3 11-16,-6 4 12 16,-14 1 1-16,-10 5 45 15,-6 5 7-15,0 12-3 16,-6 9 3-16,-4 10-20 15,2 0-27-15,2 19-6 16,2 8 0-16,4 6-1 0,0 1 0 16,6 0 0-16,16-6-1 15,6-2-21-15,32-7-70 16,-8-7-133-16,-1-7-291 0</inkml:trace>
  <inkml:trace contextRef="#ctx0" brushRef="#br0" timeOffset="1500.6698">23227 2469 1588 0,'0'0'153'0,"0"0"-142"15,0 0-3-15,43 90 98 0,-22 8 18 16,-12 39 1-16,-9 27-66 15,-37 12-31-15,-51 4-19 16,-54 6-9-16,16-40-164 16,-18-15-1658-16</inkml:trace>
  <inkml:trace contextRef="#ctx0" brushRef="#br0" timeOffset="3131.3963">21749 11714 1921 0,'0'0'206'0,"0"0"-162"15,0 0-43-15,112-21 8 16,-81 33 14-16,-7 17-7 0,-9 5-4 16,-10 6 21-1,-5 5-2-15,-16 3-12 0,-21 1-17 16,-22-2 5-16,-25-3 0 16,-1-10 1-16,9-11-7 15,13-9 8-15,23-11-3 16,7 0-4-16,8-3 5 15,19 0 3-15,6-6 0 16,32-14-10-16,28-13-9 16,28-7 7-16,-1 2 1 15,-8 7-12-15,-12 3-4 16,-16 7 4-16,-1-3 11 16,0-4 2-16,-6 1-2 15,-9 2 2-15,-7 1 0 0,-9 2 0 16,-8 7 14-16,-5 4 20 15,-6 7 33-15,0 4-39 16,-12 2-22-16,-10 19-6 16,-11 13 0-16,-2 11 7 15,4 7 13-15,9 3 1 16,14-1 3-16,8-3-2 16,20-6 7-16,21-7 11 15,25-8-6-15,25-11-4 16,25-16-9-16,7-3-11 15,-22-20-4-15,-26-4-6 16,-30 3-35-16,-3-18-83 16,-10 5-88-16,-17-1-350 0</inkml:trace>
  <inkml:trace contextRef="#ctx0" brushRef="#br0" timeOffset="4268.8538">5139 8243 1872 0,'0'0'220'16,"0"0"-192"-16,0 0-28 15,0 0 0-15,0 0 0 16,34 99 9-16,-6-63 3 15,5-4-5-15,4-9-6 16,1-8 1-16,0-12 5 16,-3-3 2-16,-5-20-8 15,0-23 0-15,-4-28 0 16,-8-1 13-16,-6 3 8 0,-6 10 26 16,-6 20 7-16,0 7 68 15,0 6 0-15,0 19-27 16,0 9-52-16,0 44-32 15,0 46 3-15,0 44 14 16,0 17 23-16,-3 1-10 16,3-23-6-16,0-25-7 15,9-8-9-15,3-21-2 16,0-17-12-16,-4-18-6 16,-2-9-1-16,-2-2 1 15,-1-2-1-15,0-4 1 16,-3-12-1-16,-3-10 1 15,-21-3 14-15,-36 0-14 16,-53-4-8-16,-63 2-19 0,-31 2-32 16,-3 3-77-16,56 8-186 15,60-2-511-15</inkml:trace>
  <inkml:trace contextRef="#ctx0" brushRef="#br0" timeOffset="17851.1003">9675 8681 814 0,'0'0'107'0,"0"0"-79"16,0 0 69-16,0 0 15 16,86 1-42-16,-58 2 2 15,5 2-12-15,3-2-11 16,2 0-5-16,3 0 12 15,3 0-12-15,2-3 11 16,2 0-2-16,4 0-7 16,0 0 2-16,-1-1 9 0,2-5-14 15,-1 1-20-15,-3-2-1 16,-5 3-1-16,-5 1-8 16,-3 0-12-16,-4 1 11 15,-6 2 1-15,2-2-4 16,-1 2 2-16,1-1 6 15,2-2-4-15,3 1 5 16,2-2-6-16,4-3-3 16,-3 4-8-16,0-4 0 15,-6 1 5-15,0-1 1 0,-5 0-6 16,-3 0-1 0,-2-2 2-16,-2 1 11 0,-5-1-3 15,0-1 11 1,-4 1-2-16,-1-1 16 0,-3-2-7 15,-2 1-10-15,-3 0 0 16,0-4-3-16,0 3 10 16,-2-4-12-16,-7 0-6 15,-5 0-6-15,-3-2 0 16,-3 2 5-16,-2 1-6 16,-4-1 1-16,-3 3 5 15,-6 1-5-15,-5 3-1 16,-5 1 0-16,-3-1 0 15,2 3 0-15,-3-1 0 16,4 2 1-16,1-1 0 0,2 1 0 16,-1 0 0-16,1 0 0 15,1-1 0-15,-1 2 0 16,-3-2 1-16,-1 0-2 16,1 1 1-16,0-1-1 15,5 0 1-15,1 1-1 16,6-1 2-16,0 0-1 15,6 2 2-15,-1 1-2 16,0 2 1-16,1 1-1 16,-3 0-1-16,5 0 1 15,-4 0 0-15,-1 8-1 16,2-1 0-16,-4 3 0 16,2-1 0-16,0 1 0 0,-5 0 1 15,-2 0-1 1,1 1 1-16,-5-1 0 0,-1 0-1 15,1-1 1-15,1 0 0 16,1-1 1-16,5 0-2 16,6 2 0-16,4-5 1 15,9 2 0-15,2-1-1 16,4 2 0-16,1 1-8 16,3 4 8-16,0 4-1 15,0 5-5-15,4 6 4 16,-1 4 2-16,2 4 0 15,0 0 2-15,0 0-2 16,8-3 8-16,8-4-8 16,5-4 8-16,2-3 4 15,7-8 11-15,9-6 17 0,8-5 11 16,6-3-1-16,4 0-17 16,3-11-17-16,-5-2-14 15,-9 1-1-15,-8 4-1 16,-12 4-25-16,-9 4-109 15,-10 6-204-15,-7 5-577 0</inkml:trace>
  <inkml:trace contextRef="#ctx0" brushRef="#br0" timeOffset="19902.635">13943 17227 446 0,'0'0'554'0,"0"0"-466"15,0 0-13-15,0 0 82 16,0 0-2-16,0 0-37 16,-44-28-25-16,35 22 11 15,0-1-12-15,-3 0-23 16,0-1 3-16,-3 0-30 15,0-1-10-15,-6-2 3 16,0 0-10-16,-4 2 12 16,-2-6-6-16,-2 3 3 15,2 2-10-15,-3 0-3 0,1 1-5 16,0 2 2 0,-1 0-9-16,-2 2-2 0,1-1 0 15,-3 1-5-15,1 1-1 16,-3 0 0-16,2-2 1 15,-5 1-1-15,0-1 9 16,0 0-10-16,-1-2 2 16,3 2 7-16,1 1-3 15,2 2-5-15,-1 0 8 16,1 2-8-16,-1-1 0 16,3 2 0-16,-1 0 5 15,1 0-5-15,-2 0 0 16,0 0 0-16,0 5 0 15,0-1-1-15,1-1 1 16,0 1 0-16,-1-1 0 0,1 1-1 16,0 1 0-16,0 0 1 15,1 0-1-15,-3 3 0 16,2 1 0-16,-1 1 1 16,0 3-1-16,-5 0 0 15,2 0 0-15,-4 3 0 16,2 1 0-16,0 3 0 15,-2-1 0-15,1 3 0 16,-2 1 0-16,2 2 0 16,1-1 0-16,2-2 0 15,9 1 0-15,2-2 0 16,0 1-1-16,0 0 1 0,1 0 0 16,-2 2 0-16,0 2 0 15,6-2 0-15,1 1-1 16,8-1-6-16,7 2-2 15,5-1-3-15,0 2 3 16,17 1 3-16,10 1 5 16,6 0-8-16,8-2 7 15,4 2 1-15,8-3 0 16,4 1 1-16,5-3 0 16,5 3 1-16,-1-5 5 15,3-5 0-15,1-5-5 16,3-3 0-16,0-4 5 15,0-3-5-15,2-2 5 16,-2 0-5-16,-1-2 0 16,-2-5 1-16,0-4-1 0,1 6 0 15,-1-6 0-15,-1 6-1 16,1 1 1-16,-6-1 0 16,-3-3 0-16,-4 2 1 15,-7-2-1-15,-2-2 0 16,-3-2 0-16,-2 2-1 15,-2-7 2-15,-2-2 7 16,-3 0 0-16,-1-3 9 16,-2-1-1-16,-2-2-3 15,-1 0-2-15,-3 1-3 16,-2 0 2-16,-4 2 7 16,-2 0 3-16,1-2 1 15,-5 3-8-15,0 1-1 16,-5-1-4-16,0 1 0 15,-2 1 1-15,-4-5 2 0,-4 2-3 16,0-2 11-16,0 2-4 16,-8-1 11-16,-3 2-9 15,-5-1 0-15,-2 1-3 16,-6 1 0-16,-2 3 2 16,-5-2-6-16,-3 5-2 15,-5 2 6-15,-7 2-9 16,-1 3-5-16,-5 4 1 15,0 3-1-15,3 0-1 16,0 0-1-16,4 10-25 16,3 3-27-16,3 1-76 0,-8 2-105 15,7-4-151-15,10-7-724 16</inkml:trace>
  <inkml:trace contextRef="#ctx0" brushRef="#br0" timeOffset="32539.5532">7827 6917 1781 0,'0'0'214'16,"0"0"-69"-16,0 0-49 15,0 0 31-15,0 0-89 16,0 0-37-16,-54 74 1 16,44 48 5-16,-3 8 5 15,0-9 8-15,3-32-13 0,2-34 6 16,2-14-1 0,6-8-11-16,-4 0 0 0,4-3 0 15,0-9 0-15,0-13-1 16,4-8 8-16,7-17 50 15,5-17-23-15,8-10-21 16,3 1-8-16,6 2-6 16,-6 10 0-16,2 12-1 15,-5 10-4-15,1 9-7 16,1 0 6-16,2 6 6 16,6 8-1-16,4 1 1 15,2 0 0-15,5-6 0 16,-3-1-1-16,0-8-29 15,-6 0-58-15,-6-14-4 16,-10-11 35-16,-5-12 9 0,-11-10 1 16,-4-8 10-16,0-5 24 15,0-2 3-15,-1 8 10 16,-5 14 0-16,-4 12 38 16,6 15 34-16,-2 13 35 15,-1 3-67-15,-2 24-39 16,-1 12-1-16,2 11 26 15,2 4 12-15,6-1-23 16,0-7 0-16,3-6-2 16,11-7-4-16,3-11 0 15,-1-10-8-15,3-9 0 16,-3-3 8-16,-1-18 15 16,-1-16-5-16,-4-21-11 0,-7-2-8 15,-3-5-6-15,-2-1-11 16,-14 17 16-16,-2 5-5 15,2 17 5-15,-2 14-5 16,1 10-17-16,4 7-1 16,1 18-24-16,8 7-29 15,4 7-29-15,29 11-116 16,6-10-132-16,4-10-380 0</inkml:trace>
  <inkml:trace contextRef="#ctx0" brushRef="#br0" timeOffset="33275.8476">8702 6936 872 0,'0'0'889'16,"0"0"-638"-16,0 0 30 15,0 0-57-15,0 0-71 16,0 0-65-16,0 0-60 16,-42-19-28-16,31 55-1 15,3 8 1-15,5 1-1 16,3 1 0-16,12-7-6 15,16-6-16-15,12-11-75 16,10-14-66-16,5-8 42 16,3-19-14-16,-4-20-69 15,-6-7-45-15,-13-6 74 16,-12-3 99-16,-8 1 77 16,-9 7 180-16,-3 7 81 0,-3 10-45 15,0 10-21-15,0 11-13 16,-2 7-40-16,-10 2-70 15,-1 14-55-15,-7 13-17 16,-5 10 1-16,0 5 10 16,5 2-4-16,7-3-1 15,11-6-5-15,2-4-1 16,0-7 0-16,14-10-10 16,5-11-16-16,0-3-29 15,4-15 37-15,1-14 6 16,-5-5-7-16,2-7 13 15,-5-1 5-15,-2 4 0 16,-4 4 1-16,-2 7 10 16,-5 10 15-16,-2 7 18 0,-1 5 0 15,0 5-28-15,2 0-15 16,2 11-15-16,5 5 15 16,3 4 1-16,6-1 5 15,3 0-5-15,4-6 8 16,2-2-8-16,1-10 1 15,-2-1-1-15,-4-12 0 16,-1-15 0-16,-6-12-1 16,-6-23-9-16,-9-31 0 15,-3-27 8-15,-12 6-6 16,0 21 7-16,6 34 1 16,2 29 6-16,-1 4 26 15,2 6 9-15,2 4 3 16,1 16-6-16,3 2-36 15,0 22-3-15,7 15 0 0,14 11 1 16,12 20 0-16,10 18 0 16,11 18-1-16,-8 9-21 15,-14-28-135-15,-19-26-351 0</inkml:trace>
  <inkml:trace contextRef="#ctx0" brushRef="#br0" timeOffset="34018.1319">7336 8289 1788 0,'0'0'211'0,"0"0"-136"0,0 0-49 16,0 0-23-16,0 0 31 16,3 83-5-16,3-47-11 15,3 3-3-15,-4-7-5 16,2-4 8-16,-4-7-18 16,1-9 1-16,-2-7 7 15,-2-5 11-15,0-14 24 16,0-30 1-16,-17-28-41 15,1-1-3-15,1 5-6 16,6 10 6-16,3 27 8 16,3 3 14-16,0 6 6 15,3 11 2-15,0 11-30 0,9 2-11 16,12 18 10-16,7 10 1 16,4 7 13-16,0 3 8 15,1 3-9-15,-5-6-7 16,-4-4-4-16,-4-7-1 15,-10-12 1-15,-3-13 5 16,-5-2 21-16,-2-37 79 16,0-33-65-16,0-2-29 15,0 3-10-15,0 16 4 16,2 22 9-16,3 6 5 16,3 2-6-16,-2 12-1 15,5 9-13-15,2 3-6 16,5 8 0-16,6 13 6 15,4 8 2-15,3 0-1 0,1 5-1 16,-1 0-16-16,2-2-102 16,7-8-81-16,-7-7-143 15,-11-15-456-15</inkml:trace>
  <inkml:trace contextRef="#ctx0" brushRef="#br0" timeOffset="34378.6174">7865 7931 1408 0,'0'0'214'16,"0"0"41"-16,0 0-76 16,0 0-131-16,0 0-36 0,-22 75-1 15,20-31 12 1,2 7 26-16,0-1-11 0,8-4-19 16,7-5-8-16,0-10-4 15,-3-10-1-15,4-11 3 16,-7-10-9-16,0-7 0 15,-5-21 0-15,-4-13 11 16,0-9-4-16,0 0-7 16,-1 0 1-16,-6 8 0 15,5 13 9-15,-1 12 40 16,3 8 23-16,0 9-21 16,0 0-52-16,0 12-12 15,12 10 11-15,6 6-1 0,3 3 1 16,4 3 1-1,2 0 0-15,-3-2-6 0,3-3-109 16,0-7-104-16,-8-7-361 16,-10-11-580-16</inkml:trace>
  <inkml:trace contextRef="#ctx0" brushRef="#br0" timeOffset="34950.6562">8080 7945 1270 0,'0'0'159'0,"0"0"-70"16,0 0 36-16,0 0-5 16,0 0-25-16,99-34-38 15,-84 39-31-15,-6 12 20 16,-5 6 59-16,-4 4-25 0,0 5-18 16,-2 3-36-16,-5-1-15 15,-3-3-10-15,4-5 0 16,1-4 1-16,2-9-1 15,3-7-1-15,0-6-16 16,3-5-20-16,9-16-3 16,2-7 18-16,2-7 5 15,3-4 5-15,-5 0 10 16,-3 5-9-16,-4 3 10 16,-4 6 10-16,-3 3 31 15,0 8 17-15,0 4-15 16,0 5-11-16,0 3 7 15,0 2-23-15,0 0-16 0,0 9-8 16,0 5 6 0,4 2 1-16,9 5 0 0,5-4-11 15,6-2 12-15,0-4-1 16,6-5-7-16,-2-6-14 16,-4 0-12-16,-1-11 16 15,-6-7 12-15,-3-3 6 16,-4-2 0-16,-5 5 5 15,-2 5 45-15,-3 4 27 16,1 4 20-16,-1 5-48 16,3 0-37-16,5 7-12 15,3 9 0-15,6 9 6 16,1 0 14-16,0 1-18 16,0 1-2-16,-6-5-31 0,-2-5-110 15,-4-6-93-15,-6-10-378 16</inkml:trace>
  <inkml:trace contextRef="#ctx0" brushRef="#br0" timeOffset="35080.7303">8474 7618 1069 0,'0'0'125'0,"0"0"-102"15,0 0-23-15,45 77-86 16,-25-52-252-16</inkml:trace>
  <inkml:trace contextRef="#ctx0" brushRef="#br0" timeOffset="35596.2078">8630 7706 1587 0,'0'0'226'0,"0"0"-134"16,0 0-73-16,0 0 75 15,0 0 10-15,32 75-29 16,-20-49-17-16,4-2-12 16,-4-2-27-16,0-5-12 15,-5-5-7-15,-2-5 1 16,-2-7-1-16,0 0 6 16,-3-12 36-16,0-16-20 0,0-11-21 15,0-5-1 1,0-1-1-16,0 6 1 0,0 8 0 15,0 9 18-15,0 13 4 16,2 5-17-16,5 4-5 16,5 2-6-16,4 12 6 15,5 5 0-15,1 4 2 16,0 1 5-16,-5-2-5 16,-4-2 0-16,-2-6-1 15,-5-4 0-15,-3-9 0 16,-3-1 25-16,0-8 79 15,0-17-27-15,1-8-57 16,4-5-4-16,4 1-3 16,1 6-7-16,1 8 7 0,1 9-1 15,0 8-2-15,-1 6-11 16,11 0 0-16,0 12 0 16,5 5 1-16,3 8-1 15,0 0-29-15,5 3-47 16,22 0-49-16,-9-7-142 15,-1-9-399-15</inkml:trace>
  <inkml:trace contextRef="#ctx0" brushRef="#br0" timeOffset="35970.7701">9409 7282 1654 0,'0'0'193'0,"0"0"-148"16,0 0 25-16,0 0-7 15,0 0-9-15,-82 70 7 16,73-36-29-16,5 0 7 16,4 2-16-16,0-2-12 15,1-5-10-15,11-9 0 16,5-3 0-16,-1-13-1 16,-1-4-14-16,1-7 0 15,-2-18 13-15,0-8 1 16,-3-1 1-16,-4-2 6 15,-1 5 4-15,-3 11 55 16,-1 6 35-16,-1 8-2 16,1 6-38-16,4 3-44 0,6 14-17 15,6 9 51 1,10 2 3-16,3 5-16 0,4-4-8 16,2 2-13-16,2-6-4 15,1-4-6-15,1-6-7 16,43-15-58-16,-10-6-117 15,-1-17-344-15</inkml:trace>
  <inkml:trace contextRef="#ctx0" brushRef="#br0" timeOffset="36798.895">19825 4708 1521 0,'0'0'248'0,"0"0"-74"16,0 0-52-16,103-37-1 15,-22 21-30-15,21-2-15 16,7 2-33-16,-15 4-35 16,-28 3-7-16,-23 5-1 15,-10 1-22-15,-2-1-92 16,-10-8-94-16,-9 2-146 16,-12-4-392-16</inkml:trace>
  <inkml:trace contextRef="#ctx0" brushRef="#br0" timeOffset="37050.9475">19913 4392 1122 0,'0'0'133'15,"0"0"-67"-15,0 0 131 16,0 0-40-16,0 0-79 16,0 0-30-16,0 0-31 15,-35 20-2-15,9 17 41 16,-7 9 2-16,-4 2-20 15,1 2-10-15,6-3-3 16,11-7-6-16,14-5-7 16,5-7-5-16,18-3 0 15,28-8 4-15,36-10 6 16,35-7-17-16,16-1-22 16,-26-13-195-16,-25 0-318 0</inkml:trace>
  <inkml:trace contextRef="#ctx0" brushRef="#br0" timeOffset="37512.1691">21197 4258 1694 0,'0'0'200'0,"0"0"-120"15,0 0 37-15,-109-31-23 0,72 33-33 16,-5 24-4 0,-2 11 14-16,1 12 3 0,9 2-8 15,7 5-25-15,11-1-15 16,13-2 1-16,3-2-1 16,16-4-18-16,14-6-8 15,6-11 0-15,6-6 1 16,1-12-1-16,-3-7 0 15,-4-5-6-15,-6-3-21 16,-9-11 9-16,-11-5 11 16,-8-3-4-16,-2 0 1 15,-15 1-6-15,-13 2-11 0,-4 4 10 16,1 4 7 0,6 1 9-16,7 3-5 15,10 3 5-15,8 1-7 0,0 0-3 16,18-1-14-1,12-3 9-15,10-3 2 0,11-2-24 16,2 0-64-16,24-12-139 16,-16 3-288-16,-13-2-676 0</inkml:trace>
  <inkml:trace contextRef="#ctx0" brushRef="#br0" timeOffset="37743.3553">21484 4183 1572 0,'0'0'283'0,"0"0"-6"16,0 0-159-16,0 0-48 15,0 0-25-15,0 0 104 16,-6 119-30-16,6-61-31 16,0 4-33-16,6 0-28 15,7-1-15-15,-1-5-12 16,0-3 0-16,1-7-30 15,1-9-113-15,12-22-129 16,-2-10-312-16,-1-7-441 0</inkml:trace>
  <inkml:trace contextRef="#ctx0" brushRef="#br0" timeOffset="38456.0537">21730 4392 1500 0,'0'0'224'0,"0"0"10"0,0 0-84 15,0 0-28-15,-97 83-15 16,79-43-39-16,3 2 15 16,9-3-31-16,6-2-27 15,0-7-7-15,10-10-8 16,10-10-10-16,5-10 0 16,5-2 0-16,1-23-12 15,0-10-12-15,-4-10-19 16,-6-6-9-16,-9-1 17 15,-10 3 23-15,-2 12 11 16,0 11 1-16,-11 14 14 16,4 9-4-16,2 3-10 15,2 7-18-15,3 11 11 0,2 4 5 16,17 0-15-16,7-2 16 16,8-7-16-16,2-8-24 15,-2-5-11-15,-1-13-7 16,-6-15 19-16,-5-10 21 15,-7-8-2-15,-4-7 21 16,-4 2 11-16,-4 8 15 16,-2 10 27-16,-1 16 18 15,0 14-17-15,0 3-54 16,3 25-5-16,0 12 5 16,5 12 1-16,-1 8 10 15,2 4-5-15,-3 0-4 16,0-6-1-16,-1-9-1 15,-1-10-13-15,2-17-6 0,0-16 19 16,3-3 1-16,6-15 69 16,1-12-48-16,7-1 5 15,1 0 11-15,4 9-15 16,-3 7-18-16,8 5-4 16,-2 7-1-16,3 0 1 15,1 7 9-15,-2 8-4 16,-6 1-5-16,-9 4-1 15,-11-1 7-15,-7 1-7 16,-6-1 0-16,-25-2 2 16,-13-2-1-16,-12-4 5 0,-4-8-4 15,2-3-2 1,12 0-1-16,16 0-24 0,17-4-16 16,13-5-50-16,34 1-163 15,49-4-133-15,-4 2-2 16,-2 2-416-16</inkml:trace>
  <inkml:trace contextRef="#ctx0" brushRef="#br0" timeOffset="39026.7203">22728 4453 1141 0,'0'0'288'0,"0"0"38"16,0 0-87-16,0 0-44 16,-29-74-89-16,14 69-14 15,-3 5-41-15,0 0-26 16,-2 14-15-16,-1 6-2 15,1 9 4-15,4 4-2 0,8 1-9 16,7 0-1-16,1-5 0 16,6-4-1-16,11-10-21 15,6-9-41-15,3-6 28 16,2 0-1-16,2-21 15 16,0-6 13-16,-3-7-6 15,2-2 13-15,-5 2-10 16,-7 2 11-16,-3 10 0 15,-7 6 12-15,-3 9 67 16,-4 7-17-16,0 0-40 16,0 10-21-16,0 10-1 15,0 9 2-15,0 3 7 16,7 2 1-16,8-4 18 0,5-2 8 16,8-9-12-16,7-9-8 15,6-6 12-15,4-4 7 16,1-16-19-16,-4-15-1 15,-1-24-15-15,-9-29-16 16,-13-31 7-16,-7-9-6 16,-12 11 13-16,0 29-2 15,-7 36 4-15,1 17 39 16,1 14 5-16,1 4 25 16,-2 7 3-16,-1 6-23 15,1 4-42-15,-4 28-1 16,0 12-4-16,0 14 17 15,4 17 11-15,6 16 12 16,0-9-6-16,4-8-20 0,8-9-15 16,0-12-1-16,15 20-53 15,-1-8-228-15,-2-21-1263 0</inkml:trace>
  <inkml:trace contextRef="#ctx0" brushRef="#br0" timeOffset="43006.0904">21081 5216 788 0,'0'0'739'16,"0"0"-589"-16,0 0-80 15,0 0-32-15,0 0 32 16,-54 80-1-16,48-42-15 15,5 1-17-15,1-1-22 16,0-5-9-16,0-7-5 16,2-9 0-16,3-4 0 0,0-9 7 15,-2-4 2 1,4-1 21-16,-3-18 20 0,4-12-27 16,-2-8-15-16,0-9 4 15,0-4 14-15,0-2 4 16,-2 5 4-16,2 8 2 15,0 12 16-15,1 13 19 16,0 15-52-16,3 1-20 16,5 22 0-16,8 7 5 15,0 9 2-15,3 1 5 16,-3 2-10-16,1-3-1 16,-3-3 1-16,-1-6-2 0,-4-4 0 15,-1-9 0 1,-6-10 1-16,-3-6 8 15,1 0 17-15,1-19 14 0,4-12-20 16,1-11-19-16,1-3 9 16,0-1-2-16,-2 5-7 15,-1 8 7-15,-1 11-1 16,-4 11 5-16,-1 7-12 16,-2 4 0-16,3 2-14 15,2 13 8-15,2 5 6 16,0 5 0-16,0 2 0 15,-1 0 0-15,-2 3-34 16,3-4-67-16,0 9-49 16,-1-10-133-16,0-6-427 0</inkml:trace>
  <inkml:trace contextRef="#ctx0" brushRef="#br0" timeOffset="43257.3884">21771 5207 1685 0,'0'0'290'16,"0"0"-139"-16,0 0-92 16,0 0-38-16,0 0 36 15,0 0 19-15,0 81-29 16,0-49-22-16,0-3-13 15,0-3-10-15,0-1-2 16,2-8-55-16,1-9-75 0,0-7-161 16,0-1-266-16</inkml:trace>
  <inkml:trace contextRef="#ctx0" brushRef="#br0" timeOffset="44543.9227">21849 5157 441 0,'0'0'833'16,"0"0"-587"-16,0 0 58 15,0 0-30-15,0 0-103 16,0 0-8-16,0 0-33 15,-46-67-94-15,19 72-25 16,-5 14 0-16,-2 5 6 16,3 4 5-16,5 2-2 15,7 1-4-15,9-1-10 16,7-4-6-16,3-2 1 16,0-4-1-16,13-5-6 15,6-7-5-15,5-8-15 16,2 0 8-16,2-8 8 15,-2-14 8-15,-3-5-5 16,-5-6 7-16,-7 2 0 16,-5 1 1-16,-2 8 11 0,-2 8 12 15,-2 5 18-15,0 9-20 16,0 0-22-16,0 0-12 16,0 13-4-16,8 4 16 15,3 3 0-15,3 1-7 16,6-1 7-16,4-2 0 15,0-4-31-15,0-3-51 16,1-11-42-16,-1 0 19 16,-3-9 46-16,-3-13 25 15,0-6 16-15,-4-2 10 0,0-1 8 16,-2 6 28 0,-2 6 12-16,-1 4 7 15,-3 8-7-15,1 4-26 0,0 3-14 16,-1 0-1-16,3 13 0 15,-5 3 1-15,1 4 0 16,-5 2 10-16,0 1 15 16,0-3-3-16,-8-1-13 15,-2-4-7-15,1-3-1 16,5-5 1-16,1-4-1 16,3-3-1-16,0 0 8 15,0-10-8-15,10-8-11 16,6-3-17-16,4-5 12 15,-1-2 2-15,2 0 13 16,-3-1-1-16,-6-1 2 0,-3 5 2 16,-2 5 6-16,-4 3 19 15,-1 9 20-15,-2 4 2 16,0 4-15-16,0 0-23 16,0 12-11-16,0 11-1 15,-5 8 1-15,1 5 6 16,4 0 0-16,0 0 3 15,0-4 7-15,4-3-9 16,10-5 1-16,2-4-7 16,2-5 5-16,4-9-6 15,5-4-18-15,4-2-62 16,20-19-72-16,-6-5-129 16,-9 1-515-16</inkml:trace>
  <inkml:trace contextRef="#ctx0" brushRef="#br0" timeOffset="44765.1621">22546 5050 1629 0,'0'0'267'0,"0"0"-50"16,0 0-135-16,0 0-46 15,0 0-10-15,0 0 53 16,0 0-5-16,-3 91-36 15,3-72-23-15,0-2-15 16,1-3-1-16,2-6-96 16,-2-8-104-16,3-5-333 15,-4-10-507-15</inkml:trace>
  <inkml:trace contextRef="#ctx0" brushRef="#br0" timeOffset="44901.4749">22532 4755 1292 0,'0'0'159'15,"0"0"-18"-15,0 0-120 16,0 0-21-16,0 0-2 16,0 0-4-16,57 93-104 15,-23-57-222-15,-4-6-758 0</inkml:trace>
  <inkml:trace contextRef="#ctx0" brushRef="#br0" timeOffset="45485.0145">22792 4947 1141 0,'0'0'627'0,"0"0"-508"0,0 0-6 15,0 0-71-15,0 0-25 16,0 0 32-16,0 0 2 16,-15 101-27-16,15-68 7 15,0 1-12-15,0-4 0 16,0-7-8-16,0-3-10 15,2-4 0-15,2-7 0 16,-3-6-1-16,1-3 0 16,1 0 18-16,1-17 4 0,2-8-16 15,1-8-5 1,3-9 0-16,-1 1 0 0,-1 0 1 16,-1 10-1-16,-2 11 21 15,-2 8 16-15,-2 9-8 16,1 3-30-16,1 0-6 15,6 15-3-15,0 5 8 16,3 6 1-16,4 1 0 16,-2 1-1-16,1-3 1 15,-5-5-1-15,2-4 0 16,-6-6-8-16,0-7-3 16,-1-3 0-16,-1 0 12 15,5-9 1-15,0-11 9 0,1-7-9 16,4-2 0-1,-2-1 8-15,-3 4 8 0,0 9 9 16,-5 5 4-16,-1 8 9 16,0 4-17-16,2 2-22 15,4 15-10-15,4 6 10 16,2 5 0-16,3 3 14 16,-2-1-5-16,2-4-8 15,-3-4-1-15,-2-5 0 16,0-3-25-16,-1-6-96 15,7-8-46-15,-1 0-356 16,-3-14-428-16</inkml:trace>
  <inkml:trace contextRef="#ctx0" brushRef="#br0" timeOffset="46447.8728">23263 4906 1622 0,'0'0'229'15,"0"0"-39"-15,0 0-113 16,0 0-33-16,0 0-28 16,0 0 48-16,0 0 7 15,17 99-17-15,-4-65-12 16,0-3-17-16,1-3-9 16,-3-7-5-16,2-6-11 15,0-8 0-15,-2-3-6 16,3-4-24-16,0-4 11 0,4-12-11 15,-3-10-32 1,1-3 15-16,-4-5 7 0,-4 1 13 16,-1 5 18-16,-3 7 9 15,-2 7 1-15,-2 8 30 16,0 5-4-16,0 1-22 16,0 3-5-16,0 11 0 15,0 6 1-15,3 3 11 16,3 1-6-16,4 2 1 15,2-3 2-15,3-5-8 16,3-4 12-16,7-8-5 16,5-1-8-16,3-5-24 15,0-5-41-15,1-12-65 16,-4-9-53-16,-6-1 24 16,-9-4 46-16,-7 1 73 15,-3 4 40-15,-5 9 98 0,0 4 56 16,0 7 11-16,0 6-54 15,0 0-80-15,0 0-31 16,0 14 0-16,0 3-2 16,0 7 2-16,0 1 0 15,0 1 3-15,0-4-2 16,0-1 0-16,2-6 6 16,0-5-6-16,0-3-1 15,0-7 1-15,-1 0 0 16,2-2 28-16,2-15-8 15,0-10-15-15,3-4-6 16,-1-5 1-16,2 4-1 0,0 7 10 16,-3 6 29-16,-1 10 11 15,-2 4-25-15,-2 5-23 16,3 0-2-16,1 6-14 16,5 10 14-16,1 3-1 15,0 4 0-15,0 2 0 16,0 0-1-16,-3 1 1 15,-4-5 0-15,0-4 0 16,-2-6-7-16,-1-4-3 16,-1-4 10-16,0-3 1 15,2 0 5-15,-2-13 40 16,3-9-21-16,0-6-22 0,2-6 13 16,4 0 20-1,0 5-10-15,-1 4 30 0,-2 11 5 16,-1 6-20-16,0 8-19 15,0 0-21-15,4 8-5 16,6 16 5-16,3 5 9 16,2 7 1-16,1 3-1 15,-3 0-3-15,0-5-5 16,-6-3-1-16,-3-6-14 16,-2-3-88-16,-7-3-78 15,0-7-139-15,-14-8-703 0</inkml:trace>
  <inkml:trace contextRef="#ctx0" brushRef="#br0" timeOffset="64264.557">21730 4848 738 0,'0'0'599'16,"0"0"-521"-16,0 0-21 15,98-43 125-15,-52 26-16 16,9 1-40-16,2 1-35 16,3 1-35-16,1 3-9 15,2 3-13-15,-2 0-12 16,-2 2-9-16,-5 1-11 15,-6 5 8-15,-9 0-10 16,-5 0-26-16,-11 0-67 16,-10 3-162-16,-6 6-229 15,-7-2-385-15</inkml:trace>
  <inkml:trace contextRef="#ctx0" brushRef="#br0" timeOffset="64799.5262">21965 4928 172 0,'0'0'1218'0,"0"0"-1078"0,0 0-73 15,103-54 78-15,-60 38-22 16,4 2-41-16,0 1-30 16,1 3-36-16,-2 0-10 15,-1 4-6-15,-5 5-42 16,-4 2-135-16,-9 11-200 16,-16 2-659-16</inkml:trace>
  <inkml:trace contextRef="#ctx0" brushRef="#br0" timeOffset="65167.5158">21900 5747 1759 0,'0'0'238'0,"0"0"-170"0,0 0-41 16,0 0 18-1,0 0 39-15,113-32-33 0,-60 14-20 16,9-1-18-16,5 0-6 16,-3-1-7-16,-6 2 0 15,-8 4-55-15,3 3-114 16,-15 3-196-16,-13 2-518 0</inkml:trace>
  <inkml:trace contextRef="#ctx0" brushRef="#br0" timeOffset="65363.1051">22101 5861 818 0,'0'0'1120'0,"0"0"-973"16,0 0-75-16,0 0-19 15,0 0 20-15,114-56-23 16,-62 30-29-16,6-1-21 15,18-8-17-15,-15 10-163 16,-13-1-869-16</inkml:trace>
  <inkml:trace contextRef="#ctx0" brushRef="#br0" timeOffset="66946.7565">10817 17529 884 0,'0'0'316'15,"0"0"-78"-15,0 0-1 16,0 0 4-16,0 0-44 15,0 0-79-15,0 0-41 0,0-5-9 16,3 3-16-16,12-5-24 16,11 1-12-16,5 0-10 15,7 3-6-15,3 1 0 16,-1 2-21-16,-2 0-75 16,-5 4-76-16,-5 6-155 15,-8-2-234-15,-9 1-476 0</inkml:trace>
  <inkml:trace contextRef="#ctx0" brushRef="#br0" timeOffset="67143.1718">10919 17668 1219 0,'0'0'352'0,"0"0"-190"15,0 0-11-15,0 0-13 16,0 0-51-16,0 0-54 15,0 0-17-15,54 0-10 16,-20 0-6-16,19-7-67 16,-10 0-178-16,-6-2-364 0</inkml:trace>
  <inkml:trace contextRef="#ctx0" brushRef="#br0" timeOffset="67389.6106">11084 17274 1528 0,'0'0'238'0,"0"0"-161"16,0 0-24-16,0 0-31 16,0 0 10-16,94 34 28 15,-44-12-28-15,5 5-11 16,-5 3-15-16,-11 6-6 15,-11 2 0-15,-14 3 0 16,-14 2-6-16,-4 7-26 16,-55 26-28-16,3-10-64 15,-8-8-364-15</inkml:trace>
  <inkml:trace contextRef="#ctx0" brushRef="#br0" timeOffset="68612.5136">9402 17254 1328 0,'0'0'257'0,"0"0"-54"15,0 0 24-15,-78-80-82 16,53 68-53-16,-1 7-34 16,4 5-32-16,1 2-26 15,3 13 6-15,4 6-6 16,6 2-1-16,3 0-1 0,5-1-5 15,0 0 6-15,17-5-1 16,4-3-11-16,6-6-5 16,2-5 6-16,1-3 10 15,-2 0-17-15,-4-8 10 16,-5-1 0-16,-6 1 9 16,-6 3 0-16,-1 2 16 15,0 3-1-15,3 0-15 16,5 16 1-16,8 7 10 15,5 7 9-15,4 6 3 16,0 3 3-16,-1 2-9 0,-5-1-6 16,-6-3-10-1,-8-6 10-15,-9-2-10 0,-2-5 14 16,-8-6 6-16,-13-8 11 16,-2-7 1-16,-4-3-6 15,-1-20-6-15,2-11-21 16,7-7-6-16,4-2-15 15,13 1-10-15,2 5-7 16,9-2-6-16,12 2 2 16,5-2 13-16,0 0 1 15,0-3 1-15,-7-1 14 16,-6-1-1-16,-3-1 9 16,-7 0 5-16,-2 6 25 15,-1 6 21-15,0 9 6 16,0 7 18-16,0 7 10 0,0 6-21 15,0 1-51-15,3 9-8 16,4 16-20-16,2 11 20 16,5 6 0-16,2 5 0 15,5-1 1-15,-1-4 4 16,6-4-5-16,0-6-67 16,0-10-56-16,-3-9-19 15,-2-12-130-15,-3-1 16 16,-6-19-6-16,-4-8 11 15,-5-6 154-15,-3 0 97 16,0 2 75-16,0 2 134 16,-5 8-13-16,-1 7 20 15,1 6 24-15,-1 8-95 0,0 2-96 16,-3 18-33-16,0 10-14 16,2 4 13-16,4 2 19 15,3 0-2-15,0-5-15 16,10-6-3-16,7-5-3 15,-1-7-2-15,0-8-9 16,-2-5 0-16,-1-4 18 16,-2-17 6-16,-5-9-11 15,-6-8-4-15,0-3-2 16,-9 0-1-16,-11 5-5 16,-1 5-1-16,-1 11 0 15,1 6-23-15,5 9-1 0,5 5-22 16,7 2-30-1,4 15-116-15,8 8-133 0,12-2-76 16,4-5-484-16</inkml:trace>
  <inkml:trace contextRef="#ctx0" brushRef="#br0" timeOffset="69026.1496">10027 16917 1147 0,'0'0'268'15,"0"0"-166"-15,0 0 36 16,0 0-116-16,0 0-21 16,-21 81 25-16,21-34 5 15,0 1 11-15,0-1 18 16,0-6-17-16,3-7-21 0,1-8-15 16,-1-12-7-16,3-8 1 15,-1-6 139-15,2 0-16 16,4-7-75-16,4-6-28 15,5-1-10-15,1 6 0 16,2 4-10-16,2 4-1 16,0 0 0-16,-1 14 0 15,0 5 0-15,-5 1 1 16,-8 2-1-16,-6 1 1 16,-5 0 20-16,-13 1 27 15,-15-5-2-15,-8-2-9 16,-5-7-12-16,3-3-10 15,4-7-8-15,9 0-7 0,13-7-33 16,12-10-85-16,7-3-99 16,31-1-141-16,43-8-141 15,-7 4 133-15,-6 5-493 0</inkml:trace>
  <inkml:trace contextRef="#ctx0" brushRef="#br0" timeOffset="69568.0039">10467 17183 707 0,'0'0'399'16,"0"0"87"-16,0 0-169 15,0 0-100-15,0 0-84 16,0 0-72-16,0 0-19 16,-90-18-34-16,68 39-8 15,-2 3 2-15,5 4 7 16,5-5 1-16,4-1-9 0,5-3 4 16,5-5-5-16,0-5 0 15,7-3-8-15,9-6-7 16,1 0 10-16,1-4 5 15,2-12 12-15,-2-2-6 16,-6-1 0-16,-3 3 10 16,-5-1-4-16,-4 8 51 15,0 1 26-15,0 6-22 16,0 2-39-16,0 0-19 16,0 0-9-16,3 2-16 15,6 12 10-15,3-1 5 16,6 4-5-16,6-3 0 15,6-3 6-15,3-5 1 16,3-6 5-16,-1 0-5 0,-2-11 15 16,-8-14-7-16,-5-14-3 15,-4-19 9-15,-16-31-10 16,-2-27-5-16,-22-9-6 16,-1 20-8-16,3 32 13 15,9 35 1-15,5 16 0 16,0 5 22-16,1 6 24 15,3 2 15-15,1 9-28 16,3 5-33-16,0 20-4 16,0 15 3-16,0 11 0 15,12 7 1-15,6 17 0 16,10 13-1-16,4 15 1 16,1-5 0-16,-1-7-68 0,-10-28-183 15,-10-30-321-15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13:44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12368 6919 861 0,'0'0'102'15,"0"0"-31"-15,0 0-12 16,0 0 30-16,0 0 0 15,0 0-23-15,1-22-27 0,-1 22-20 16,2 0-19-16,1 0-43 16,0 3-172-1,-2 3-67-15</inkml:trace>
  <inkml:trace contextRef="#ctx0" brushRef="#br0" timeOffset="6798.1209">10685 7928 1213 0,'0'0'129'15,"0"0"-94"-15,0 0 19 16,0 0 30-16,0 0-34 15,0 0-11-15,55-51-6 16,-25 39 1-16,2 0-6 16,5 2 2-16,1-2-15 15,-4 2-14-15,-2 0 5 16,0 2-6-16,-4 1 0 16,1-1-30-16,-10 1-139 15,-8 1-315-15</inkml:trace>
  <inkml:trace contextRef="#ctx0" brushRef="#br0" timeOffset="7243.6466">10572 7772 1117 0,'0'0'161'15,"0"0"-72"-15,0 0 6 16,0 0-50-16,0 0-24 16,0 0-20-16,0 0 6 0,-37 48 18 15,16-24 2-15,-2 2-5 16,0 1 10-16,4 1 2 15,-1 1-5-15,7 0-13 16,1 0-15-16,6-1 5 16,6-1 0-16,0-1 4 15,8-2-1-15,11-2 17 16,6-4 7-16,6-2 27 16,5-3 3-16,3-6-19 15,3-3 6-15,-3-4-12 16,-5 0-7-16,-3 0-9 15,-5 0-10-15,-10 0-6 16,-4-1-6-16,-12 1-6 16,0 3-247-16,-3 6-472 0</inkml:trace>
  <inkml:trace contextRef="#ctx0" brushRef="#br0" timeOffset="9243.6025">11606 7232 768 0,'0'0'111'16,"0"0"-7"-16,0 0 83 16,0 0-45-16,-67-75-52 15,33 67-39-15,-6 8-32 16,-4 0 10-16,3 3 11 0,5 8 0 15,14 5-17 1,8 3-7-16,11 2-15 0,3 1 0 16,14 2 0-16,11-1 5 15,11 0 1-15,2-3-7 16,-1-1 0-16,-1 2 1 16,-6-1-1-16,-6 2 0 15,-12 0 0-15,-9-1 0 16,-3 1 2-16,-10-1 4 15,-17 0 5-15,-6-2 10 16,-2-2 5-16,3-6-1 16,8-2-6-16,8-6 4 15,8 0 11-15,8-3-11 16,0 0 0-16,20-6-17 16,12-11-6-16,10-6-8 0,9-5 6 15,4-2-7-15,-5-4-20 16,-2-7 7-16,-10-2 3 15,-8-9 10-15,-11 0 9 16,-9-5 1-16,-7 4 1 16,-3 5 27-16,0 9 35 15,-4 11 30-15,-5 8-2 16,3 9 8-16,-2 8-17 16,4 3-42-16,-2 6-41 15,-2 19-5-15,-1 12 4 16,1 10 1-16,3 4 0 15,5 5 1-15,0-4 1 16,5-1-1-16,14-7 0 16,5-7-1-16,6-7-8 15,2-10-54-15,6-9-103 0,-1-9-25 16,1-2 23-16,-3-19-58 16,-5-8-16-16,-7-7 107 15,-3-7 98-15,-8-2 36 16,-3-1 26-16,-6 6 85 15,-3 8 32-15,0 8-11 16,0 11-21-16,-1 7-22 16,-8 4-33-16,0 4-35 15,-5 16-8-15,-2 6 32 16,2 7 12-16,1 2-25 16,5 0 1-16,6-2-17 15,2-5-7-15,0-5 4 0,12-6-3 16,5-7-9-16,-1-5-1 15,0-5 0-15,-3 0 7 16,1-16-5-16,-7-7-1 16,-2-7-1-16,-5-5 1 15,0-1-1-15,0 4-1 16,-8 6 1-16,2 6 1 16,0 11 0-16,4 4-1 15,2 5 0-15,0 0-41 16,7 2-82-16,10 9 41 15,12 2-65-15,5-1-69 16,4-4 10-16,-1-6-22 16,-7-2-74-16,-8 0 100 0,-9-3 202 15,-5-8 111-15,-5-1 214 16,-3 3-87-16,0 5 39 16,0 4-72-16,0 5-146 15,0 21-53-15,0 14 80 16,0 8 52-16,0 5-56 15,0 4-19-15,3-2 16 16,10 1-25-16,-2-2-29 16,2-2-13-16,-5-4-4 15,-5-6-1-15,-3-9-6 16,0-11 1-16,0-15 5 16,0-7 14-16,-6-7 13 15,-4-25-24-15,-6-23-10 0,0-28-2 16,4-25-8-1,4-11 4-15,8 3 4 0,0 27 1 16,4 28 0-16,9 20 1 16,3 12-2-16,5 0 2 15,3 1-6-15,8 5 4 16,-3 10-5-16,1 8 1 16,-4 5-3-16,-4 0 3 15,-9 11-3-15,-7 8 2 16,-6 3-2-16,-12 2 9 15,-17 5 0-15,-7-1-34 16,-6 2-59-16,-3 5-81 16,12-9-26-16,11-6-301 0</inkml:trace>
  <inkml:trace contextRef="#ctx0" brushRef="#br0" timeOffset="9699.3237">12649 7224 1181 0,'0'0'126'16,"0"0"-118"-16,0 0-2 16,0 0-5-16,0 0 0 15,0 0 0-15,0 0 8 16,81 30-1-16,-67-35 11 0,-2-14-1 15,-1-7-2-15,-5-4-2 16,-2-5 14-16,-1-4 11 16,-3 6 6-16,0 3 28 15,-4 7 20-15,-7 11 25 16,-3 6-11-16,-3 6-32 16,-4 6-44-16,-3 17-11 15,2 13 28-15,1 6-6 16,7 4 5-16,7 4-22 15,7-3-2-15,7-7 1 16,14-4 6-16,11-11 5 16,5-5-7-16,5-7 26 15,4-7-20-15,3-6-16 0,3 0-4 16,2-3-8 0,-5-10 0-16,-3-1-4 0,-10 3-2 15,-12 2-6-15,-22 8-69 16,-2 1-106-16,-14 0-373 0</inkml:trace>
  <inkml:trace contextRef="#ctx0" brushRef="#br0" timeOffset="17327.9489">20055 6296 1234 0,'0'0'174'0,"0"0"28"16,0 0 52-16,0 0-46 15,-88-81-45-15,46 74-53 16,-6 7-41-16,-1 5-33 16,1 14-11-16,8 6-2 15,7 3-9-15,12 1-6 16,11 3-7-16,10-1-1 15,6 0 0-15,20-3 0 16,13-7-11-16,10-8 10 16,4-12-25-16,1-1-31 0,-8-22 13 15,-9-11 8-15,-12-8 23 16,-10-4 11-16,-10 3 2 16,-5 3 1-16,0 8 8 15,-3 12 19-15,-2 6 25 16,1 10-8-16,2 3-39 15,2 3-6-15,0 14-14 16,8 5 4-16,14 2-3 16,12 1-3-16,10-6 16 15,10-3 1-15,5-11 0 16,-1-5-1-16,-4-5-1 16,-11-21 1-16,-10-11-1 15,-14-23 1-15,-14-27 0 0,-5 5 10 16,0 6 1-16,-11 16 0 15,1 24 21-15,3 9 33 16,-1 5 14-16,4 17-9 16,4 5-64-16,0 18-6 15,0 15-6-15,0 16 6 16,6 7-1-16,0 6 1 16,1 1 0-16,3-3-1 15,-2-6-8-15,-1-8-74 16,-3-12-136-16,-3-12-393 15,-1-15-601-15</inkml:trace>
  <inkml:trace contextRef="#ctx0" brushRef="#br0" timeOffset="17494.2021">20195 5964 1352 0,'0'0'139'16,"0"0"-101"-16,0 0-30 15,147-39-7-15,-19 26-1 16,17 4 0-16,-31 1-171 16,-32 5-1044-16</inkml:trace>
  <inkml:trace contextRef="#ctx0" brushRef="#br0" timeOffset="18197.4636">21364 5856 1921 0,'0'0'219'0,"0"0"-178"15,0 0-40-15,-40 81 29 16,34-38 23-16,2 3 13 16,4 3-36-16,0-6-21 15,0-4-3-15,0-11-6 16,4-10 0-16,-1-11 0 15,0-7 0-15,1-15 7 16,1-31-7-16,1-26-65 16,-2-25 16-16,-1 3 12 15,-3 17 21-15,0 26 9 0,0 25 6 16,0 1 1-16,0 6 21 16,0 5 23-16,0 13-1 15,0 1-43-15,0 10-14 16,0 16 10-16,5 6 4 15,5 6 10-15,6 2-4 16,3 0 0-16,3-5-4 16,3-5-2-16,2-9 0 15,-3-12-10-15,-2-7-30 16,-1-2-21-16,-3-22-26 16,-3-7-26-16,-3-4-3 15,0 2 59-15,-6 3 35 16,-2 6 22-16,-1 8 6 0,-1 8 67 15,-2 5-15 1,3 1-58-16,4 4-12 0,4 10 12 16,6 4 0-16,8 1 14 15,6-2 3-15,4 0-17 16,3-9 1-16,-2-4 15 16,-3-4-3-16,-7-5-2 15,-2-16 13-15,-7-5-5 16,-6-7 5-16,-3 2 14 15,-5 6 33-15,-1 7 19 16,-2 10 8-16,0 8-43 16,0 0-55-16,0 17-19 0,0 12 18 15,0 9 1-15,0 2 0 16,0 4 1-16,0-2 0 16,0-6-1-16,0-6 0 15,0-15-117-15,-10-9-211 16,-1-6-289-16</inkml:trace>
  <inkml:trace contextRef="#ctx0" brushRef="#br0" timeOffset="18322.8562">21804 5450 791 0,'0'0'97'15,"0"0"-71"-15,24 100-26 16,0-50 0-16,0-7-313 0</inkml:trace>
  <inkml:trace contextRef="#ctx0" brushRef="#br0" timeOffset="18838.3592">22062 5639 1610 0,'0'0'177'16,"0"0"-94"-16,0 0-73 15,0 0-8-15,0 0 109 16,-3 71-13-16,8-35-46 16,4-3-38-16,-2 1-8 15,-1-5-5-15,0-7-1 16,0-6 1-16,1-8-1 0,-1-8-13 16,5 0 8-16,4-17 4 15,6-7-22-15,1-4-9 16,-1-2 18-16,-5 6 4 15,-1 2 9-15,-4 6 0 16,-7 6 1-16,-1 6 1 16,1 4-1-16,-2 0-11 15,4 8-2-15,3 9 13 16,7 2 0-16,3 1 10 16,4-1 5-16,4-4-3 15,1-4-2-15,2-8-2 16,-1-3 2-16,-4-3 2 15,-1-15 1-15,0-4-3 16,-5-6 1-16,-2 4 0 16,-6 4 35-16,-3 6 19 0,-5 8 11 15,-2 6-33-15,1 0-43 16,-1 7-20-16,4 15 20 16,1 4 8-16,-2 1-8 15,-2 3 8-15,-2-4-8 16,0-5-8-16,-12-16-162 15,-5-5-304-15,-3 0-656 0</inkml:trace>
  <inkml:trace contextRef="#ctx0" brushRef="#br0" timeOffset="18984.3457">22508 5336 1083 0,'0'0'153'16,"0"0"-130"-16,0 0-21 15,21 83-2-15,2-26-6 16,-3-5-79-16,0-10-437 0</inkml:trace>
  <inkml:trace contextRef="#ctx0" brushRef="#br0" timeOffset="19874.4981">22719 5623 1023 0,'0'0'532'0,"0"0"-332"15,0 0-33-15,0 0-110 16,0 0-41-16,0 0 72 0,0 0-1 16,0 94-44-1,0-62 1-15,3-2-22 0,3-4-9 16,1-6-5-16,2-6-8 16,0-8 0-16,3-6 1 15,4-4 10-15,5-18 1 16,3-6-5-16,1-5-5 15,-1 1-1-15,-2 1 8 16,-5 4-3-16,-2 8-6 16,-5 4 0-16,-4 5 0 15,-2 7 16-15,-2 2-7 16,0 1-9-16,1 0-16 16,1 9 16-16,4 8 10 0,1 0 0 15,1 0-2-15,1 2-8 16,-2-2 0-16,2-4 0 15,-2-4-1-15,2-6-1 16,1-3 2-16,1 0 12 16,5-8-2-16,4-10 1 15,-1-4-5-15,3-1-6 16,-3-1 1-16,-3 4-1 16,-4 3 0-16,-1 6 1 15,-6 4 0-15,3 4 5 16,0 3-5-16,6 0 0 15,5 0 0-15,7 10 5 16,7 1 4-16,3 0-9 0,1 1 1 16,-2-5-1-16,-1-5-1 15,-5-2 0-15,-5-2-19 16,-7-17 8-16,-5-8 1 16,-6-7 1-16,-1-8 9 15,-6-3 5-15,1 1-4 16,-2 5 5-16,0 11-4 15,0 8 4-15,0 11 9 16,0 9 4-16,-2 0-19 16,-3 14-9-16,-2 10 9 15,1 5-1-15,2 3 1 16,1 1 0-16,3-2 1 0,0-6-1 16,0-3 0-1,6-10-1-15,0-7-7 0,1-5 8 16,1 0 8-16,1-12 1 15,2-7-7-15,-2 0-1 16,0-1 1-16,-1 5-2 16,-4 3 1-16,-1 6 0 15,-3 6-1-15,0 0-7 16,0 6-7-16,0 13 13 16,0 3 1-16,5 3 0 15,1 1 0-15,7-2 1 16,4-2-1-16,8-7 1 15,3-6 0-15,5-4 1 16,6-5 4-16,5 0-6 16,6-5-59-16,-9-9-258 0,-13-1-754 15</inkml:trace>
  <inkml:trace contextRef="#ctx0" brushRef="#br0" timeOffset="21062.8507">21227 7124 985 0,'0'0'560'0,"0"0"-477"15,0 0 10-15,20-86 18 0,11 12-55 16,9-29-3-16,2-16 1 16,-6-4-16-16,-11 9-28 15,-12 31-9-15,-8 24 6 16,-5 24-6-16,0 20 27 16,0 6 24-16,-9 4 7 15,-3 5-47-15,-6 12-12 16,-1 21-2-16,-1 12-4 15,5 11 6-15,8 14 0 16,7-3 0-16,5 1-6 16,14-3-3-16,2-13-3 15,-2 5 2-15,-9-8-12 16,-10-3-12-16,-4-6-16 0,-31-2-16 16,-26 5-11-16,-35 13-54 15,12-9-39-15,6-5-221 0</inkml:trace>
  <inkml:trace contextRef="#ctx0" brushRef="#br0" timeOffset="21967.538">20470 7621 2089 0,'0'0'239'0,"0"0"-202"16,0 0-37-16,0 0-9 16,0 0 8-16,-20 101 0 0,20-62 1 15,8 2 2-15,0-7-2 16,-2-3 7-16,-1-9-7 16,1-8-9-16,0-11-7 15,4-3-29-15,5-34 35 16,9-35-34-16,3-32-61 15,-1 1 9-15,-7 18 44 16,-6 31 33-16,-7 29 19 16,1 7 25-16,-2 5 29 15,2 8-54-15,1 2-3 16,-1 22 3-16,6 11 44 0,2 9 12 16,2 3-18-1,-1 0-5-15,1 0-10 0,-2-4-8 16,-1-7-9-16,-1-7-6 15,-3-10 6-15,-1-11-4 16,0-6 7-16,3-12 19 16,7-18-13-16,3-5-7 15,4-4-8-15,-2 5 1 16,-3 6-1-16,-4 11 0 16,-4 10 0-16,-4 5-1 15,2 2-14-15,1 6 10 16,3 14 5-16,5 4 11 15,2 4-10-15,6 2 6 16,3-1-7-16,7-4-2 0,3-6-20 16,4-8-137-16,1-11-120 15,-5-4-4-15,-4-22-32 16,-10-13 107-16,-9-5 167 16,-11-2 41-16,-7 0 233 15,0 8-1-15,-1 6-6 16,-11 11-45-16,0 5-10 15,1 10-44-15,-2 6-37 16,-2 6-68-16,-3 16-21 16,0 11 5-16,-1 7 9 15,4 4-2-15,6 2-7 16,5-1-4-16,4-4-2 16,0-5-2-16,7-10-4 0,6-10-19 15,3-14-31 1,0-2 9-16,-1-25 2 0,0-13-39 15,-5-7 3-15,-2-3 50 16,-5 3 31-16,-3 7 0 16,0 13 23-16,0 9 37 15,0 9-8-15,0 7-34 16,0 0-18-16,1 7-19 16,3 12 10-16,4 8 8 15,3 2 0-15,3 0 0 16,3 0-32-16,2-5-150 15,9-10-89-15,-4-7-126 16,-5-7-272-16</inkml:trace>
  <inkml:trace contextRef="#ctx0" brushRef="#br0" timeOffset="22487.6856">21579 7615 652 0,'0'0'308'0,"0"0"-101"16,0 0 43-16,48-75-80 16,-33 62-55-16,0 5-21 15,-5 3-30-15,-1 5-37 16,-5 0-26-16,-4 14-1 15,0 6 26-15,-10 4 11 16,-8 3 3-16,-6-2 0 16,2-1 0-16,5-3-15 15,4-5-13-15,7-5-11 16,6-5-1-16,2-5-7 0,17-1-3 16,11-5 1-1,7-14-36-15,3-6-77 0,0-4 14 16,-7-1 57-16,-9 0 28 15,-6 1 22-15,-9 4 1 16,-6 6 24-16,-3 5 66 16,0 7 0-16,0 6-2 15,-1 1-56-15,-4 3-32 16,1 14-5-16,2 5 5 16,2 5 1-16,0 1 5 15,12 0-5-15,9-5 0 16,6-5-1-16,3-6 6 15,1-9-4-15,0-3-2 16,0-8-12-16,-1-15-30 16,-4-4 16-16,-4-3 11 0,-5 0 15 15,-6 8 13 1,-3 6 71-16,-5 5 20 0,-2 10-18 16,-1 1-65-16,0 9-14 15,2 14-7-15,-1 8 18 16,1 5-2-16,0 3-6 15,-2-6-4-15,0-2-6 16,0-14-70-16,0-11-206 16,-7-6-551-16</inkml:trace>
  <inkml:trace contextRef="#ctx0" brushRef="#br0" timeOffset="22640.2617">22079 7040 1495 0,'0'0'163'0,"0"0"-163"16,0 0-6-16,0 0-9 16,19 101 5-16,17-30 9 15,-5-11-98-15,-7-7-453 0</inkml:trace>
  <inkml:trace contextRef="#ctx0" brushRef="#br0" timeOffset="23492.9355">22367 7349 1726 0,'0'0'241'16,"0"0"13"-16,0 0-193 15,0 0-61-15,0 0 0 16,0 0 34-16,0 86-7 0,7-51-7 16,-4-1-3-16,-2-2-2 15,-1-6-9-15,2-6-5 16,-1-7 1-16,1-12-2 15,2-1 9-15,6-14 10 16,3-15-19-16,5-13-6 16,4-5-4-16,2 0 1 15,-2 7 8-15,-2 8 1 16,-4 9 7-16,-4 7 3 16,-6 12 7-16,0 4-13 15,-3 0-4-15,1 11-13 16,2 12 11-16,2 4 2 0,4 4 11 15,3 2-10-15,2-3 6 16,6 0-7-16,4-6 1 16,6-6 5-16,5-8-6 15,1-7-7-15,2-3-24 16,-1-10-6-16,-8-11-11 16,-3-3 28-16,-8-2 18 15,-5 1 1-15,-7 3 2 16,-4 2 24-16,-4 7 3 15,-1 3 8-15,0 6 1 16,0 4-9-16,0 0-28 16,0 0-5-16,2 7-17 15,5 5 15-15,-1 5-1 0,6 2 2 16,4 0 5-16,4-3 0 16,5-3-12-16,5-5-14 15,3-5-35-15,1-3-52 16,2-7-48-16,-5-14-7 15,-3-5 62-15,-5-8 59 16,-7-2 48-16,-7 0 76 16,-7 0 79-16,-2 7-13 15,0 6-44-15,-11 9-4 16,-3 8 10-16,-3 6-60 16,-2 6-30-16,-1 15-14 15,-3 7-2-15,6 6-4 16,3-4 6-16,7 1-6 15,1-4 6-15,6-4-12 16,0-7-4-16,2-4-2 0,10-9-31 16,3-3 10-1,2 0 23-15,1-11 4 0,-1 2 12 16,-4 0 0-16,-4 4 0 16,-5 5 1-16,1 0-1 15,1 3 0-15,4 9 8 16,5 4 11-16,7 1-6 15,8 0-2-15,14-2-10 16,29-2 1-16,51-9-2 16,-11-4-290-16,-1 0-1230 0</inkml:trace>
  <inkml:trace contextRef="#ctx0" brushRef="#br0" timeOffset="23967.0135">24036 6997 375 0,'0'0'0'0,"0"0"-318"0</inkml:trace>
  <inkml:trace contextRef="#ctx0" brushRef="#br0" timeOffset="24604.3806">24147 6878 829 0,'0'-6'551'16,"0"0"-445"-16,0 3 130 0,-2 3-71 16,-8 0-42-16,-7 15-88 15,-7 9-22-15,-1 7 23 16,0 3 3-16,5 5-12 15,5-5-15-15,9 0-11 16,6-5 0-16,0-12-1 16,6-5 1-16,16-12-1 15,7-3 15-15,5-20-9 16,5-12-2-16,3-8-4 16,1-10 0-16,0-2 5 0,-6 0-5 15,-3 7 8-15,-7 10 20 16,-11 13 34-16,-3 9 21 15,-9 11-17-15,-1 5-54 16,-1 14-12-16,1 29 0 16,2 30 9-16,3 31 40 15,-5 17-22-15,-3-2-3 16,0-24-11-16,0-31-5 16,0-19-8-16,0-11 0 15,4-1 1-15,-1-3 6 16,0-5-7-16,1-12-10 15,-1-13 1-15,-2-1 8 16,0-23 1-16,-1-10-70 16,0-8 18-16,-13-3 30 15,-15 3 14-15,-7 8 8 0,-1 5 6 16,2 11 3 0,7 6 14-16,10 5 1 0,17 5-15 15,0 2-9-15,35 0-26 16,43 0 26-16,40 0 3 15,18 6-3-15,-8-5-44 16,-41-1-245-16,-42 0-1357 0</inkml:trace>
  <inkml:trace contextRef="#ctx0" brushRef="#br0" timeOffset="25192.5808">21085 8531 1144 0,'0'0'623'0,"0"0"-556"0,0 0 15 16,0 0 72-16,0 0-20 15,0 0-34-15,0 0-33 16,-59-50-46-16,30 70-14 16,-2 7 2-16,0 5 3 15,4 0-11-15,9 0 5 16,6-4-6-16,9-4-1 16,3-4-5-16,0-9-13 15,15-11-12-15,6 0 19 16,7-24 12-16,5-10-7 15,4-11-2-15,-3-2 0 0,-4 6 7 16,-6 7 1-16,-4 11 1 16,-10 11-1-16,-4 10-6 15,0 2-14-15,-2 13-1 16,4 10 22-16,4 3-1 16,4 5 1-16,7-1-37 15,20 1-158-15,-4-8-289 16,-2-13-953-16</inkml:trace>
  <inkml:trace contextRef="#ctx0" brushRef="#br0" timeOffset="26128.7411">21727 8067 2016 0,'0'0'244'0,"0"0"-217"0,0 0-9 16,0 159 26-16,0-38 45 15,0 11-24-15,0-4-39 16,7-13-4-16,6-19-1 16,1-17-6-16,1-23-8 15,-3-19-1-15,4-17-6 16,-1-6-11-16,6-12-28 16,3-3 12-16,3-43-23 15,-6-36-32-15,-17-22 1 16,-4 1 27-16,-15 21 19 15,-15 27 22-15,-5 21 7 16,-9-1 6-16,-4 3 0 16,-2 2 1-16,9 11 5 0,16 7 0 15,18 9-6-15,7 1-23 16,23 3-2-16,31 11 13 16,6-1 5-16,13-1-46 15,0-6-60-15,-15-4 12 16,-1-2 32-16,-17 0 21 15,-14-8 39-15,-15-9 9 16,-9-5 64-16,-2 0 62 16,0 2 28-16,-6 3 2 15,3 8-46-15,0 7-40 0,3 2-63 16,0 8-7 0,0 18-13-16,0 7 13 0,5 6 13 15,5 5 2-15,2-4-14 16,3-2 0-16,3-7-1 15,3-8 0-15,-2-10-8 16,2-13 8-16,1-2 0 16,-4-23-12-16,2-11-7 15,-7-9-2-15,-3-3-3 16,-5 1 17-16,-3 8 7 16,-2 11 0-16,0 9 9 15,0 15 4-15,0 4-13 16,0 4-4-16,0 19-7 15,6 7 10-15,1 3 1 16,5 5 0-16,3-4-1 0,4-2 1 16,2-8-6-16,2-10-19 15,2-11-97-15,2-3-12 16,-4-17-30-16,1-13 19 16,-7-4 80-16,-4-1 59 15,-5 3 6-15,-4 7 90 16,-2 9 52-16,-2 10-17 15,0 6-69-15,0 3-56 16,0 16 0-16,3 6 10 16,1 7 25-16,2 0-10 15,0-1-5-15,1-5-14 16,1-4 1-16,2-9-6 16,2-11 0-16,6-2 20 0,5-6 6 15,3-12-17-15,4-2-1 16,0 1-3-16,-3 6 1 15,-5 6-6-15,-2 4-1 16,-1 3 0-16,-1 0 0 16,3 0-8-16,-4 0-80 15,-4 0-313-15</inkml:trace>
  <inkml:trace contextRef="#ctx0" brushRef="#br0" timeOffset="26425.3238">22916 8029 1428 0,'0'0'163'0,"0"0"-121"15,1 72-13-15,1-35 38 16,3-1 16 0,-2-3-27-16,-1-8-33 0,-1-8-11 15,1-9-10-15,2-8 49 16,4-10 128-16,7-16-101 15,4-8-53-15,5-2 20 16,0 7 17-16,1 8 0 16,-3 15-9-16,0 6-30 15,1 12-3-15,6 20 32 16,2 11-20-16,2 10-26 16,14 27-6-16,-11-12-151 15,-12-12-717-15</inkml:trace>
  <inkml:trace contextRef="#ctx0" brushRef="#br0" timeOffset="27075.9332">21062 9685 933 0,'0'0'151'0,"0"0"112"16,0 0-48-16,0 0-8 16,-53-75-52-16,22 72 0 15,-5 3-50-15,-4 5-39 16,5 12-15-16,6 3-5 16,8 4-15-16,10 2-16 15,11 1-15-15,5 2-5 16,25-1-5-16,12 0-2 15,7-1 12-15,7-1 1 16,-4-4 0-16,-9-2 0 16,-11-4-1-16,-14-4 0 15,-11-4 1-15,-7-2 6 16,-10-3 22-16,-20 2-11 16,-15-3-6-16,-8 0-12 0,-5-2-1 15,1 0-64-15,-3-4-86 16,17-10-172-16,15-1-280 0</inkml:trace>
  <inkml:trace contextRef="#ctx0" brushRef="#br0" timeOffset="27270.7725">21299 9303 1857 0,'0'0'201'0,"0"0"-117"16,0 0-24-16,0 0-51 0,0 0 84 15,29 144-2 1,-9-51-51-16,1 6-31 0,-2-17 2 16,-3-20-11-16,-2-21-2 15,10 4-113-15,-2-9-274 16,-2-11-525-16</inkml:trace>
  <inkml:trace contextRef="#ctx0" brushRef="#br0" timeOffset="27540.9784">21661 9559 1609 0,'0'0'191'15,"0"0"-149"-15,0 0-13 16,0 0 26-16,-80 109 5 0,77-68-26 16,3-4-17-16,11-3-4 15,12-10-1-15,8-11 2 16,8-13 0-16,3-2 8 15,2-27-9-15,-3-10-4 16,-10-9-8-16,-12-3 7 16,-13-4-8-16,-6 6 0 15,-14 11-14-15,-8 11-46 16,-1 17-114-16,6 10-32 16,8 17-69-16,8 3-469 0</inkml:trace>
  <inkml:trace contextRef="#ctx0" brushRef="#br0" timeOffset="27931.7172">22055 9508 1905 0,'0'0'212'16,"0"0"-148"-16,0 0-36 15,-39 114 59-15,36-56-21 16,3 5-14-16,0 4-16 15,0-1-18-15,4-3-9 16,1-5-9-16,-1-12 1 16,-2-12-1-16,0-18-7 15,-1-16 3-15,-1-12-11 16,0-41 2-16,0-33-41 16,0-35 16-16,0-18 8 15,9 8-1-15,1 30 15 0,1 39 2 16,1 27 14-16,0 16 1 15,4 7 5-15,4 6-6 16,2 6 0-16,0 11 0 16,-5 22 14-16,-7 13 2 15,-10 8 2-15,-5 1-7 16,-19 1 6-16,-7-5-10 16,-6-5-7-16,-3-7-55 15,8-10-194-15,12-15-316 0</inkml:trace>
  <inkml:trace contextRef="#ctx0" brushRef="#br0" timeOffset="28292.6395">22329 9533 1334 0,'0'0'143'16,"0"0"-114"-16,0 0-27 15,0 0-1-15,0 0 8 16,0 0 7-16,0 0 18 16,74 51 29-16,-54-78-24 15,0-7-24-15,-5-7 0 16,-2-2-7-16,-6 3 5 0,-4 6 44 16,-3 12 78-1,0 13 60-15,-13 9-59 0,-8 10-99 16,-8 21 11-16,-1 12 10 15,3 8-21-15,3 2-20 16,12 3-3-16,7-5-12 16,5-1 5-16,8-6-6 15,17-10-1-15,14-8-27 16,21-18-91-16,29-19-91 16,-12-16-353-16,-8-10-606 0</inkml:trace>
  <inkml:trace contextRef="#ctx0" brushRef="#br0" timeOffset="28452.4837">22945 9347 1517 0,'0'0'190'16,"0"0"-142"-16,0 0-47 15,0 0 116-15,29 81 37 16,-18-40-58-16,0 4-55 16,-5-5-25-16,-6-4-7 15,0-5-9-15,-12-12-92 16,-4-8-267-16,-2-11-688 0</inkml:trace>
  <inkml:trace contextRef="#ctx0" brushRef="#br0" timeOffset="28590.4964">23004 9040 1159 0,'0'0'98'0,"0"0"-80"16,64 98-18-16,-32-48-64 15,1-6-466-15</inkml:trace>
  <inkml:trace contextRef="#ctx0" brushRef="#br0" timeOffset="28894.7127">23354 9249 1302 0,'0'0'649'16,"0"0"-566"-16,0 0 29 15,-104 67-19-15,85-32-6 16,9 2-59-16,9 0-15 16,1-4-2-16,10-5-10 15,10-6 5-15,7-5 9 16,4-5 22-16,2-2-15 0,7 2-13 16,-6-1-8-16,-4 0-1 15,-8-2 1-15,-8-2-1 16,-8 0 0-16,-6-4 0 15,0 0 0-15,-15 2 15 16,-9-3-3-16,-6-1-5 16,-1-1-7-16,1 0-69 15,4 0-108-15,13-6-175 16,4-1-582-16</inkml:trace>
  <inkml:trace contextRef="#ctx0" brushRef="#br0" timeOffset="29334.6725">24097 9129 1335 0,'0'0'157'16,"0"0"-41"-16,0 0-8 15,0 0 91-15,-97 33-14 16,66-5-48-16,1 7-50 16,3 4-4-16,5 4-25 0,6 3-18 15,9 1-7 1,7-3-1-16,0-2-5 0,4-8-6 16,13-7 3-16,7-7-12 15,4-6 7-15,5-8 2 16,3-6-5-16,4 0 1 15,-3-9-10-15,1-13 4 16,-7-6-10-16,-4-8 14 16,-6-9-9-16,-9-5-4 15,-9-4 15-15,-3 1-5 16,-8 4-3-16,-14 9 8 16,-6 7 1-16,-2 10-2 15,-3 10-10-15,-4 12-6 0,-4 1-6 16,-36 38-33-1,11-3-223-15,-4-2-1621 0</inkml:trace>
  <inkml:trace contextRef="#ctx0" brushRef="#br0" timeOffset="31696.1735">21209 10249 370 0,'0'0'68'16,"0"0"13"-16,0 0 76 15,0 0 15-15,0 0-8 16,0 0 20-16,-58-17 4 16,58 17-74-16,0 0-65 15,10 0-7-15,10 0 60 16,10 0 21-16,13 0-31 16,11 0-20-16,22 0-3 15,21 0-5-15,19 3-18 16,2 3-21-16,-20 4-3 15,-26-5-1-15,-25-1-8 16,-5-3-4-16,7-1-2 0,5 0-1 16,4 0 0-16,-4 0 2 15,-3-8-1-15,-4-5 3 16,-3-3 4-16,-5-1 1 16,-1-2 5-16,-5 0-5 15,0-1-2-15,-2-2-5 16,-1-2-1-16,1-2-6 15,2-1 0-15,0-3-1 16,0-3 0-16,1-3 0 16,-2 2 0-16,-6-5 0 15,-4 3 0-15,-5 0 0 0,-7 2 0 16,-5 5 11 0,-5-2-3-16,0 4-2 0,0 3 3 15,-3 0-1-15,-2 2-1 16,1 0-6-16,-2-1 0 15,2-1 0-15,-1-2 1 16,-4 0-1-16,-4-4 0 16,-4 2 0-16,-5-2 0 15,-6 4 1-15,-4-1-2 16,-3 4 1-16,-1 0-1 16,0 1 7-16,-2 1-6 15,4-2-1-15,2 2 0 16,-2 0 0-16,2 1 0 15,-2 1 0-15,-4-1 0 0,-2 6 0 16,-2-1 0-16,-3 3 0 16,-1 5 0-16,0 0 0 15,0 4 0-15,-2 0-1 16,0 0 1-16,-1 3 0 16,-1-1 0-16,-3 1-1 15,-3 0 1-15,0 0 0 16,-2 0 1-16,-1 0 0 15,0 0-1-15,0 4 2 16,1-1 4-16,4 5-5 16,0-1 0-16,2 2 13 15,1 0-7-15,3 4-6 16,-1-1 8-16,3 5-2 0,-2 0-1 16,3 0-4-16,-2 5 5 15,6 0 1-15,1 1 2 16,3 4-4-16,1-1-4 15,2 6 7-15,-1 0-2 16,3 4-6-16,-1 0 5 16,3 3 8-16,5-2-4 15,1 1-1-15,6 1-1 16,6-3 1-16,3 2-1 16,6 0 3-16,3 2-2 15,0 1-8-15,6 1 10 16,5-2-10-16,6 0 9 15,1 1-2-15,5-3-7 16,0-4 7-16,4 0-1 16,3-1 2-16,0-5-9 0,1-2 1 15,2 1 0 1,3-4 11-16,0-1-11 0,1-3 7 16,4-2-7-16,-1-3 7 15,3 0-2-15,-1-2-5 16,-4 2-1-16,-1-1 1 15,-2-4-1-15,-5 1 1 16,-2-3 0-16,-5-2 1 16,-3-2 7-16,-1-1-8 15,-3-2-1-15,0 0 2 0,2 0 10 16,-2 0-7 0,-2 0-5-16,-5 0 0 0,-1 0-6 15,-8 0-53-15,0 4-240 16,-8-1-539-16</inkml:trace>
  <inkml:trace contextRef="#ctx0" brushRef="#br0" timeOffset="41039.6117">6833 6386 555 0,'0'0'88'0,"0"0"-56"15,0 0 91-15,0 0-28 16,0 0-1-16,0 0-23 16,0-9-8-16,0 7-3 15,0 1-10-15,0-3-3 16,0 4-10-16,0-3-15 16,0 3-13-16,8 0-8 15,4 0 0-15,4 0 12 0,9 0 21 16,5 0 12-16,10 0 3 15,7 0 1-15,5 0-9 16,3-1-12 0,2-1-10-16,-4 1-8 0,-3 1-5 15,-3 0-5-15,-3 0-1 16,-3 1 2-16,-3 2-2 16,-4 4 2-16,2-3 5 15,-4-1-5-15,2-2 6 16,0 1 3-16,1-2 2 15,3 0 3-15,-1 0 10 16,2-6-11-16,1 0-1 16,-1 1-4-16,-4-1-8 0,-1 0-2 15,-6 1 2 1,-3 3-2-16,-4 0 1 0,-4-3 1 16,-1 2 4-16,-4-2 8 15,4-1 26-15,-1-2 23 16,2-2-24-16,4-2-18 15,1 0-5-15,0 1-9 16,0-2-5-16,0 1 15 16,1 0-9-16,-2-1-2 15,0 1-5-15,-1-1 9 16,-4-1 0-16,-1 0 0 16,-3-3 10-16,-2 0 6 15,-1-4-1-15,-3 0-9 0,0-2-1 16,-3-3-3-16,-3 1-5 15,0-1 2-15,0-1 1 16,0 0 8-16,0-2 4 16,0 1-11-16,-2 0-4 15,-3 0 6-15,0-1 1 16,-1 2 0-16,0 1-6 16,0 1 10-16,-5 0 2 15,4 3 0-15,-3-1-1 16,-3 1-7-16,-4 2 11 15,2 0-14-15,0 1 6 16,-3-1-4-16,0 0-4 0,-1 1-7 16,-2 4 1-1,0 0 5-15,-1 1-5 0,-2 2 5 16,-1 1-6 0,-1 3 0-16,-2-2 6 0,1 4 3 15,-4 0-9-15,-3 1 1 16,4 0 0-16,-1 3-1 15,1 0 1-15,-2 1-1 16,0 1 0-16,-4 0 0 16,4 0-1-16,-2 0 0 15,0 0 1-15,-1 4-1 16,-2 0 1-16,-2 1 0 16,-1 2 0-16,1-2 0 15,-2-1 0-15,1 2 0 16,2-2-1-16,-5 2 1 15,1-2 0-15,-4 1 1 16,-1 0-1-16,-3-1 0 0,2 1 2 16,-3 2-2-16,4-2 1 15,2 2 0-15,3-2 0 16,6 0-1-16,7-1 0 16,3 0 1-16,4 3-1 15,4-2 0-15,1 2 0 16,-2 0 0-16,1 3 0 15,-1 0 0-15,-1 1 0 16,0-1 0-16,0 4 0 16,-1-1 0-16,-1 1 0 0,2 1-1 15,3 1 1-15,0 1-1 16,1 0 1-16,2 2-1 16,0 1-1-16,3 5-5 15,-1 0 5-15,0 3 2 16,6 3-1-16,1 3-5 15,4 2 4-15,1 3-4 16,0 2 0-16,1 5 5 16,10 3-6-16,4-3-2 15,3 3 8-15,3-4-5 16,0-3 6-16,4-2-6 16,0-6 5-16,2-3-7 15,1-3 2-15,1-2 5 16,-1-5 1-16,2-1-1 15,0-6 1-15,3-2 0 0,-1-4 0 16,1-2 11-16,-1-3-2 16,2-3-2-16,2 0 1 15,1 0-7-15,-1 0 15 16,0 0-10-16,-1 0 3 16,-3 0 0-16,-4 0-7 15,-4 0-1-15,-3 0 5 16,-6 0-4-16,-5 0-1 15,-3 0 1-15,-2 0-1 16,-5 0 0-16,0 0 1 16,0 0 5-16,0 0-6 15,0 0 0-15,0 0-1 16,3 0-80-16,19 1-183 16,-2 3-242-16,1-4-642 0</inkml:trace>
  <inkml:trace contextRef="#ctx0" brushRef="#br0" timeOffset="44896.3315">21804 10984 1378 0,'0'0'192'0,"0"0"-116"16,0 0 62-16,-49-82 88 15,24 63-51-15,-4 8-56 16,-2 4-34-16,0 7-44 16,-2 0-22-16,3 15-11 15,2 6-2-15,7 3 0 16,6 3 1-16,10 0-7 0,5 2-7 16,2-1 6-1,19-4-23-15,8-4 24 0,7-10 0 16,8-10 10-16,5 0-2 15,1-25-7-15,-3-13 5 16,6-25 3-16,-6-21-3 16,-3-32-6-16,-5-9 6 15,-12 8-5-15,-9 27-1 16,-11 39 1-16,-5 25 9 16,-2 15 24-16,0 7 27 15,0 4-24-15,0 2-37 16,1 34-11-16,4 30 10 15,1 5 1-15,1-1 1 16,1 9 0-16,1-5 0 16,1 0-1-16,4-4 0 0,-1-13-89 15,14-12-105 1,-3-7-331-16,-3-11-145 0</inkml:trace>
  <inkml:trace contextRef="#ctx0" brushRef="#br0" timeOffset="45301.9876">22286 10749 1237 0,'0'0'151'0,"0"0"-128"16,0 0-8-16,0 0 35 15,0 0 7-15,0 0-10 0,0 0 6 16,81 77-16-1,-56-67 1-15,1-4 0 0,3-5 0 16,4-1-8-16,-2 0-12 16,2-11-9-16,-3-7 1 15,-5 0-3-15,-6-3 5 16,-5 2-6-16,-8-2 44 16,-3 6 59-16,-3 3-37 15,0 5 23-15,0 7 8 16,-1 0-47-16,-10 17-47 15,-4 12 18-15,-3 13 15 16,-1 8 8-16,-1 5-17 16,3 4-15-16,-1 2-1 15,1-2-8-15,3-1-7 16,0-4-2-16,2-6 0 16,0-5-71-16,-13-11-142 15,7-12-369-15,-6-13-705 0</inkml:trace>
  <inkml:trace contextRef="#ctx0" brushRef="#br0" timeOffset="45549.959">21497 11383 1918 0,'0'0'217'16,"0"0"-198"-16,0 0-18 0,158 22 58 15,2-22 66 1,35-2-11-16,8-13-10 0,-15 3-35 16,-36 5-12-16,-22 5-28 15,-36-1-18-15,-33 3-11 16,-30 0-20-16,-19 0-88 16,-16 3-106-16,-17 5-272 15,-12 0-97-15</inkml:trace>
  <inkml:trace contextRef="#ctx0" brushRef="#br0" timeOffset="45957.1082">21843 11735 1744 0,'0'0'207'0,"0"0"-155"0,0 0-11 15,-88 62 37-15,73-36-12 16,3 4-33-16,8 3-20 16,4-3 3-16,0 1-15 15,16-8 7-15,5-7-7 16,7-8-1-16,7-8 1 16,3-8 11-16,0-22-12 15,2-22-10-15,-4-26-2 16,-8-25-1-16,-10 5 13 15,-10 19 0-15,-8 27 6 16,0 30 22-16,0 6 43 0,0 5 48 16,0 8-36-16,0 3-80 15,0 21-3-15,0 16 0 16,0 11 5-16,3 12 3 16,8 1-6-16,3 4-1 15,2-5-1-15,2-4-23 16,9 8-133-16,-5-18-241 15,-5-15-579-15</inkml:trace>
  <inkml:trace contextRef="#ctx0" brushRef="#br0" timeOffset="46436.0188">22316 11701 1373 0,'0'0'652'0,"0"0"-589"16,0 0-55-16,0 0-7 15,0 0-1-15,0 0 18 16,0 0-4-16,58 73 9 16,-58-40-6-16,-12-1 10 15,-13 1-1-15,-5-4 13 16,0-4-17-16,3-4-10 16,8-9-6-16,7-5 0 15,12-7 6-15,0 0 11 16,16-10-23-16,14-9 0 15,8-2-17-15,7-6 7 0,2-1 3 16,-1 1 6 0,-4-3-7-16,-5-3 8 0,-4-2 2 15,-6 0-1-15,-5-1 10 16,-7 6 15-16,-6 10 26 16,-4 6 33-16,-5 9-4 15,0 5-30-15,0 0-46 16,-3 19 3-16,-8 10 0 15,-2 9 28-15,1 6-7 16,2 1-8-16,5-5-1 16,5-4 2-16,0-4-10 15,12-7 4-15,6-7-8 16,9-7-2-16,5-11-1 16,10 0-5-16,6-17-56 15,29-50-142-15,-11 5-310 0,-9-10-1181 16</inkml:trace>
  <inkml:trace contextRef="#ctx0" brushRef="#br0" timeOffset="46659.4568">23429 10952 1639 0,'0'0'665'15,"0"0"-591"-15,0 0-74 16,0 0 0-16,0 0 11 16,0 0 0-16,102-14-11 15,-61 14 0-15,1 0-1 0,5 0-67 16,-11 0-160-16,-10 0-314 0</inkml:trace>
  <inkml:trace contextRef="#ctx0" brushRef="#br0" timeOffset="46820.0987">23291 11229 1698 0,'0'0'210'16,"0"0"-162"-16,0 0-31 15,121 0-10-15,-28-10-7 16,-13 2 0-16,-8-3-238 0</inkml:trace>
  <inkml:trace contextRef="#ctx0" brushRef="#br0" timeOffset="51572.6912">24410 10694 859 0,'0'0'185'15,"0"0"50"-15,0 0 0 16,0 0-87-16,0 0-12 16,0 0-9-16,0 0-17 15,-37-20-7-15,22 18-10 16,-4-1-34-16,0 1 12 15,0 2-27-15,-2 0-14 16,0 0-6-16,-3 1-9 0,-2 10 1 16,-1 4 3-16,2 4-8 15,1 0-4-15,4 6 1 16,4-2-7-16,4 2 7 16,4 3-1-16,5-3 5 15,3 0 1-15,0 1 4 16,1-4-2-16,12 0 4 15,0-3-1-15,5 1 7 16,3-3 6-16,-1-1-13 16,2-2-4-16,1-2-5 15,1 1 4-15,1-4 2 16,1-2 0-16,1-2-5 16,-2 0 5-16,-1-5-7 15,0 0-7-15,-4 0 11 16,-1 0-2-16,0 0-1 0,-2-7 5 15,-1-3-2-15,-1 1 8 16,0-4-5-16,-3 2 2 16,0-2-4-16,-1-2-1 15,-1 0 6-15,0-1-10 16,1-1-1-16,-4 0 10 16,-1-2-1-16,0 1-7 15,1-3 0-15,-1 1-3 16,-1 1 4-16,-3-1-10 15,2 2 2-15,-1 0-2 16,-1 4 2-16,-1 2 5 16,-1 1-6-16,0 1 0 15,0 0 0-15,0 0 0 0,0 1 0 16,0-1 0-16,-4 3-1 16,-2-2 0-16,2 1 1 15,-1-2 1-15,0 4-2 16,-1 0 0-16,0 1-1 15,2 0 1-15,-1 1 0 16,-1 1-1-16,-1-2 2 16,-2 2-2-16,-2-2 1 15,-1 2 0-15,0 0-1 16,-1 1 0-16,0-1 0 16,1 0 0-16,-3 2 1 15,0-1 0-15,0 1-1 0,-2-2 0 16,1 2 1-1,3-2 0-15,-2 0 0 0,3 0 0 16,-1 2 0-16,2 0 1 16,-1-1-1-16,-1 2 0 15,-1 0 0-15,-2 0-2 16,4 0 1-16,-3 2-6 16,3 5-8-16,1 1-37 15,-3 4-57-15,-4 14-53 16,1-2-54-16,4-2-428 0</inkml:trace>
  <inkml:trace contextRef="#ctx0" brushRef="#br0" timeOffset="54244.4189">21512 10519 1307 0,'0'0'153'16,"0"0"-128"-16,0 0-24 15,-28 96 0-15,25-44 24 16,0 16 10-16,1 19 21 0,-3 19 8 16,-1 6-1-16,-5-4-4 15,1-7-21-15,-4-6-5 16,-4 3 4-16,-4 0 13 16,-4-5-12-16,5-16-16 15,0-19-10-15,5-16 11 16,3-8-7-16,-2 5-3 15,3 0 2-15,0 3-6 16,6-10 1-16,6-3-1 16,0-9 0-16,0 0 2 15,9-3 1-15,6-2 0 16,4 0 4-16,4-1 3 16,7 0-2-16,8-3 0 0,6-2 4 15,8-4 0-15,7-2-4 16,19-3 1-16,16 0 7 15,16 0-4-15,7-6-13 16,-3 1 5-16,-12 2 2 16,-10 1-8-16,1 2-1 15,5 0-5-15,-1-1 1 16,2-2 5-16,1 1 2 16,1-4-8-16,-1 0 0 15,-2 1 14-15,-4-2-1 16,-1 2-13-16,-5 0 7 15,-15 0 4-15,-16 0 3 16,-10 1-8-16,-5 2 2 16,9-4-9-16,7 1 17 0,8 0-5 15,-2 3 6-15,0-1 1 16,-1 0 0-16,-4 3-8 16,-1 0 5-16,-2 0-6 15,-4 0 4-15,3 0-13 16,-4 0 5-16,-1 0-4 15,-1 0 10-15,-5 0-2 16,-3 0-2-16,-2 0-1 16,-7-4-1-16,-2 0 7 15,-2-2-5-15,-7-1-7 16,0 0 11-16,-2-2-5 16,-4 0 8-16,1 1-7 15,-2-3 2-15,0 0-2 0,-3-2 3 16,0-1-9-1,0-3 4-15,-2-2-5 0,-1-3 5 16,1-2-6-16,-3-3 0 16,2-3 1-16,2-3-1 15,0-4 1-15,7-4 1 16,-1-6-1-16,4-4 0 16,2-5-1-16,0 1 1 15,2-1 0-15,3 0 0 16,-3 0-1-16,1 0 1 15,-1-4 0-15,3-1-1 16,-4 0-1-16,-1-3 0 16,-2 3-11-16,-2 4 11 0,-3 3 0 15,-2 3-1 1,-2 5-4-16,-2 3 6 16,-1 2 0-16,-1 5 0 0,-4-3-1 15,0 5 0-15,-3-1 0 16,0 3 0-16,0 2-1 15,0 5 2-15,0 2 2 16,0 3-2-16,-3 1 0 16,-3-1 0-16,0 1 1 15,0 3 6-15,2-1-7 16,-3 2-6-16,1 0 6 16,-1 1 0-16,0 1 0 0,0-1 0 15,0 2 0 1,-3 0-1-16,1 1 0 0,-3 1-9 15,-4 0 8 1,-5 2 1-16,-2 1-8 0,-7 2 8 16,-6-2 1-16,-4 3-1 15,-1 1-8-15,-5 1 8 16,1-1 0-16,-3 3 1 16,0 0-1-16,-3 0 1 15,-1 0-1-15,0 0 0 16,-5 0 1-16,-2 0 0 15,-3 2 0-15,-3-2 0 16,-18 1 0-16,-15-1 0 16,-20 0 0-16,-4 0 0 15,7 0 5-15,12 1-4 0,26 0-2 16,14 2 1 0,11-2-1-16,6 2-1 0,-11 1 2 15,-7 1 0-15,-9 0-1 16,1 2 0-16,1-1 1 15,-1 3 0-15,0-2 0 16,2 2-1-16,-1 1 1 16,4-1 0-16,-1 0 0 15,1 0 0-15,-2 1 0 16,3-3 0-16,-1 3 0 16,-1-5 0-16,3-1 0 15,-2 1 0-15,4 0 0 16,4-1 0-16,2 2 0 15,9-1-1-15,0 1 2 0,8 0-1 16,4 1 0-16,6-2 0 16,3 0 1-16,4 2-1 15,-3-2 0-15,0 1 0 16,-4 0 0-16,-5 3 0 16,-2-1 0-16,-3 0 0 15,-3 0 0-15,2-2 5 16,2-2-4-16,2-1-1 15,6-2 1-15,5-1-1 16,6 0 0-16,6 0 0 16,5 0 0-16,5 0 0 0,1 0-1 15,3 0 1 1,0 0 0-16,0 0-1 0,0 0 0 16,0 0 1-16,0 0-1 15,0 0 0-15,0 0 0 16,0 0 0-16,0 0-1 15,0 0-8-15,0 4-83 16,0 8-15-16,0 9-67 16,4-3-207-16,4-2-410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15:24.2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6864 12801 345 0,'0'0'130'0,"0"0"-42"0,0 0-13 16,0 0-13-16,0 0 17 15,0 0 21-15,3-4-12 16,-3 4-10-16,0 0-8 16,0 0-15-16,0 0 0 15,0 0-9-15,0 0-10 16,0 0-8-16,0 0-17 16,0 0-1-16,0 0-8 15,0 0 9-15,0 0 7 16,0 0 1-16,0 0 24 15,0 0 11-15,0 0 6 16,0 0 8-16,0 0 1 0,0 0-4 16,0 0-2-16,0 0-4 15,0 0-8-15,0 0 2 16,0 0-2-16,0 0-6 16,0 0 2-16,-1 0-8 15,1 0-4-15,0 0-5 16,0 0 5-16,0 0-7 15,0 0-10-15,0 0-11 16,0 0-6-16,0 0-1 16,0-1-34-16,1-4-214 15,7-3-295-15</inkml:trace>
  <inkml:trace contextRef="#ctx0" brushRef="#br0" timeOffset="1367.039">18260 8514 879 0,'0'0'279'16,"0"0"-34"-16,0 0-64 0,0 0-23 15,0 0 10-15,0 0-25 16,0 0-53 0,0 0-9-16,0 0-7 0,0 0-14 15,0 0-16-15,0 0 3 16,0 0-3-16,0 0-9 16,0 0-7-16,0 0-4 15,0 0-6-15,0 0-4 16,0 0-13-16,0 0 1 15,0 0-2-15,0 0-7 16,-1 0-33-16,-31 3-156 16,3 8-333-16,-12-5-791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5:39:10.5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6192 2531 1061 0,'0'0'306'0,"0"0"-228"16,0 0-17-16,128 0 93 15,-53 0-21-15,25 0 13 16,28 0-12-16,6 0-46 15,-4 4-19-15,-8 5-17 16,-16-1-11-16,-6-1 13 16,-6 1-11-16,-18-4-21 15,-15-2-6-15,-14-2 4 16,-3 0 6-16,7 0-8 0,4 0-6 16,5-6-6-1,-5-2-5-15,-6 0 5 0,-7 1-5 16,-2 0-1-16,-8 0-14 15,-5 2-36-15,-8 0-71 16,-18 0-106-16,-1 3-138 16,-7-1-239-16</inkml:trace>
  <inkml:trace contextRef="#ctx0" brushRef="#br0" timeOffset="405.6891">6480 2825 1390 0,'0'0'173'0,"80"-2"-111"16,5-11 137-16,39-6-9 16,16-1-34-16,5 1-44 15,-6 2-42-15,-8 3-2 16,2 3 13-16,-1 2-3 16,-2-1-29-16,-9 1-12 15,-15 1 2-15,-21 1-20 16,-21 0-5-16,-19 4-13 0,-11 0 6 15,-3 0-6-15,-3 0 5 16,-6 1-5-16,-9 2 1 16,-10 0-2-16,-3 0 0 15,-8 0-56-15,-9 0-146 16,-10 0-180-16</inkml:trace>
  <inkml:trace contextRef="#ctx0" brushRef="#br0" timeOffset="4569.6436">7399 7844 963 0,'0'0'403'0,"0"0"-311"16,0 0-71-16,-96-69 40 15,68 51 28-15,1 2-15 16,0 2-4-16,-4 2-26 15,-5 1 10-15,-3 5 9 16,-10 1-18-16,-10 3-20 16,-16 2 1-16,-24 4-14 15,-23 16 6-15,-9 3 8 0,2 5 1 16,12 2-4-16,15 1 8 16,19-5 11-16,20 3-4 15,17-3 17-15,7 6-11 16,-6 17-22-16,-8 26-14 15,6 29 2-15,18 10-4 16,21-1 9-16,11-8-3 16,24-9 1-16,10 1-4 15,9-1 4-15,11 1 1 16,8-5 4-16,10-2-1 16,12-4 6-16,11-8-1 15,11-5 8-15,7-13 1 16,4-14-1-16,-4-15 7 15,-4-20-6-15,-3-11-13 16,-9-20-10-16,-18-11 1 0,-17-3 1 16,-16-1 1-16,4-16-5 15,14-25 3-15,9-34-2 16,0-19-7-16,-22 1 11 16,-13 4-10-16,-21 12-1 15,-7-5 0-15,-10-1 1 16,-3 2-1-16,-9 5 1 15,-17 15 8-15,-7 11-1 16,-2 17 1-16,0 15 15 16,0 11-14-16,-2 9-4 15,-12-4-4-15,-21-5 5 16,-27 0-7-16,-18 9-26 16,12 10-17-16,21 15-44 0,25 6-100 15,31 2-138-15,12 0-618 16</inkml:trace>
  <inkml:trace contextRef="#ctx0" brushRef="#br0" timeOffset="5969.3532">12257 7769 1109 0,'0'0'142'0,"0"0"-101"16,0 0 34-16,0 0 64 16,-69-76-15-16,50 57-4 15,-2 2 10-15,0 3-7 16,-4-2-46-16,-4 3-31 15,-5 1 4-15,-7 3-3 16,-3 2-7-16,-6 3-22 0,-3 4 7 16,-4 0-4-1,-2 11-9-15,-3 11-2 16,0 9 14-16,-1 9-8 16,-4 19 20-16,0 23-5 0,10 19 5 15,12 11 2-15,20 4-20 16,18-3-3-16,7-11-2 15,1-5 19-15,20-8 0 16,6-6-14-16,5-2 3 16,1-14 4-16,-4-11-8 15,-8-14 2-15,3-1-1 16,5 2-1-16,6 6-6 16,6 1-5-16,4-6 5 0,3-8 7 15,7-3 4 1,6-9-1-16,14-5 0 0,17-7 0 15,17-11-12-15,3-1 0 16,-5-6-2-16,-10-13-6 16,-10-3 5-16,-14 2-4 15,-13-2 5-15,-14 2 1 16,-7-2-7-16,7-9 11 16,2-11-6-16,13-19-5 15,2-21 11-15,-1-18-12 16,-5-3 2-16,-16 4 8 15,-12 9-9-15,-14 3 17 16,-9-5 3-16,-6-9 7 16,-6 0-1-16,-18 1 0 15,-12 4-3-15,-9 7-1 16,-2 16-5-16,-2 16-11 0,-17 2-7 16,-36 3 0-16,-35 6-14 15,-46 8-29-15,-32 29-63 16,-25 10-78-16,49 16-166 15,13 2-727-15</inkml:trace>
  <inkml:trace contextRef="#ctx0" brushRef="#br0" timeOffset="7083.8405">7209 9874 1096 0,'0'0'188'15,"0"0"-71"-15,-86-68 46 16,41 39-7-16,-7 1-20 15,-7 3-13-15,-5 2-22 16,-16 4-35-16,-17 5-23 16,-16 11-8-16,8 3-11 15,22 0 9-15,23 14-14 16,16 3 0-16,-8 6 12 16,-7 8-6-16,-10 8-11 15,5 8 15-15,-9 17-5 0,-3 23 4 16,-5 25-2-16,7 15-1 15,23 2-1-15,23-6-11 16,19-14-3-16,9-9 7 16,4-11-8-16,17-19 6 15,3-15 1-15,3-14 3 16,5-2-2-16,15 5 10 16,20 9 5-16,30 8-14 15,23-7-9-15,9-9-3 16,-1-15 0-16,-6-16-6 0,-12-13 11 15,0-1-5 1,-7-18-6-16,-9-12 1 0,-16 1 7 16,-16-3-2-16,-15 5-5 15,-6-3 7-15,2-11 1 16,5-7-3-16,2-11 0 16,-6-4-6-16,-1-11 21 15,2-18 8-15,-3-25-1 16,-5-11-4-16,-10-4 7 15,-14 0-4-15,-13 4 6 16,-6-7-15-16,-25-1 7 16,-14 3-19-16,-14 12 0 15,-7 15 0-15,-16 20 6 16,-12 22-10-16,-8 24 4 16,-12 27-6-16,-3 13-36 15,22 27-25-15,17 27-57 0,32-10-93 16,31-5-355-16</inkml:trace>
  <inkml:trace contextRef="#ctx0" brushRef="#br0" timeOffset="8567.0152">12307 9564 1478 0,'0'0'200'0,"0"0"-149"0,0 0 10 16,-116-89 149-16,73 71-93 16,-5 6-11-16,-9 10-43 15,-5 2-17-15,-7 14 3 16,-5 18 3-16,-1 8-13 16,-13 21 4-16,-8 23 1 0,-2 27-3 15,5 14 12 1,17 2-11-16,21-2 6 15,19-6-7-15,13 3-11 0,12-1 0 16,11-8-3-16,3-12-2 16,24-9-1-16,13-8 0 15,15-1-1-15,16-7 1 16,14-7 18-16,12-5-4 16,10-8 1-16,8-7-12 15,5-5-4-15,6-7-2 16,5-7 4-16,3-7-2 15,1-8-2-15,-4-7-9 16,-7-8-6-16,-12 0 6 16,-26-13-6-16,-21-8-6 15,-17-5 0-15,-9-7 0 0,12-24 2 16,7-29 4 0,7-36 0-16,-5-16-5 0,-15-1-1 15,-10-4-1-15,-13 4 0 16,-10-6 1-16,-11 2 1 15,-1 10-1-15,-25 14 0 16,-17 13 9-16,-14 12-9 16,-16 9-1-16,-19 12-5 15,-14 7 0-15,-17 8-3 16,-15 10-12-16,-11 10-31 16,-12 11-40-16,-17 5-66 15,37 9-157-15,12-3-714 0</inkml:trace>
  <inkml:trace contextRef="#ctx0" brushRef="#br0" timeOffset="9376.1679">8741 8874 78 0,'0'0'662'0,"0"0"-457"16,0 0-5-16,0 0 14 16,0 0 1-16,0 0-27 15,0 0-36-15,0-14-36 16,0 14-54-16,0 0-36 16,0 14-17-16,0 13 40 15,0 25 69-15,0 31 36 0,0 35-41 16,-3 21-31-16,-1 3-21 15,-4-10-15-15,0-20-10 16,-3-11-5-16,-2-7-7 16,-1-10 0-16,3-16-9 15,1-15 3-15,0-14-2 16,2-6-14-16,-1 1 3 16,0 3-5-16,-3-1-1 15,5-7 1-15,2-9 0 16,4-8 0-16,-1-5-6 15,2-7-34-15,0 0-18 16,0-15-21-16,8-45-121 16,5 4-148-16,-1-9-566 0</inkml:trace>
  <inkml:trace contextRef="#ctx0" brushRef="#br0" timeOffset="10520.8188">8784 8826 757 0,'0'0'615'0,"0"0"-503"15,0 0-50-15,0 0 55 16,0 0-7-16,112-35 2 16,-64 32-24-16,7 3-5 15,8 0-10-15,17 0 0 16,20 0-19-16,22 1-14 16,10 2-4-16,-8-1-15 15,-10 3-5-15,-20-3-10 16,-15 2-6-16,-18-1 1 15,-14 0 1-15,-6-3-1 16,3 4-1-16,3-1 0 0,0 0 5 16,-4-2-5-1,-7-1-1-15,-6 0 1 0,-2 0-1 16,-1 0 1-16,-3 0-1 16,0 2 1-16,-4 0 0 15,1 0 0-15,-7 1 0 16,0-1 0-16,-6 1 0 15,-3 1-2-15,-2 4-8 16,-3 4 5-16,0 5 5 16,0 6 17-16,0 7 4 15,0 4 16-15,0 9 4 16,-10 6 2-16,-3 16 2 16,-2 21-12-16,-7 21 2 15,3 4-5-15,-2-7 0 16,3-14-2-16,4-24-7 0,3-11-10 15,0 8 1-15,3-11 4 16,-1 0-4-16,1 9 1 16,2-12-5-16,-2 8-7 15,-2 4 0-15,-1-3 0 16,2-7-1-16,-1-4 0 16,1-7-1-16,1-7 1 15,1-6 1-15,1-8-1 16,2-9-1-16,0-3 1 15,3-4-6-15,-2-3 0 16,-3 0-1-16,-6 0-5 16,-4 0 6-16,-10-2 4 15,-8-6 0-15,-8 3 0 16,-11 0-7-16,-9 0 8 16,-18 1 0-16,-17 3-1 0,-16-2 2 15,8 2-1-15,22-1 1 16,22 2 0-16,13 0 0 15,-8 0 0-15,-12 0 0 16,-17 0 1-16,6 2-1 16,-1 3 2-16,3 2-2 15,16-1-1-15,-2-1 1 16,13 1 0-16,9-1-1 16,8-3 1-16,8 1 0 15,6-2 0-15,4 0 2 16,2 1-1-16,1-1 1 15,-3-1-1-15,1 2 0 0,0 0 0 16,-3 1 0-16,2-1 0 16,2 1 6-16,2-2 2 15,1 2 3-15,2-2 3 16,5-1-6-16,0 2 1 16,3-2 2-16,0 0 5 15,0 0-5-15,0 0 0 16,0 0 2-16,0 0-2 15,0 0-12-15,0 0 0 16,0 0 0-16,0 0-15 16,0 0-50-16,11 0-84 15,4 0-127-15,-2-6-416 0</inkml:trace>
  <inkml:trace contextRef="#ctx0" brushRef="#br0" timeOffset="16482.4283">9633 8674 1292 0,'0'0'214'0,"0"0"-151"15,0 0 43-15,0 0 10 16,0 0 9-16,0 0-32 16,1 0-32-16,1 0 2 15,-1-3 27-15,2-4 5 0,0-6-39 16,2-6 4-16,4-10-32 16,1-9-6-16,1-9-1 15,6-18 3-15,2-23-3 16,0-24-2-16,0-10-4 15,-5-3-5-15,-3 6 2 16,-6 7 0-16,-1-6-9 16,-1 0 3-16,-1-6-6 15,-2 0 0-15,0-4 0 16,-2-1 13-16,-8-1 2 16,-2-3-1-16,0-2-2 15,-3-1 3-15,2 3-14 16,-2-2-1-16,0 2 0 15,3 4 6-15,-6 6-5 16,-1 6 5-16,1 8 0 0,-4 6 4 16,1 2-4-16,4 6-6 15,1 5 0-15,2 3 0 16,1 3 1-16,3 4 0 16,-3 1 0-16,3 15 0 15,3 9 5-15,4 13-5 16,-3 1 0-16,-1-5 5 15,0-7 0-15,3-5-6 16,-1 4-1-16,2 2 0 16,2 4 0-16,-1 1 0 15,2 4 0-15,0-4 0 16,0 2 1-16,0-2 0 16,2 4 0-16,1-3-9 15,0 5 1-15,3-1 7 16,-3-3-5-16,-3 4 0 0,0-3 6 15,0-1-12-15,0 0 11 16,0 2-6-16,0-1-3 16,0 1-4-16,0 0-1 15,0 1 6-15,0 2-6 16,-3 2 14-16,0 2 0 16,-3-2-7-16,0 4 1 15,-1 0 0-15,1 0 6 16,-2 1 0-16,-2 2 0 15,0-2-1-15,0 2-4 0,0-2-4 16,-5 1 4 0,0-1 5-16,2 0-5 0,-4 2 5 15,4-3 1-15,-2 3-1 16,0-4 1-16,1 3 1 16,0-3-1-16,2 6 1 15,1-2 0-15,1 4 1 16,2 2-1-16,1 2 5 15,2 0-5-15,-2-1 0 16,1-1 1-16,4 4-1 16,-1 2 8-16,0 5-1 15,3 2-8-15,-1 2 0 16,-1-1 1-16,2 2 1 0,-1 2-1 16,1 2 1-1,0 1-2-15,-2-1 1 0,2 2 1 16,-1 1-1-16,1 1 7 15,0 1-8-15,0 0 1 16,0-2-1-16,0 1 1 16,0-2 5-16,-2-2-5 15,2 0-1-15,0-2 1 16,-1-1-1-16,-1 2 1 16,2 2-1-16,-1 0 0 15,1 1 1-15,-3 0 0 16,0 0 0-16,0 1 5 15,-1 1-4-15,-2 1 5 16,-5 0-7-16,-10 0 0 16,-7 9-6-16,-11 11 0 0,-7 8 5 15,-4 2 0-15,6 1 0 16,7 2-1-16,5-5 1 16,10-2-5-16,7-9 0 15,8-2-2-15,4-6 1 16,3-5-2-16,0-3-7 15,0-1 1-15,3-2 15 16,13-17 8-16,8-9-8 16,2-6-6-16,15-7 0 15,-1 1-3-15,3-1-1 16,1 4 1-16,-2 6 9 16,-1 4-1-16,-5 4 0 15,-2 4-10-15,-3 6 10 16,1 5 0-16,-4 3 0 0,1 5 0 15,-2 0-8-15,-2 13 4 16,2 11 5-16,-2 7 16 16,2 6 2-16,0 8 0 15,-3-1-3-15,1 2-8 16,-3-4 2-16,-2-4-3 16,-1-5 0-16,-1-6 0 15,-1-7-4-15,0-3 6 16,-5-6-8-16,-3-5-35 15,-9-6-130-15,0 0-193 16,-21-8-804-16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16:11.1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1995 7347 925 0,'0'0'119'0,"0"0"-89"16,0 0-23-16,0 0-7 16,0 0 1-16,0 0 20 15,77-9 10-15,-47 3 8 0,6 2-10 16,6-2 3-16,7 0 0 15,4 1 17-15,5-1 20 16,5 3-31-16,3 0 0 16,4 3-5-16,4 0-4 15,1 0-11-15,-2 0-4 16,3 6-1-16,-4 2-7 16,1 3 2-16,3-2 6 15,9 1-1-15,18 1-1 16,14-1-3-16,8 0 2 15,-12-1-2-15,-6-6 0 16,-13 1-1-16,2-1 10 16,1-3-2-16,-2 1 7 0,1 0-5 15,-5 4-8 1,5-2 2-16,-3 5 10 0,1-2-6 16,0 2-7-16,-3-1 1 15,-2-2-1-15,-1 0 5 16,-1-1-2-16,3-3-2 15,1 2 5-15,0 0-2 16,-3-2-4-16,0 2-3 16,-3 1 4-16,7-1-9 15,6-3 5-15,7 0 1 16,1 0 6-16,-2 2-7 16,-1-2-4-16,-1 1 6 15,-1 1-7-15,-1-1 0 16,-3-1 0-16,-3 0 5 0,-5 0-5 15,-15 0 0-15,-12 0 1 16,-14 0-2-16,1 0 1 16,9 0 6-16,9 0-7 15,8 0 1-15,-2 0 0 16,-1 0 7-16,-3 0-8 16,-1 0 0-16,-3-1 6 15,0-1 1-15,-3-1-6 16,1 0 1-16,-2 0 4 15,0 1-5-15,-1 0 0 16,-2 1 5-16,-1-2-5 16,-2 2 3-16,-2-1 2 0,0 0-5 15,-3 1 0-15,1-4-1 16,-3 2 6 0,1 0 4-16,-5-1-3 0,0 2-6 15,-5-3 0-15,0 0 0 16,0 3 9-16,1-2-3 15,0 0-6-15,6-3 11 16,2 2-3-16,6 1 1 16,1-1-4-16,3-1-5 15,5 1 5-15,-1 4-5 16,1-3 0-16,0 1 0 16,5 0 0-16,2 2 1 15,0 1 0-15,3 0-1 16,2 0-1-16,0 0 1 0,1 0 1 15,-1 0-1-15,2 0 6 16,-3 0-5-16,2 0-1 16,12 1 0-16,11 1 0 15,9-1 0-15,6-1 7 16,-8 0-2-16,-11 0-6 16,-8 0 2-16,2 0-2 15,-1 0 1-15,1 2 5 16,0-1-4-16,-1 0 12 15,1 2-14-15,1 0 6 16,0 0 0-16,-1 0 5 16,1-3 0-16,1 0 1 15,3 3 6-15,3-3 1 16,5 0-8-16,3 0-4 16,1 0 5-16,3 0-2 0,-2 0-1 15,-3-3-6-15,4 3 10 16,-5 0-5-16,-2 0-2 15,0 0 3-15,-5 0-9 16,-17 0 12-16,-13 0-12 16,-17 0 7-16,0 0-6 15,6-5 10-15,9 1-10 16,5-1 5-16,-2-1-4 16,-4 1 6-16,-3 1 3 15,-5 0-5-15,3 1 0 16,-5 1 4-16,0-1 0 15,-2 1 2-15,-4 2-3 0,-2-1-1 16,-2 1-7-16,-5-1 17 16,-4 1 3-16,-1-2-6 15,-3 1 0-15,-2-1-1 16,-3 1-3-16,-3 1-1 16,-2-1-1-16,-4 1-3 15,-2 0 2-15,-2 0 2 16,-3 0-3-16,-3 0 1 15,-3-3-2-15,-2 3-5 16,1 0 10-16,-2 0-5 16,0 0 0-16,0 0 0 15,0-3-5-15,0 3-1 16,0 0-7-16,-2 0-69 0,-29 0-78 16,0 3-139-16,-8 0-487 15</inkml:trace>
  <inkml:trace contextRef="#ctx0" brushRef="#br0" timeOffset="3578.2339">4193 10054 958 0,'0'0'99'15,"0"0"-99"-15,0 0-6 16,100-1 6-16,-56-2 12 16,9 0 18-16,5 1-2 15,14 2 1-15,26 0 1 16,21 3 15-16,11 9-12 16,-3-3 4-16,-3 1 0 15,-11-3-8-15,-3-3-10 16,3 1 6-16,-5-2-9 15,0-2-2-15,1-1-2 16,-5 0 11-16,-3 0-1 0,-5-3 1 16,-7-1 13-16,-1-2-5 15,-1 1 0-15,-2-1-11 16,2 0 8-16,-4 1-4 16,2-2 7-16,-1-2-12 15,2-1-1-15,1 0 6 16,0-1-3-16,-13 3-11 15,-13-1 2-15,-13 3-3 16,-5 1-1-16,8-2 5 16,5-2-11-16,8 0 4 15,-2-4 7-15,-3 3-13 16,-2-3 11-16,-2-1-5 0,-6-2 2 16,-1 1 7-16,-3-4 4 15,1 2 7-15,-4-2 1 16,1 1-11-16,-4-1-6 15,-2 0-4-15,2 0 0 16,-5-2-4-16,0-1 9 16,-1-3-1-16,-1-1-1 15,-1-1 1-15,-3-1-4 16,-3-2-4-16,-2 0 5 16,-4-3-6-16,-1-2 10 15,-4 1-11-15,-4-3 6 16,-1 0-4-16,2-1-1 15,-5 1 6-15,4-2-6 16,2 3 0-16,0-1 11 16,1 3-10-16,0 1 6 0,1 4-2 15,-2 3 15-15,1 3-2 16,-2-2-3-16,-2 0-5 16,1 0-2-16,-2-4-8 15,-2-2 0-15,-3-3 6 16,-3-2 6-16,0-4-5 15,-2-1-8-15,-13 1 2 16,-7-2-1-16,-8 3 1 16,-4 2 8-16,-9 2-4 15,-7 2-5-15,-5 4 1 16,-5-1-1-16,-2 1 0 16,-6 1 0-16,0 1 5 15,-2-1-5-15,-2 3-1 0,-1 0 0 16,-13 4 0-16,-13-1 0 15,-17 2-1-15,-9 6-1 16,-5 3 1-16,-1 9 1 16,7 2-6-16,-9 0 6 15,-1 0 0-15,0 6 1 16,1 3 1-16,1-1-2 16,6 2-5-16,11 1 5 15,2 1 0-15,5 1 1 16,4 4-1-16,2-1 0 15,0 4 0-15,0 3 0 16,-1 0 1-16,1-2-1 0,0-1 0 16,-4 0-1-1,6 0 1-15,-3 1 0 0,-1 0 1 16,-1 3-1-16,4-1-1 16,7 1 1-16,16-1-1 15,17-6 1-15,15 0 6 16,4-3-6-16,-4 3 0 15,-4 3 1-15,-5 7-1 16,5-2 0-16,5 1-1 16,5 1 1-16,4 3-1 15,8 0 1-15,4 5-1 16,3 0 1-16,0 3-1 16,4 3 0-16,0 2 0 15,0 2 0-15,4 7-8 16,-1 1 8-16,1 6 0 0,4 2 1 15,-1 1-1-15,5 2 0 16,1-2 0-16,4-1-9 16,0-3 9-16,0-1 1 15,6-3 0-15,5 1 1 16,3-3 0-16,6-2 0 16,6-4 0-16,5 0-1 15,7-4 1-15,5-5 0 16,11-4 6-16,4-4 7 15,9-4-5-15,6-4 11 16,0-3 7-16,-1-2-8 16,-1-4-4-16,-5-1-3 15,-3-3 0-15,-7-1-3 0,-7-2-2 16,-7 0 3-16,-9-2 5 16,-8-3-3-16,-9 0-6 15,-5 0-4-15,-5 0 6 16,-3 0 3-16,-1 0-10 15,-2 0 6-15,0 2-7 16,1 1-6-16,17 18-108 16,-3 1-67-16,3 0-381 0</inkml:trace>
  <inkml:trace contextRef="#ctx0" brushRef="#br0" timeOffset="4447.884">18322 10086 1502 0,'0'0'170'0,"0"0"-128"0,164 6-41 16,-18-2 13-16,30 1 67 15,16-5 43-15,2 5 2 16,-12-5-44-16,1 3-26 16,-1-3-13-16,-7 1-12 15,-17-1-1-15,-19 0-12 16,-20 0-4-16,-32 0-5 16,-26 0-8-16,-17 0-1 15,-12 0 1-15,-3 0-1 16,-4 0 1-16,0 0-1 0,-15 0 0 15,-8 0-39 1,-2 0-45-16,-46 0-157 0,-1 0-243 16,-11-3-260-16</inkml:trace>
  <inkml:trace contextRef="#ctx0" brushRef="#br0" timeOffset="4701.9879">18799 10236 1655 0,'0'0'227'0,"0"0"-198"16,0 0-19-16,159 21-2 16,-7-17 88-16,32 0 17 0,16-1-21 15,-8 0-43-15,-20 4-23 16,-16 0-11-16,-21 2-2 15,-30 1-12-15,-34-3 0 16,-28 0-1-16,-12 3-45 16,-7 0-188-16,-14-5-476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16:28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19548 7623 1091 0,'0'0'146'16,"0"0"-85"-16,0 0-61 15,0 0-130-15,0 0-201 0</inkml:trace>
  <inkml:trace contextRef="#ctx0" brushRef="#br0" timeOffset="1726.2254">11781 13992 185 0,'0'0'257'0,"0"0"-185"0,0 0-51 15,0 0 24-15,0 0 20 16,0 0 32-16,0-25-19 16,0 23-5-16,0 1 8 15,0-1-20-15,0 2 3 16,0 0-8-16,0 0-7 16,0 0-1-16,0 0 7 15,0 0 5-15,0 0-7 0,0 0-15 16,0 0-19-1,0 0-12-15,0 0 5 0,0 0 15 16,0 0 13-16,0 0 11 16,0 0-15-16,0 0-23 15,0 0-6-15,0 0-7 16,0 0 0-16,0 0-11 16,0 8-68-16,3 9-60 15,0 0-148-15,3 0-479 0</inkml:trace>
  <inkml:trace contextRef="#ctx0" brushRef="#br0" timeOffset="1916.4585">11826 14296 1230 0,'0'0'134'0,"0"0"-134"16,0 0-42-16,0 0 23 15,0 0 10-15,0 0 3 16,0 0-63-16,-13 81-40 16,2-55-57-16,2-4-104 15,-2-1-239-15</inkml:trace>
  <inkml:trace contextRef="#ctx0" brushRef="#br0" timeOffset="2068.3962">11766 14807 728 0,'0'0'38'16,"0"0"-38"-16,0 0-75 0,-5 94-139 0</inkml:trace>
  <inkml:trace contextRef="#ctx0" brushRef="#br0" timeOffset="2263.8244">11796 15251 912 0,'0'0'136'16,"0"0"-98"-16,0 0-30 0,0 0-7 15,0 0-1-15,0 0 0 16,4 74-5-16,-2-59-32 15,-2 6-87-15,0-3-89 16,0 1-44-16</inkml:trace>
  <inkml:trace contextRef="#ctx0" brushRef="#br0" timeOffset="2437.0632">11790 15637 656 0,'0'0'219'0,"0"0"-99"15,0 0-16-15,0 0-11 16,0 0-35-16,0 0-37 0,0 0-15 16,-6 81-6-16,6-68-44 15,0 4-82-15,0-3-78 16,0-1-171-16</inkml:trace>
  <inkml:trace contextRef="#ctx0" brushRef="#br0" timeOffset="2654.9304">11782 16154 992 0,'0'0'150'0,"0"0"-114"15,0 0-27 1,0 0 5-16,0 0 24 0,0 0-22 15,0 0-9-15,0 44-7 16,0-44-1-16,0 0-128 16,-1 0-597-16</inkml:trace>
  <inkml:trace contextRef="#ctx0" brushRef="#br0" timeOffset="8942.1869">18224 13526 1220 0,'0'0'168'0,"0"0"-130"16,0 0-36-16,0 0 8 15,0 0 38-15,0 0 26 16,0 0 12-16,94 6 0 16,-50-6-13-16,3 0-3 15,5 0-7-15,2 0-11 16,3 0-20-16,1 0-5 15,2-3-13-15,-5 0-13 0,-1 2 5 16,-9-2-5-16,-4 3-1 16,-7-4-7-16,-8 3-67 15,-8-1-83-15,-15-1-53 16,-3 3-152-16,0-3-574 0</inkml:trace>
  <inkml:trace contextRef="#ctx0" brushRef="#br0" timeOffset="9355.8259">18250 13769 1265 0,'0'0'168'0,"0"0"-139"16,0 0-29-16,0 0 30 16,0 0 56-16,0 0-15 15,92-4-1-15,-50 0 1 16,4 0-10-16,4 1-14 0,0-1 4 15,1 2-4-15,-2 1-11 16,0-2-14-16,-5 2-5 16,0-1-6-16,-5-1-2 15,-6 2-1-15,-6 1-8 16,-8-2 1-16,-8 2-1 16,-5 0 0-16,-6 0-1 15,-5 0-84-15,-13 0-171 16,-7 6-410-16</inkml:trace>
  <inkml:trace contextRef="#ctx0" brushRef="#br0" timeOffset="24744.2812">20013 6442 1443 0,'0'0'188'15,"0"0"-98"-15,0 0-59 16,0 0-31-16,0 0 29 0,0 0 47 16,40 78-17-16,-28-51-18 15,0-3-16-15,-5-5-7 16,-2-8-4-16,-3-5-1 15,-2-6 3-15,0 0 61 16,0-23 81-16,-2-15-102 16,-9-24-38-16,-2-30-11 15,4-32 0-15,9-7-6 16,0 20 0-16,8 32-1 16,7 40 0-16,7 12-1 15,2 5-5-15,11 1-69 16,28 1-99-16,-9 8-144 15,-3 7-265-15</inkml:trace>
  <inkml:trace contextRef="#ctx0" brushRef="#br0" timeOffset="24918.1115">19928 6251 857 0,'0'0'398'16,"0"0"-315"-16,0 0-83 16,100-49 0-16,-37 21-129 15,-2-1-198-15</inkml:trace>
  <inkml:trace contextRef="#ctx0" brushRef="#br0" timeOffset="25135.3183">20559 5792 1517 0,'0'0'215'0,"0"0"-44"15,0 0-2 1,-59 113-26-16,52-59-53 0,4 4-40 16,3 1-14-16,12-3-20 15,12-3-4-15,9-6-12 16,4-4-21-16,23-2-136 15,-10-11-311-15,-8-13-354 0</inkml:trace>
  <inkml:trace contextRef="#ctx0" brushRef="#br0" timeOffset="25584.233">20829 5984 1453 0,'0'0'178'0,"0"0"-44"15,0 0-45-15,0 0-25 16,89-45 10-16,-59 45-25 16,-4 6-21-16,-4 13-9 15,-5 9-8-15,-9 1 15 16,-5 6 4-16,-3 2-1 16,-2-1-8-16,-11-2-14 15,-5-6-5-15,1-6-1 16,4-8-1-16,6-9 1 0,7-5-1 15,0-3 0-15,4-19-39 16,16-6-4-16,1-8 14 16,2-3 13-16,0-3 14 15,-6 0 1-15,0 0 1 16,-8 3 9-16,-5 3 23 16,-2 4 18-16,-2 6 24 15,0 6 16-15,0 11 14 16,0 6-4-16,-3 3-33 15,-1 0-45-15,-2 17-22 16,0 10-6-16,1 7 6 16,4 2 0-16,1 3-1 15,4-2 0-15,14-4 0 0,11-2-6 16,4-8-6 0,27-7-69-16,-7-9-142 0,-10-7-388 0</inkml:trace>
  <inkml:trace contextRef="#ctx0" brushRef="#br0" timeOffset="25828.3945">21369 5423 1512 0,'0'0'186'16,"0"0"-62"-16,0 0-51 0,0 0 54 15,112 61-7 1,-59-3-4-16,7 24-22 0,-5 20-31 16,-19 10-18-16,-36 1-17 15,-24 1-9-15,-52-8-8 16,-44-5-11-16,13-26-128 16,-11-22-653-16</inkml:trace>
  <inkml:trace contextRef="#ctx0" brushRef="#br0" timeOffset="27821.402">21097 15557 1674 0,'0'0'185'0,"0"0"-147"16,0 0-29-1,0 0 0-15,0 0 16 0,70 73 20 16,-65-37 22-16,-5 0 1 16,-6 0 12-16,-18 1-18 15,-6-2-13-15,-3-5-12 16,0-5-12-16,5-9-6 15,6-3 3-15,11-10 2 16,7-3 3-16,4-3 3 16,4-19-4-16,17-7-26 15,13-9-25-15,8 2 7 16,7-2-1-16,2 2 1 16,0 4 11-16,-6 2 5 15,-7 4 1-15,-8 3 1 16,-7 5 0-16,-5 4 15 0,-9 4 31 15,-5 5 0-15,-4 5-11 16,0 0-9-16,0 8-7 16,-7 16 3-16,-5 12 7 15,-3 11-4-15,1 5-3 16,5 2-4-16,5-2-6 16,4-3-4-16,3-4 4 15,15-5 8-15,6-8-2 16,8-8 15-16,6-8 6 15,12-9 0-15,18-7-20 16,-3 0-8-16,7-4-10 16,-2-8-1-16,-15 3-15 15,0 1-23-15,-18 4-38 0,-27 4-77 16,-10 0-142-16,-8 9-549 16</inkml:trace>
  <inkml:trace contextRef="#ctx0" brushRef="#br0" timeOffset="28923.547">21600 15352 1197 0,'0'0'219'16,"0"0"-61"-16,0 0 7 0,0 0-32 16,0 0-60-16,0 0 28 15,-133 135 21-15,30-39-8 16,-13 7-9-16,4-7-16 16,22-23-17-16,31-20-11 15,14-12-20-15,9-4-18 16,-3 4-5-16,1 0-16 15,-2-2-1-15,10-8 0 16,9-9-1-16,4-10-51 16,7-9-66-16,-6-23-35 15,5-14-338-15,-2-12-797 0</inkml:trace>
  <inkml:trace contextRef="#ctx0" brushRef="#br0" timeOffset="29276.6237">20784 15245 1292 0,'0'0'207'16,"0"0"-13"-16,0 0-6 15,0 0-84-15,0 0-79 16,0 0 79-16,54 118 59 15,-15-26-33-15,10 10-41 16,7-1-1-16,8-8-15 0,7-11-21 16,11 4-15-1,3-3-16-15,4-4 9 0,-16-15-6 16,-15-15-6-16,-19-17-9 16,-8-4-8-16,-2-2 0 15,-2 2 0-15,-5-1 0 16,-10-10 0-16,-6-6-1 15,-6-5 0-15,0-6-46 16,-15-8-21-16,-7-12-99 16,-5-5-367-16</inkml:trace>
  <inkml:trace contextRef="#ctx0" brushRef="#br0" timeOffset="29816.6827">21725 15341 785 0,'0'0'161'0,"0"0"-9"0,0 0 77 16,0 0-32-16,0 0-77 15,0 0-30-15,0 0-26 16,-7-9-30-16,-5 18-21 15,-12 11 6-15,-9 8 37 16,-15 8 19-16,-19 9-8 16,-23 9-14-16,-24 10-2 15,-8 4-2-15,4-5-5 16,15-2-10-16,24-13 2 16,16-6-4-16,17-6-11 15,0-1-4-15,-6 7-16 0,-1 1 8 16,-5 4-9-1,6-8 0-15,8-6 1 0,4-4 0 16,9-5-1-16,4-6 6 16,8-2-6-16,2-5 0 15,7-5-32-15,2-6-62 16,1-9-74-16,4-11-525 0</inkml:trace>
  <inkml:trace contextRef="#ctx0" brushRef="#br0" timeOffset="30332.9626">20786 15109 829 0,'0'0'116'0,"0"0"26"0,46 81 131 15,-8-21-84-15,14 23-27 16,11 25-19-16,4 10 18 16,-1 3-33-16,-3-7-28 15,-5-7-26-15,0-2-22 16,-9-19-14-16,-11-18 5 16,-8-22-17-16,-2-6-10 15,0 4-1-15,3 2 4 16,2 5-1-16,-6-9-9 15,-6-6 7-15,-2-7-5 16,-5-6-10-16,-5-8 1 16,-3-5-1-16,-3-4 0 15,-1-3 5-15,0-3-4 0,-2 0-2 16,2 0-35-16,1 0-94 16,-2-4-181-16,0-6-732 15</inkml:trace>
  <inkml:trace contextRef="#ctx0" brushRef="#br0" timeOffset="37830.0709">11830 13880 39 0,'0'0'16'16,"0"0"-14"-16,0 0-2 15,0 0-2-15,0 0-3 16,0 0 5-16,0 3 9 16,0-3-9-16,0 0 9 15,0 0 0-15,0 0 9 16,0 0-16-16,0 0-2 16,0 0 0-16,0 0 18 15,0 0 8-15,0 0-5 16,0 0 2-16,0 0 12 0,0 0 23 15,0 0-21 1,0 0-7-16,0 0-14 0,0 0-3 16,0 0 3-16,0 0-4 15,0 0-2-15,0 0 6 16,0 0-5-16,0 0 21 16,0 0-13-16,0 0-8 15,0 0-3-15,0 0-8 16,0 0 0-16,0 0 0 15,0 0 7-15,0 0 3 16,0 0 0-16,0 0 0 16,0 0-3-16,0 0 8 15,0 0-8-15,0 0 43 0,0 0-1 16,0 0-14 0,0 0-13-16,0 0-9 0,0 0-12 15,0 0 1-15,0 0 5 16,0 0 3-16,0 0 1 15,0 0-5-15,0 0 1 16,0 0-7-16,0 0 1 16,0 0-2-16,0 0 1 15,0 0 0-15,0 0-7 16,0 2-14-16,0 2-10 16,-4 1-97-16,0-3-205 0</inkml:trace>
  <inkml:trace contextRef="#ctx0" brushRef="#br0" timeOffset="59995.8384">11861 13829 77 0,'0'0'98'0,"0"0"10"0,0 0-14 15,0 0-8-15,0 0-19 16,0 0-23-16,0 0 7 16,0 0-1-16,0 0-12 15,0 0-12-15,0 0-9 16,0 0-2-16,0 0 2 15,0 0 10-15,0 0 2 16,0 0 2-16,0 0 2 16,0 0 0-16,0 0-3 15,0 0 2-15,0 0-3 16,0 0-9-16,0 0-7 0,0 0 12 16,0 0 8-16,0 0 8 15,0 0-2-15,0 0 3 16,0 0 6-16,0 0 10 15,0 0-12-15,0 0 3 16,0 0-9-16,0 0-1 16,0 0 0-16,0 0 5 15,0 0-11-15,0 0-8 16,0 0 11-16,0 0 1 16,0 0-11-16,0 0-2 15,0 0 3-15,0 0 1 16,0 0 3-16,0 0 1 15,0 0 11-15,0 0-7 0,0 0-9 16,0 0-3 0,0 0-8-16,0 0-2 0,0 0-13 15,0 0 8-15,0 0-8 16,0 0 0-16,0 0 1 16,0 0-1-16,0 0-1 15,0 0 0-15,-1 0-45 16,-4 0-75-16,1 0-86 15,-2 0-364-15</inkml:trace>
  <inkml:trace contextRef="#ctx0" brushRef="#br0" timeOffset="64455.7468">18144 13481 851 0,'0'0'205'0,"0"0"-30"16,0 0 56-16,0 0-22 15,0 0-32-15,0 0 29 16,39-15-86-16,2 11-1 16,11-2-22-16,13 2-23 0,5 2-19 15,16 2-14-15,13 0-11 16,-12 0 0-16,-7 0-12 15,-15 0-9-15,-14 0 1 16,6 0-10-16,4 0 1 16,-7 0-1-16,-8 0 0 15,-9 0-43-15,-9 0-44 16,-12 0-46-16,-16-8-64 16,-9-1-166-16,-17-1-373 0</inkml:trace>
  <inkml:trace contextRef="#ctx0" brushRef="#br0" timeOffset="64680.1575">18062 13601 340 0,'0'0'1235'16,"0"0"-1095"-16,0 0-71 15,0 0 68-15,0 0 49 16,123 70-11-16,-34-61-67 15,26 0-40-15,8-1-24 16,-5-1-30-16,-27-2-7 16,-27-1-7-16,-16 1 0 15,4 7-95-15,-13-2-195 16,-9-3-556-16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17:46.5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5642 7766 1348 0,'0'0'44'15,"0"0"-44"-15,0 0-55 16,0 0 55-16,92-38 39 16,-55 18 0-16,5-2 12 15,4-2-9-15,2-2-8 16,1-2 5-16,-4-1 19 16,-2 0-8-16,-7-1-6 0,-5-3 4 15,-4-1-4 1,0-2 4-16,-3 0-4 0,1-6-13 15,-1-5-11-15,0-4-12 16,-3-5-1-16,0-2 5 16,-4-1-2-16,-4-1-4 15,-4-1 4-15,-4 2-2 16,-5 3 6-16,0 1-1 16,-4 2-4-16,-8 0-3 15,0 3 1-15,-4 2 2 16,1 1-2-16,0 5-5 15,-2 3 8-15,1 5 3 16,-3 5 8-16,-1 5-9 16,-2 2 24-16,-2 6-19 15,-3 3-10-15,-1 1 0 16,-2 4-6-16,-3 1 5 0,-1 5-5 16,1 2-1-16,-4 0 0 15,-1 0-1-15,-3 14 2 16,-1 1-1-16,-4 6 1 15,1 4-1-15,-1 3 0 16,1 2 0-16,3 4 0 16,2 0 1-16,1 4-1 15,1 4 0-15,4 3 1 16,-1 5-1-16,2 6 2 16,2 3-2-16,-2 14-1 15,3 14 0-15,3 18 0 16,9 5-8-16,11-6 8 0,7-24-2 15,0-22-3-15,6-16 6 16,7-3 0-16,8 5-1 16,6 3 2-16,7 2 13 15,5-5 1-15,4-9-1 16,5-6 15-16,3-7-3 16,4-7 11-16,-1-9 5 15,1-4 2-15,0-2-1 16,-3-5-12-16,-2-8-17 15,-4-1-7-15,-6 1-7 16,-4 0-61-16,-14 9-61 16,-10 2-186-16,-12 2-699 0</inkml:trace>
  <inkml:trace contextRef="#ctx0" brushRef="#br0" timeOffset="6180.8964">10832 4338 371 0,'0'0'231'0,"0"0"-177"16,0 0-41-16,0 0 26 16,0 0 21-16,0 0 25 15,-34-42-4-15,28 35-20 16,3 0-23-16,-3 0 2 16,3 3 24-16,-3 0-15 15,3 3 35-15,0-1-10 16,2 2-25-16,-2 0-26 15,1 0-8-15,-3 0-5 16,-1 2-3-16,-3 9-7 0,1 8 0 16,-1 6-1-16,-4 7 0 15,9 7 0-15,1 8 1 16,3 3 0-16,0 6 8 16,0 5 9-16,7 12 5 15,6 14 7-15,-3 17 12 16,-1 1-24-16,0-19 2 15,-6-22-9-15,0-24-8 16,-3-4-1-16,1 5 1 16,-1 8 5-16,0 4-7 15,0-2 1-15,0-2 0 16,0-4-1-16,0-3 1 16,0-3 0-16,0-5-1 15,0-2 0-15,0-5 0 0,0-8 0 16,0-4 0-16,0-3 0 15,0-6 0-15,0-2 0 16,2-2 0-16,4-2-1 16,4 3 1-16,4-3 6 15,7 0 10-15,7 2 24 16,3-2 0-16,8 0-12 16,5 0-12-16,9 0 3 15,5 0-11-15,8 0-7 16,3 0 0-16,16 0 0 15,12 0 1-15,13 0-1 16,-8 0-1-16,-22 1 1 16,2 1-1-16,-1-1 0 0,14-1 1 15,-1 0 0-15,-21 0 0 16,-3 0 9-16,11-1 5 16,13-7-2-16,10-1-4 15,-4-1 3-15,-5 1 5 16,-2 1 1-16,0 1-4 15,-2 2-6-15,-1 0-7 16,0 0 6-16,-2 2-6 16,-2 0-1-16,-12-1 0 15,-13 0 10-15,10 1-9 16,-14-2 7-16,3 1-7 16,8-1-1-16,-11 2 2 15,7-2 6-15,8 1-6 0,-4-3-1 16,-2 3 0-1,-5-2 1-15,-3 3-2 0,-3-4 0 16,-4 3 1-16,-5 0-1 16,-1 1 0-16,-8-1 0 15,-4 0 0-15,-3 1 5 16,-5 0-4-16,-2 0 15 16,-4-1 5-16,0 0 0 15,1-2 7-15,-2 0-3 16,0 1-6-16,0-3-7 15,0 1 1-15,1-4-1 16,-1 0 4-16,1-5 1 16,2-4 6-16,-2-8 1 15,4-5-8-15,-1-10 2 0,6-21 3 16,2-25-11 0,3-29-10-16,-3-8 1 0,-6 3-1 15,-8 15 1-15,-8 22 0 16,-4 17 1-16,-4 14-1 15,0 13 0-15,0 4 0 16,-3-7 4-16,-4-3-5 16,-5-5-1-16,1 7 1 15,1 5 1-15,-1 7 0 16,0 6 5-16,0 7 3 16,-1 4 2-16,2 4 4 15,-1 2-7-15,-4 4-1 16,0 0-6-16,-4 1 1 0,-6 2-2 15,-3 2 2 1,-7 2-2-16,-7 0 0 0,-7 0 0 16,-8 0 0-16,-5 5 0 15,-7-1 0-15,-3 3 0 16,-14-1 1-16,-18 2-1 16,-14 2-1-16,-7 0-6 15,9-1 7-15,12-1-2 16,13 0-5-16,3 1-2 15,-3-1-5-15,2 1 6 16,1 1 2-16,3-3 5 16,13 0-9-16,11-1 2 15,15-2-6-15,-2-1 2 0,-9 2 0 16,-8-1-1 0,-7 0 5-16,-2 1-1 0,-1 1-11 15,-12 3 8-15,-11 2 5 16,-12 2-2-16,-2 1 7 15,7-1 1-15,10-1 0 16,19-2 0-16,20-3 1 16,9-1 0-16,5 0 0 15,-9-1 0-15,-7 4 0 16,-8 1-1-16,1 1 1 16,2-1-1-16,3-1 0 15,5 1-6-15,6-1 6 16,7-2 1-16,6-1 0 15,4-3-2-15,6 0 4 0,4 0-4 16,4-3 2-16,5 0 0 16,1 0 0-16,2 0 2 15,0-3-1-15,1 0 5 16,1 0-6-16,-1 1 1 16,0 0-1-16,0 2 2 15,1 0-1-15,2 0 0 16,2 0 7-16,1 0-1 15,-3 0-7-15,-1 0 0 16,-1 0 0-16,0 0 1 16,-1 1-1-16,2 2 1 15,1 0-2-15,5-3 1 16,-2 0-1-16,3 3-14 0,0 4-168 16,0 1-199-16,7-3-192 15</inkml:trace>
  <inkml:trace contextRef="#ctx0" brushRef="#br0" timeOffset="17749.4566">11365 4531 72 0,'0'0'645'0,"0"0"-579"15,0 0-46-15,0 0 8 16,0 0 18-16,0-19 0 16,0 16 35-16,0 1 6 15,0-1-29-15,-5-1 4 16,-4 1-3-16,-1-2-31 0,-6 2 1 15,-4 1-16-15,-2-1-4 16,-4 0 5-16,-2 0 17 16,2 0 15-16,-3 1 37 15,2-3-42-15,0 3-5 16,1-1-17-16,1 1-12 16,2 2 5-16,0 0-3 15,-1 0 4-15,-2 0 3 16,0 0-8-16,-2 5-6 15,-4 7-1-15,-2 2 7 16,-2 3-7-16,-1 2 7 16,3 3-7-16,0-2 1 15,11 3-1-15,-1 1 1 0,3 1-1 16,5 4 5 0,0 2-6-16,6 2 10 0,-1 4-9 15,8 2 9-15,0 3 1 16,3 0-10-16,0 0 24 15,0 2-3-15,0-2-3 16,6-1-9-16,7-1 5 16,-3-3-1-16,4-1 11 15,-2 0-13-15,0-2-2 16,1 3 2-16,-1-1-3 16,0 0 2-16,0 0 0 15,-1-3-5-15,5 0 4 0,0-5 2 16,5-3-2-1,1-1 0-15,4-2 0 0,2-5-1 16,0 0 4-16,-2-6 2 16,2-1 2-16,1-5 8 15,-1-1-1-15,0-2-1 16,0-2-3-16,2 0-4 16,-2 0-3-16,2-3-1 15,0-4-5-15,0-2 5 16,0 1-6-16,0 0 3 15,-2-2-3-15,-1 0-5 16,-3 1 5-16,0-3-5 16,-2 0 6-16,-1 2-5 15,-1-2 6-15,-1-2 3 16,1-1-1-16,0 1-4 0,1-3-5 16,0 2 8-16,-2-3-9 15,2 1 0-15,0-3 1 16,-3 0-1-16,1-1 6 15,-3-1-5-15,1-1 1 16,-5 0 5-16,0-4-5 16,-2 1 7-16,-2-1 1 15,-1-1 0-15,-2-3 1 16,-5 0 0-16,0-3 4 16,0-2-1-16,0 2-5 15,-5 1 11-15,-4 2-3 16,2 1 6-16,-2 1-8 15,-2 0-9-15,1 2 0 16,-2-1 0-16,0 1-5 16,0 3 8-16,2 0-2 0,-4 2-1 15,4 1-4 1,-3-2 8-16,2-1 1 0,0 2-1 16,-2-2 0-16,1-1-2 15,1 3-7-15,-2 1 0 16,1 2 6-16,-2-1 1 15,3 3 1-15,-2 0-2 16,-1 0-5-16,1 0 8 16,-1 2 2-16,-1 1-6 15,1 2 0-15,-4 2 0 0,3 1-5 16,-4 1 8 0,2 2-3-16,-2 1-5 0,0 2 7 15,-1 0-7-15,4 2 0 16,-3 1 0-16,0 0-1 15,0 0 1-15,-2 0 0 16,-2 7-1-16,-1 0 0 16,1 3 1-16,-3 0-1 15,1 1 0-15,-2 1 0 16,2 1 1-16,0-1-1 16,1-1 0-16,4-1 2 15,2-3-2-15,6-2 1 16,5 0-1-16,1-3 0 15,5-2 0-15,1 0-7 16,0 0-31-16,1 0-90 0,9 0-75 16,1 0-429-16</inkml:trace>
  <inkml:trace contextRef="#ctx0" brushRef="#br0" timeOffset="20448.2675">14424 5871 806 0,'0'0'101'0,"0"0"-56"15,0 0 64-15,0 0-10 16,-90-43-9-16,66 34-17 16,2 1 19-16,-2-1-7 15,3 3-8-15,-1-4 7 16,0 3-30-16,-2 0-19 16,0 2-17-16,-3-2-1 15,-3 1 1-15,-3 1 11 16,-2-1-7-16,-1 1-12 15,-1 3 6-15,-1 2-1 16,-2 0-10-16,-1 0-4 16,-2 0-1-16,-4 5 0 15,-1 3 1-15,-4 1 0 0,-2 3 0 16,-3 0 6 0,1 0 2-16,0 2 7 0,0 0 0 15,1 2 0-15,-1 0 0 16,6 2-1-16,3 2-5 15,7 3-4-15,3 4 2 16,7 4-8-16,8 5 8 16,2 10 4-16,7 3 1 15,3 4 10-15,4 2 11 16,4-4-10-16,2-3 10 16,0-1-17-16,12-2-3 15,6-1 12-15,6-2-4 16,7 0-8-16,5-5 5 0,7-1 6 15,8 0 0 1,8-3-4-16,6-3 1 0,3-3 2 16,5-3 0-1,2-1-9-15,1-4-1 0,-3-3-6 16,-3-4-7-16,-3-1 7 16,-10-2-2-16,-3-4-5 15,-8-5 5-15,-1 0 0 16,-4 0-4-16,0-4 4 15,-1-7 1-15,2-5 3 16,-2-3 7-16,-1-6-5 16,2-2-2-16,-3-5 3 0,-2-1 1 15,-2-6-8 1,-3 0 1-16,-2-2-5 0,-4 1-1 16,-1 1 7-16,-8 0-7 15,-2 2 7-15,-8-1 6 16,0 1 6-16,-6-3-7 15,0 1 11-15,-8-2-3 16,-11-1-12-16,-8-1-2 16,-7 4-5-16,-8 3-2 15,-12 4 1-15,-7 8-1 16,-8 5 0-16,-5 9-23 16,2 9-49-16,0 1-61 15,-6 31-63-15,16 4-159 16,16 2-340-16</inkml:trace>
  <inkml:trace contextRef="#ctx0" brushRef="#br0" timeOffset="21666.5141">14552 7340 1075 0,'0'0'128'0,"0"0"-89"16,0 0 76-16,-113-73 43 0,74 49-20 15,-3 0-6-15,-1 1-39 16,-6 2-25-16,1 2 2 16,-3 2-25-16,-1 1-6 15,0 3-14-15,-3 2 0 16,-5 2-9-16,-3 3-9 15,-2 3-6-15,-5 1 6 16,1 2-6-16,2 0 5 16,3 7-4-16,1 6 4 15,5 3-5-15,1 1 1 16,2 0 4-16,3 4-6 16,1 1 0-16,2 1 0 0,1 3 0 15,4 3 1-15,2 0-1 16,0 0 0-16,6 0 1 15,3 0-1-15,5 2 1 16,4-2 0-16,9 3 5 16,5 4 1-16,4 3-1 15,6 3 2-15,0 1-1 16,7 4-5-16,8 3 15 16,6-2 4-16,-1 2 0 15,6 0-12-15,3 0 1 16,-1-2-4-16,2-1 6 15,4-2-11-15,2-3 10 16,6-3 3-16,1-3 12 0,5-3-3 16,0-7-5-16,4-1 3 15,0-8 3-15,0-5-8 16,1-2 6-16,4-8 4 16,2-2-1-16,0 0-7 15,4-7-3-15,0-5-9 16,-3-2 4-16,0-3-7 15,-4-1 6-15,-4 2-8 16,-7-4 8-16,-2 0 1 16,-7-1 2-16,-1-3 2 15,-3-1-2-15,-4-3-2 16,0-4-3-16,-2 2 1 16,-1-2-7-16,-4 2 0 15,0 0 10-15,-5 2-11 0,1-2 2 16,-6-1 7-16,0 1-8 15,-1-2-1-15,-2-2 1 16,-1-2 5-16,-4 0-6 16,-1-1 8-16,-2-1-8 15,0 1 2-15,-2 0 5 16,-8 3-5-16,-2-1 4 16,-3 4-5-16,-1 4 9 15,-4 1-3-15,1 2-5 16,-5 3 4-16,-1 2 7 15,-3 5 2-15,-2 3-1 16,-2 5-14-16,-7 6 0 16,-5 0 0-16,-4 1 0 15,-4 15-22-15,-2 1-33 16,-13 6-106-16,15-4-152 16,11-6-1116-16</inkml:trace>
  <inkml:trace contextRef="#ctx0" brushRef="#br0" timeOffset="24491.9894">13943 11275 874 0,'0'0'100'0,"0"0"-71"16,0 0 7-16,0 0 67 16,-81-32-11-16,61 25-8 15,4 4-13-15,-2 2 3 16,1 1 34-16,0 0-50 15,1 0-16-15,0 1-2 16,0 9-11-16,-4 2-13 16,1 2-6-16,-2 6 0 15,-1 5 12-15,1 2 15 0,1 1-12 16,0 3 3 0,0 3 1-16,2 3-3 0,-1 1 14 15,1 1-8-15,3 2-13 16,0 2-7-16,2 1 10 15,1-2-3-15,2-2-7 16,0 2 11-16,6-2-4 16,2 0 18-16,2 1-1 15,0-2-14-15,5 1 1 16,9-1 0-16,3-2-1 16,3-1-2-16,5-1-3 15,4-3-5-15,-1-4 4 16,3 0-3-16,-1-6-4 15,0-3 0-15,0-4 1 0,-4-3 1 16,-2-2 4-16,0-3-1 16,-4-1 0-16,0-2-4 15,-2-2 2-15,-2-2 0 16,2 0 1-16,1 0 1 16,0-3 4-16,2-4 10 15,-2-3-9-15,1-3 2 16,-1 0-8-16,-3-2-2 15,1-2-10-15,-4-4 13 16,2-5-7-16,-3-5-6 16,-3-4 10-16,-2-5-10 0,-2-3 0 15,-4-1 6 1,-1-1-6-16,0 1 1 0,0 2 4 16,-9-1 1-16,1 0-6 15,-5 0 0-15,0-3 1 16,-3-3 4-16,1-2 0 15,0-3-5-15,-3 0 0 16,1 5 0-16,0 3 5 16,2 5-6-16,-3 7 1 15,3 8 0-15,0 7-1 16,3 3 1-16,0 4 7 16,5 5 1-16,1 5-9 15,0 0 0-15,-3 2-1 16,0 0 1-16,-3 0-8 15,-4 3-16-15,-4 10-40 0,-2 10-74 16,2-3-84-16,7-6-400 16</inkml:trace>
  <inkml:trace contextRef="#ctx0" brushRef="#br0" timeOffset="30206.2655">15171 12319 1267 0,'0'0'158'0,"0"0"-111"16,0 0-29-16,0 0 30 15,0 0 6-15,16 1 41 16,17 6-3-16,27 3 22 16,35 3 11-16,45 0-27 15,22-5-23-15,12-6 14 0,3-2-23 16,-6 0 2-16,3-1-28 15,2 0-4-15,-7 1 0 16,-14 0-11-16,-18 0-6 16,-34 0 2-16,-28 0-6 15,-27-2 3-15,-14-1-6 16,-1 1-3-16,-5-3 4 16,-4 2-7-16,-12 1-5 15,-9 1-1-15,-9 1-30 16,-11 0-142-16,-9 0-364 0</inkml:trace>
  <inkml:trace contextRef="#ctx0" brushRef="#br0" timeOffset="31763.204">13774 15065 1482 0,'0'0'192'0,"0"0"-146"15,0 0-46-15,0 0 13 16,0 0 89-16,85 11 20 0,-18-9 5 15,37-2-46 1,39 0-2-16,21-13-1 0,4-3-20 16,-5-2-14-16,-15 1-13 15,-6 0-7-15,-8 3-6 16,-19 0-3-16,-25 6-3 16,-28 2-2-16,-22 1-4 15,-11 5-6-15,-7-3 0 16,-3 3 0-16,-2 0 0 15,-13 0 0-15,-4 0 0 16,0 0-12-16,0 0-61 16,-11 0-29-16,-3 3-133 15,-5-1-425-15</inkml:trace>
  <inkml:trace contextRef="#ctx0" brushRef="#br0" timeOffset="34892.6735">16514 6278 1998 0,'0'0'68'0,"0"0"-68"0,0 0-190 16,0 0 104 0,0 0 34-16,129-20-13 0,-79 20-105 15,-7 0-210-15</inkml:trace>
  <inkml:trace contextRef="#ctx0" brushRef="#br0" timeOffset="35026.5464">16519 6445 1285 0,'0'0'184'0,"0"0"-133"16,0 0-26-16,0 0-16 16,0 0-8-16,0 0 5 15,153-41-6-15,-74 14-70 16,-4-3-249-16</inkml:trace>
  <inkml:trace contextRef="#ctx0" brushRef="#br0" timeOffset="35247.5179">17035 6048 1553 0,'0'0'107'0,"0"0"-107"15,0 0-24-15,80 19 24 16,-46 3 38-16,2 5-6 16,-7 2-21-16,-6 4-3 15,-8 1-2-15,-15-2 1 16,-4 1 2-16,-22-1 1 15,-10 0-10-15,-7-3-8 16,-8-3-60-16,11-6-107 0,12-8-225 0</inkml:trace>
  <inkml:trace contextRef="#ctx0" brushRef="#br0" timeOffset="36475.356">17735 6411 1778 0,'0'0'356'0,"0"0"-276"16,0 0-58-16,0 0 7 0,0 0-18 15,103-84-5 1,-54 42-6-16,8-19 0 0,-8-20 1 15,-13 5 6-15,-17 7-6 16,-19 15-1-16,-9 20-1 16,-21 1-10-16,-5 3-6 15,-7 8 8-15,6 10 8 16,6 4-7-16,11 5 7 16,12 3-1-16,7 0-20 15,0 11-6-15,22 11 16 16,5 7 11-16,4 7 0 15,2 6-5-15,0 2 6 16,-2 3 0-16,-1-1 0 0,1-1 25 16,2-6 12-1,5-6-9-15,3-8-6 16,5-8 0-16,8-9-19 16,3-8-3-16,4-5-44 0,-2-19-17 15,-3-8-24-15,-5-11-4 16,-8-3 15-16,-12 0 37 15,-10 2 24-15,-9 6 13 16,-11 11 54-16,-1 6 27 16,-9 8 32-16,-12 6-57 15,-5 7-35-15,-7 0-14 16,-2 12-6-16,-2 10 5 16,0 10 4-16,3 5 6 15,6 3 2-15,11 3-5 16,7-2-12-16,10-3 8 15,4-5-8-15,15-10 2 0,10-7-3 16,2-9-45-16,0-7-17 16,-2-2 8-16,-4-15 6 15,-6-5 31-15,-5-5 11 16,-7-3 6-16,-4 0 8 16,-3 4 17-16,0 3 19 15,0 2-1-15,0 9 8 16,0 4-6-16,-1 7 7 15,-1 1-8-15,1 0-30 16,-1 11-14-16,-1 9 0 16,3 6-2-16,0 8 2 15,0-1-2-15,2 0 1 0,11-5-1 16,4-6 1-16,2-5-5 16,2-7 5-16,1-8 1 15,2-2-1-15,0-15-5 16,-4-16 5-16,-3-25-1 15,-5-28 2-15,-10-32-1 16,-2-11 1-16,0 16 0 16,-5 33 1-16,-1 35 5 15,1 17 69-15,0 4 7 16,0 5-22-16,-2 7-5 16,3 10-12-16,1 0-42 15,-2 26 0-15,0 12-1 0,4 10 1 16,1 8-1-1,1 5-1-15,16-2-5 0,9-1-7 16,8-5-4-16,6-10-32 16,2-9-28-16,1-14-1 15,0-13 0-15,-2-7-11 16,-6-8 15-16,-3-14 21 16,-7-5 22-16,-6 0 25 15,-5 0 6-15,-6 5 36 16,-5 7 23-16,-3 6 34 15,0 5 24-15,0 4-43 16,-1 4-53-16,-9 11-21 16,1 13 0-16,-2 3 0 15,4 4 0-15,4 2 0 16,3-1 0-16,3-5 5 16,15-4-5-16,4-6 0 0,5-8 0 15,4-6 7-15,5-7-7 16,3 0-28-16,7-34-84 15,-10 2-107-15,-12-4-471 0</inkml:trace>
  <inkml:trace contextRef="#ctx0" brushRef="#br0" timeOffset="36635.2336">18529 5757 1355 0,'0'0'609'0,"0"0"-609"15,0 0-8 1,0 0-49-16,168-11 46 0,-29-2 11 16,-15 1-56-16,-23 0-587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18:36.9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9615 8733 1721 0,'0'0'175'15,"0"0"-131"-15,0 0-44 16,0 0-38-16,0 0 38 16,0 0 9-16,0 88 50 15,5-52-6-15,0-4-8 16,-3-7 12-16,-2-7 15 15,0-6-5-15,0-9-17 16,0-3 12-16,1 0 70 16,2-16 26-16,2-25-68 15,4-31-65-15,10-34-18 16,8-16-5-16,6 2-1 0,-2 26-1 16,-7 35 0-1,-3 21-9-15,0 16-12 0,3 1-36 16,2 6-42-16,6 4-41 15,-4 11-29-15,-7 13-133 16,-5 11-222-16,-15 3-461 0</inkml:trace>
  <inkml:trace contextRef="#ctx0" brushRef="#br0" timeOffset="170.1744">9409 8710 1577 0,'0'0'196'0,"0"0"-152"16,0 0 18-16,0 0 55 0,109-54-88 16,-23 11-29-16,2 2-13 15,22-20-114-15,-30 15-248 16,-28 3-752-16</inkml:trace>
  <inkml:trace contextRef="#ctx0" brushRef="#br0" timeOffset="402.086">10335 7831 1888 0,'0'0'221'0,"0"0"-168"15,0 0-46-15,0 0-6 16,0 0 19-16,0 0-2 15,-22 89-12-15,18-59 1 16,2 1-7-16,2-1-14 16,0 1-96-16,0-6-210 15,6-11-426-15</inkml:trace>
  <inkml:trace contextRef="#ctx0" brushRef="#br0" timeOffset="593.4087">10409 7761 1699 0,'0'0'257'16,"0"0"-135"-16,0 0-50 15,0 0-44-15,0 0-10 0,0 0 28 16,12 109-23-16,-5-64-9 16,0 2-14-16,5 6-7 15,6 20-126-15,0-10-251 16,-3-8-827-16</inkml:trace>
  <inkml:trace contextRef="#ctx0" brushRef="#br0" timeOffset="870.427">11117 8485 2133 0,'0'0'232'0,"0"0"-177"0,-82-28 32 16,38 28 16-16,-5 0-34 15,-3 20-10-15,-1 6-13 16,6 8-11-16,10 3-17 16,10 4-9-16,13 0-8 15,14 1-1-15,7 0 0 16,25 0-9-16,28-3 3 15,27-10-48-15,32-18-100 16,-15-8-107-16,-20-6-340 0</inkml:trace>
  <inkml:trace contextRef="#ctx0" brushRef="#br0" timeOffset="1272.6188">11369 8487 1920 0,'0'0'215'0,"0"0"-148"15,0 0 8-15,0 0-32 16,0 0-40-16,0 0 6 16,0 0 0-16,19 69 9 15,-19-33 8-15,-13 2 16 16,-14 0 2-16,-2-3-21 16,2-5-15-16,7-9-7 15,10-7 1-15,10-14-2 0,13 0-12 16,24-20-22-16,16-15 23 15,11-7-12-15,-2-6 2 16,-5 0 8-16,-14 4 7 16,-13 3 6-16,-15 9 20 15,-9 6 64-15,-6 8 45 16,0 7 5-16,0 3-43 16,-6 8-52-16,4 0-25 15,1 7-14-15,1 11-10 16,0 6 4-16,6 2-2 15,16 1 7-15,10 0-8 16,6-3 3-16,9-2-63 16,21-10-110-16,-13-4-130 15,-10-8-660-15</inkml:trace>
  <inkml:trace contextRef="#ctx0" brushRef="#br0" timeOffset="1483.0855">11957 7974 1979 0,'0'0'214'0,"0"0"-166"16,0 0-32-16,90 5 55 15,-49 22 46-15,1 14 11 16,-3 12-33-16,-8 5-34 16,-13 19-16-16,-14-9-14 15,-4 4-13-15,-34-3-6 16,-30 1-12-16,-66 15-28 0,11-16-266 15,-5-15-1423-15</inkml:trace>
  <inkml:trace contextRef="#ctx0" brushRef="#br0" timeOffset="6166.14">15960 6740 970 0,'0'0'194'0,"0"0"-126"0,0 0 38 15,0 0 30 1,0 0-42-16,12-52-3 0,-1 43-5 15,5 3-41-15,0 3-14 16,7 3-17-16,2 1 4 16,6 16 1-16,2 8 32 15,1 9-5-15,2 5-13 16,-3 4-7-16,-1 3-4 16,-4 1-13-16,-4 1 2 15,-2 0 2-15,-5-1-4 16,-3 1 1-16,-7-1-1 15,-2-4 3-15,-3-1-1 16,-2-5 1-16,0-4 4 16,-8-3-5-16,-5-4 1 15,-3-2-4-15,-2-2 1 16,-2-3 0-16,-4-1 6 16,1-2-3-16,-4-3 2 0,-2-4-3 15,1-1 1-15,1-4-3 16,0-4 2-16,0 0 1 15,2-3-10-15,1-9 12 16,4-4-5-16,4-3 2 16,7-3 23-16,2-2-13 15,7-3-5-15,0-1-4 16,9-3-2-16,7-2-9 16,9 1 14-16,4-1-15 15,4 2 6-15,1 1 0 16,0 3 4-16,1 1-1 0,-5 5-7 15,-3 4 5-15,-5 2-6 16,-5 8 0-16,-7 2-1 16,-4 5-8-16,-3 0-48 15,0 16-85-15,-2 4-159 16,1-2-390-16</inkml:trace>
  <inkml:trace contextRef="#ctx0" brushRef="#br0" timeOffset="6750.0758">15322 7764 1341 0,'0'0'164'0,"0"0"-116"16,0 0-14-16,0 0-33 15,0 0 68-15,147 11 131 16,-15-8-41-16,36-3-48 16,22 0-31-16,12-17 10 15,-1 0-10-15,13-3-30 16,5-2-1-16,-7-2-3 0,-13 3-25 16,-23 7-6-1,-29 5-8-15,-39 6-1 0,-37 3-4 16,-32 0 5-16,-20 0-7 15,-10 0-28-15,-22 12-118 16,-15-1-183-16,-20 1-166 0</inkml:trace>
  <inkml:trace contextRef="#ctx0" brushRef="#br0" timeOffset="9094.8901">16766 8420 1234 0,'0'0'156'15,"0"0"-79"-15,0 0 41 16,0 0 20-16,0 0 4 15,0 0-28-15,0 0-35 16,7-1-23-16,2-6-26 16,3-2-17-16,0-2-12 15,1-6 5-15,-1-2 3 0,-1-5-8 16,-3-2 8 0,0-6-2-16,-3-2-6 0,-4-2 0 15,-1 2 0-15,0 3-1 16,0 3 1-16,0 4-1 15,0 2 1-15,-3 3 0 16,-2 4 1-16,2-1 4 16,-1 4-5-16,0 4 5 15,1 2 2-15,1 3 6 16,2 3 5-16,0 0-7 16,-1 0-6-16,1 0-6 15,0 0 1-15,-3 0 0 16,3 0-1-16,0 0 0 0,0 0-1 15,0 0 1-15,0 0 0 16,0 0 0-16,-2 10-1 16,1 3 0-16,-1 4 1 15,1 3 1-15,1 2-1 16,0 5 0-16,0 2 2 16,0 3 5-16,1 5 0 15,7 1 2-15,2 0 2 16,2 1-2-16,0-3-8 15,4-4 1-15,3-6 5 16,-1-6-6-16,7-9 8 16,0-5-2-16,5-6-5 15,1 0 5-15,2-8 9 0,-2-15-4 16,0-4-6 0,-5-10-5-16,-5-4 0 0,-5-2-1 15,-8-1-1 1,-5 6 1-16,-3 6 0 0,0 6 1 15,0 3-1-15,-6 4 2 16,1 5 5-16,-2 4 2 16,5 3 9-16,1 3 4 15,-1 3 0-15,2 1-13 16,0 0-9-16,0 4-7 16,0 14 2-16,0 8 5 15,0 12 15-15,0 7 21 0,0 8 10 16,0 1 13-1,2 1-12-15,5-4-12 0,2-7-9 16,4-7-4-16,1-7 1 16,4-7-9-16,1-5-2 15,4-6 8-15,2-6-4 16,5-6 11-16,7 0 10 16,5-8-23-16,4-7-14 15,-2-2-46-15,-1-4-77 16,-14 4-146-16,-14 1-608 0</inkml:trace>
  <inkml:trace contextRef="#ctx0" brushRef="#br0" timeOffset="10326.1496">21330 6271 1134 0,'0'0'210'0,"0"0"59"16,0 0-51-16,0 0-102 16,0 0-47-16,0 0-34 15,54-17-22-15,-25 20 15 16,7 9 9-16,5 7 10 16,3 2 11-16,0 6-11 0,0 3-16 15,-2 1-7 1,-3 5-9-16,-2 2 5 0,-6 3-8 15,-4 0 5-15,-6 1 2 16,-5 1-6-16,-6 1 15 16,-6-1-5-16,-4-2-1 15,0 0-4-15,-6-4-5 16,-8-3-2-16,-5-1-10 16,0-2 10-16,1-1-10 15,-3-5 1-15,0-4 7 16,0-1-9-16,-4-5 6 15,1-4 0-15,-4-4-5 16,-4-4 10-16,0-3-10 16,-1 0 6-16,0-12 4 15,3-5-4-15,5-3-6 0,4-1 5 16,6 1-6 0,3 0 0-16,8 0-6 0,2 1 6 15,2 1-1-15,0 1-2 16,3 0-3-16,9 2 6 15,1-1 0-15,7 1-1 16,3 0 1-16,0-1 0 16,3 3 0-16,0 1-6 15,-2 4 5-15,-3 2 1 16,1 3-6-16,-1-1-14 16,-2 4-44-16,13 0-84 15,-8 0-99-15,-2 2-452 0</inkml:trace>
  <inkml:trace contextRef="#ctx0" brushRef="#br0" timeOffset="11129.1521">21196 7364 842 0,'0'0'193'15,"0"0"-17"-15,0 0-88 16,0 0-37-16,0 0-7 15,0 0 86-15,110-1 30 16,-10 2 13-16,55-1-10 16,31 0-33-16,23 0-30 15,6-8-9-15,-15-1-4 16,-3 0-27-16,-11-4 8 16,-21-1-28-16,-19 2-19 15,-38-1 0-15,-36 5-3 16,-30 5-17-16,-23 2 7 0,-5-1-8 15,-12 2 0-15,-28 5-96 16,-19 9-171-16,-20 0-380 0</inkml:trace>
  <inkml:trace contextRef="#ctx0" brushRef="#br0" timeOffset="18559.4097">15973 8063 616 0,'0'0'152'0,"0"0"4"15,0 0 29-15,0 0-23 16,0 0-37-16,0 0-35 15,5-43-24-15,7 35-31 16,7 2 24-16,4-2 9 16,2 2-21-16,4 0-5 15,0 6 2-15,1 0-12 16,0 0-16-16,-3 0-5 16,0 10-1-16,-4 3-9 0,-1 0 0 15,-2 2 4 1,0 1-4-16,-1 1 4 0,-1 1-5 15,1 1 2-15,-2 3-1 16,1 0 8-16,-2 3-3 16,2-2-5-16,-4 4 6 15,0-1-1-15,-3 2 1 16,-4 2-6-16,2-1 1 16,-4 3 5-16,-2-3-1 15,0 1 4-15,-3-2 5 16,3-3-2-16,-3 3-5 15,0-3-2-15,0 0 3 16,0 0-7-16,-8-2 8 16,-1 0 0-16,-3-4 3 15,2-4-1-15,1 0 19 0,-1-3-6 16,-1-4-10 0,2 1-6-16,-1-4 0 0,-1 1-8 15,2-3 0-15,-4 0 9 16,-1-1-8-16,0-2-1 15,-3 0 6-15,-2 0-1 16,0-2-4-16,-1-6-1 16,1-1 0-16,0 0 8 15,2 1-8-15,2-3 0 16,3 3 8-16,1-3 6 16,4-3 3-16,1 1-5 15,3-3 9-15,3-1-4 0,0-2 1 16,0-1-8-16,0 1-1 15,7-3-3-15,4 0-5 16,1 2 4-16,3 0-5 16,1-2 7-16,5 2 4 15,1-2-11-15,-1 1 14 16,5 1-14-16,-1 0 8 16,2 2 1-16,-2 3-2 15,-1 1 2-15,-3 2-9 16,-4 2 7-16,-3 3 1 15,-2 4-8-15,-6-1 0 16,0 3 0-16,-4-1 5 16,1 2-6-16,-3 0 0 15,0 0-2-15,0 0-8 16,0 10-5-16,0 10-61 0,0 0-120 16,-3-5-425-16</inkml:trace>
  <inkml:trace contextRef="#ctx0" brushRef="#br0" timeOffset="19586.0558">21892 7788 354 0,'0'0'553'16,"0"0"-353"-16,0 0 94 0,0 0-43 15,0 0-24-15,0 0-38 16,-7-27-85-16,7 27-51 15,0 0-30-15,11 14-10 16,5 7 45-16,4 10-11 16,6 6 0-16,1 5-1 15,2 2-11-15,1-2-15 16,-1-2 3-16,-4-5-3 16,1-7-8-16,-6-6-3 15,-5-8-1-15,-3-7 14 16,0-7 23-16,4-3 19 15,8-20 22-15,9-14-32 16,8-9-31-16,9-11-4 0,0-7-3 16,0 3-5-1,-6 4-10-15,-6 12-1 0,-8 13 0 16,-11 10-6 0,-8 13 5-16,-4 4 0 0,-4 5-37 15,-3 0-103-15,0 2-195 16,-12 2-546-16</inkml:trace>
  <inkml:trace contextRef="#ctx0" brushRef="#br0" timeOffset="21131.5632">17567 6737 1512 0,'0'0'217'0,"0"0"1"16,0 0-75-16,0 0-94 15,0 0-48-15,0 0-1 16,22 53 1-16,-7-21 10 16,0 5 14-16,0-1-9 15,0-3-10-15,-3-3-5 16,-3-6 0-16,-2-6 1 0,-3-7-1 15,-2-7 0-15,-2-4 17 16,0 0 50-16,0-19 73 16,-2-12-89-16,-7-13-35 15,-1-21-8-15,1-20 3 16,5 4-11-16,4 9-1 16,0 15 0-16,0 22 1 15,16 1 0-15,5 4-1 16,3 10-1-16,9 8-6 15,4 7-4-15,2 5-42 16,12 20-75-16,-11 5-111 16,-10 3-403-16</inkml:trace>
  <inkml:trace contextRef="#ctx0" brushRef="#br0" timeOffset="21305.8929">17368 6878 1644 0,'0'0'147'16,"0"0"-124"-16,0 0-22 15,157-63 0-15,-54 36-1 16,4 2-41-16,-28 8-226 16,-27 3-868-16</inkml:trace>
  <inkml:trace contextRef="#ctx0" brushRef="#br0" timeOffset="21579.8043">18315 6462 1886 0,'0'0'217'15,"0"0"-86"-15,0 0 80 16,0 0-73-16,0 0-71 15,-110 41-28-15,67 5 11 16,-5 9-8-16,5 8-2 16,8 2-10-16,13-1-12 15,11-4-13-15,11-4-5 16,10-1-14-16,24-8 13 0,23-7-65 16,26-15-55-16,15-25-56 15,-13-5-200 1,-25-22-925-16</inkml:trace>
  <inkml:trace contextRef="#ctx0" brushRef="#br0" timeOffset="22064.5508">18506 6617 902 0,'0'0'782'15,"0"0"-555"-15,0 0 1 16,0 0-133-16,0 0-49 15,0 0-33-15,0 0 61 0,-13 71 7 16,13-32-14 0,0-2-3-16,0 2-34 0,12-4-14 15,3-4-13 1,0-8-3-16,3-4-7 0,1-9-5 16,0-9 12-16,2-1-1 15,-1-16-5-15,0-15 5 16,0-8-22-16,-5-7-2 15,-3-4 12-15,-2 3 1 16,-5 6 3-16,-4 8 9 16,-1 11 6-16,0 6 19 15,0 8 18-15,0 5 9 16,0 3-22-16,0 0-21 16,0 14-9-16,-4 9-1 15,-1 11 1-15,2 4 0 0,3 6 6 16,0-4-5-16,0 0 12 15,12-4-11-15,3-2-1 16,5-4 4-16,-1-5-5 16,-1-5-1-16,3-4 1 15,1-6-6-15,-1-3-40 16,2-4-40-16,12-3-100 16,-6 0-321-16,-9-6-851 0</inkml:trace>
  <inkml:trace contextRef="#ctx0" brushRef="#br0" timeOffset="22369.6746">19045 7014 1585 0,'0'0'504'15,"0"0"-419"-15,0 0-46 16,0 0-28-16,0 0 49 16,0 0 6-16,0 86-23 0,0-57-28 15,-2-2-9 1,2-4-6-16,0-4-27 0,0-13-112 15,0-3-336-15,0-3-622 0</inkml:trace>
  <inkml:trace contextRef="#ctx0" brushRef="#br0" timeOffset="22670.8578">19081 6590 84 0,'0'0'1743'0,"0"0"-1493"16,0 0-113-16,0 0-104 16,0 0-14-16,0 0 65 15,50 89 11-15,-29-45-31 0,2-4-28 16,-1-3-7-16,-4-5-18 16,-2-12-10-16,-5-6 7 15,-4-10-7-15,-3-4 10 16,1-5 47-16,1-21 6 15,2-11-64-15,-5-22 0 16,1 2-42-16,-4-3-34 16,0 5-13-16,0 21-8 15,-4 9 5-15,-1 19-64 16,2 6-441-16,1 0-561 0</inkml:trace>
  <inkml:trace contextRef="#ctx0" brushRef="#br0" timeOffset="22944.4623">19488 6261 1989 0,'0'0'213'16,"0"0"-188"-16,0 0-11 15,106 86 61-15,-54-3 17 0,-4 28-18 16,-12 10-7 0,-25-6-9-16,-14-14-22 0,-28-29-18 15,-11-13-6-15,-23 0-12 16,-32-7-30-16,-20-12-70 16,11-7-192-16,21-28-1276 0</inkml:trace>
  <inkml:trace contextRef="#ctx0" brushRef="#br0" timeOffset="23817.506">23108 6445 449 0,'0'0'881'0,"0"0"-635"16,0 0 35-16,0 0-147 15,0 0-103-15,0 0-10 16,0 0 54-16,22 87-1 16,-11-44-15-16,-4 0-18 15,2-4-21-15,-2-5-10 16,-1-9-4-16,-1-6-5 0,-2-9 0 16,-3-8 6-16,0-2 33 15,0-7 92-15,0-20-27 16,-5-15-76-16,-8-22-28 15,1-28-1-15,3 5 0 16,5 12-6-16,4 13-5 16,1 23-9-16,14 3 2 15,9 2-18-15,7 13-26 16,4 11-36-16,4 10-21 16,10 12-99-16,-12 13-263 15,-11 4-292-15</inkml:trace>
  <inkml:trace contextRef="#ctx0" brushRef="#br0" timeOffset="23981.3965">23029 6452 1510 0,'0'0'174'0,"0"0"-114"0,0 0-60 15,106-39-16-15,-45 23 3 16,37-3-51-16,-14 4-138 15,-11 2-181-15</inkml:trace>
  <inkml:trace contextRef="#ctx0" brushRef="#br0" timeOffset="24187.647">23569 6162 1166 0,'0'0'189'0,"0"0"83"0,0 0-60 16,0 0-110-16,0 0-31 15,0 0 42-15,-55 95-37 16,52-52-30-16,3 3-2 16,0-1-32-16,7 0-6 15,8-3 0-15,4-5-6 16,5-6-32-16,22-12-151 16,-7-6-126-16,-3-13-229 0</inkml:trace>
  <inkml:trace contextRef="#ctx0" brushRef="#br0" timeOffset="24598.1925">23793 6259 1337 0,'0'0'191'15,"0"0"104"1,0 0-32-16,0 0-134 0,0 0-87 16,0 0-36-16,0 0-5 15,-11 51 13-15,8-17 5 16,3 4 3-16,0 2-3 15,0-3-1-15,9-4-3 16,9-5-9-16,3-6-6 16,4-10 1-16,2-8-1 15,0-4-14-15,-2-9 6 16,-2-14 0-16,-3-8 2 16,-3-5 5-16,-7-4 1 0,-5 3 0 15,-5 3 1-15,0 7 0 16,0 8 29-16,0 8 19 15,-2 5 12-15,-1 4 9 16,2 2-36-16,-1 0-34 16,1 13-9-16,1 7 8 15,0 5 0-15,0 6-5 16,9 3-7-16,7 0 4 16,4 2 9-16,5 0-7 15,2-1 6-15,3-3-73 16,9 3-115-16,-8-11-293 15,-6-9-510-15</inkml:trace>
  <inkml:trace contextRef="#ctx0" brushRef="#br0" timeOffset="24800.1257">24291 6574 1722 0,'0'0'265'16,"0"0"-201"-16,0 0-47 15,0 0 95-15,0 0-15 16,21 86-47-16,-14-59-30 16,-3-1-19-16,1-6 5 15,-1-1-6-15,4-12-85 16,-3-6-253-16,3-1-407 0</inkml:trace>
  <inkml:trace contextRef="#ctx0" brushRef="#br0" timeOffset="25050.1864">24388 6288 1467 0,'0'0'240'0,"0"0"-62"15,0 0-63-15,0 0-84 16,0 0 11-16,0 0 58 16,43 86-25-16,-24-51 0 15,2-2-24-15,-3-6-2 16,-2-10-15-16,-5-5-12 15,2-10 3-15,-4-2 22 16,-1-8 76-16,6-17-63 16,-3-10-54-16,-3-6-6 0,-5-3-100 15,-3 1-98-15,0 0-39 16,-9 11-273 0,-1 8-600-16</inkml:trace>
  <inkml:trace contextRef="#ctx0" brushRef="#br0" timeOffset="25319.0633">24555 5886 1249 0,'0'0'821'0,"0"0"-734"0,0 0-72 15,0 0 20 1,121 58 67-16,-60 12-1 0,7 27-5 16,-10 12-15-16,-19-3-38 15,-30-13-16-15,-13-12-6 16,-46 1-9-16,-30 1-12 16,-36-3 0-16,11-22-91 15,-2-17-255-15</inkml:trace>
  <inkml:trace contextRef="#ctx0" brushRef="#br0" timeOffset="27819.6585">15535 9185 108 0,'103'11'149'0,"14"-1"-149"16,-4-8-92-16,-28 0 38 15,-13-2-21-15</inkml:trace>
  <inkml:trace contextRef="#ctx0" brushRef="#br0" timeOffset="32672.2317">18763 7257 13 0,'0'0'20'16,"0"0"45"-16,0 0 20 15,0 0 18-15,0 0-24 16,0 0-41-16,7 0-29 16,-7 0-8-16,0 0 4 15,0 0-5-15,0 0-6 16,0 0-46-16,-3 0-40 0</inkml:trace>
  <inkml:trace contextRef="#ctx0" brushRef="#br0" timeOffset="33573.4609">19396 7050 12 0,'0'0'147'0,"0"0"-111"0,0 0-36 15,0 0-72-15</inkml:trace>
  <inkml:trace contextRef="#ctx0" brushRef="#br0" timeOffset="37394.5408">17362 8031 760 0,'0'0'0'0,"0"0"-55"16,0 0 23-16,0 0-110 15</inkml:trace>
  <inkml:trace contextRef="#ctx0" brushRef="#br0" timeOffset="38926.3594">15228 6590 1355 0,'0'0'120'0,"0"0"-120"0,0 0-17 16,10 120 17-16,4-48 10 16,3 31 54-16,4 45 19 15,-1 21 7-15,-4 9-15 16,-5-5 11-16,-5-19-5 15,0 0-24-15,-3-2-15 16,-2 0-2-16,-1-9-23 16,0-9 1-16,0-11 6 15,2-14-5-15,3-11-6 16,4-9-1-16,2-17-6 16,-1-18-5-16,1-15 5 0,5-6-6 15,7 2 0-15,10 0 0 16,11 0 0-16,22-9 0 15,28-12 0-15,34-14 7 16,24 0 5-16,14-19-11 16,2-6 0-16,-1 5 1 15,8-1-1-15,6 1 5 16,1 3-6-16,-2 4 1 16,-1-3 34-16,-5 2-14 15,-4-4-2-15,-3 1-4 16,-5-1-14-16,-9-2 7 15,-8 1-1-15,-10 0-1 16,-13-1-5-16,-8 2 8 16,-11 0-2-16,-9-2 4 0,-19 3-2 15,-14 0 7-15,-13 3 0 16,-6-1 1-16,7-2-5 16,4-4-2-16,5-3 0 15,-7-1-2-15,-6-1-2 16,-5-1 6-16,-5-4-3 15,-7-6-1-15,-4-7 0 16,-2-20-7-16,1-28 6 16,8-36 2-16,6-15-9 15,3-7 6-15,5 9-5 16,-2 18-1-16,-2 9-2 16,-1 13-22-16,-7 9 11 15,-8 5 12-15,0 1 0 16,-5-1 0-16,-4 3 0 15,-2 4 1-15,-5 15 1 0,-6 14 1 16,-2 12-1-16,-1 3 2 16,0-5-3-16,0-4-1 15,0-5-5-15,0 2 5 16,-4 4 1-16,1 1 0 16,-3 1 1-16,4 1-1 15,-2 3 1-15,-4 0-1 16,1 4 1-16,-2 2 1 15,0 3 11-15,-6 0 2 16,-1 0-6-16,-2 4-2 16,-6 2-1-16,-6 3 3 15,-6 3-9-15,-9 4 0 0,-10 4 1 16,-19 4-2 0,-23 2 1-16,-23 3 0 0,-9 0-1 15,-1 0 0-15,0 0 0 16,8 0-2-16,-5-1 3 15,-1-2 0-15,4-2 0 16,6-2 0-16,2 3-1 16,2-2 1-16,4 4 0 15,-1-1 0-15,4 3 0 16,-6 0 0-16,0 0 1 16,-8 0 0-16,-2 8-1 15,-2-1 0-15,1 3-1 16,-1-1 0-16,-1 4 1 0,1 1 0 15,2 0 0 1,8 3 0-16,3 0 0 0,3 0 1 16,3 5 0-16,3 0-1 15,2-3-1-15,-1 2 0 16,2-1 1-16,1 1-1 16,2 0 1-16,7 0 0 15,18-2 0-15,17-6 0 16,16-1 0-16,11-2 1 15,3 0 7-15,-1-1-7 16,4-1 5-16,7-2-6 16,3 1-1-16,4-3-1 15,1 2 1-15,-2 5-5 0,-13 25-40 16,0-2-146-16,-2 2-310 16</inkml:trace>
  <inkml:trace contextRef="#ctx0" brushRef="#br0" timeOffset="39353.4079">15934 10183 1908 0,'0'0'251'0,"-11"111"-225"16,5 1-26-16,4 13-1 0,2-2 0 16,14-17 1-1,7-22 1-15,-5-11 1 0,-1-18-2 16,-6-6-115-16,-4-21-247 15,-5-10-281-15</inkml:trace>
  <inkml:trace contextRef="#ctx0" brushRef="#br0" timeOffset="39580.776">15902 9838 1950 0,'0'0'231'0,"39"-73"-178"16,-7 40-41-16,7 5-5 15,2 14 6-15,2 14-4 16,-9 3-8-16,-10 22-1 16,-12 10 6-16,-12 12-4 15,-18 7 15-15,-21 3-8 16,-13 2-7-16,-5-3-2 0,-1-7-11 16,8-9-42-16,29-11-112 15,12-11-189-15,9-12-434 0</inkml:trace>
  <inkml:trace contextRef="#ctx0" brushRef="#br0" timeOffset="40346.5943">16572 9965 1722 0,'0'0'202'0,"0"0"-128"16,-119-20 94-1,56 20-17-15,-3 2-29 0,2 18-44 16,6 7-11-16,8 10-3 15,11 3-25-15,17 2-15 16,12 5-17-16,10-2-7 16,12 1-1-16,18-9-8 15,8-7 7-15,9-13-42 16,2-13-10-16,-2-4 11 16,-8-20 12-16,-9-11-14 15,-8-6 1-15,-11-4 21 16,-5 2 14-16,-6 5 9 15,0 7 1-15,0 6 11 16,0 7 23-16,0 7 26 0,0 6 18 16,-1 1-49-16,1 0-30 15,0 15 2-15,0 4-2 16,6 6-7-16,8-2-1 16,6-1-1-16,7-5-3 15,7-7 3-15,8-9 8 16,1-1-5-16,3-14-26 15,-5-12-37-15,-12-7-4 16,-8-4 14-16,-15 4 30 16,-6 3 17-16,-6 5 4 15,-15 9 7-15,-2 4 1 16,3 4 0-16,4 4 5 16,5 3-4-16,7 1 4 15,4 4-5-15,0 15-1 16,0 9 1-16,7 4 21 0,8 7 13 15,6-1-10-15,3 2-1 16,6-5 3-16,7-4-10 16,1-6-9-16,1-11-5 15,0-11-2-15,-4-3-5 16,-5-24-14-16,-5-25 13 16,-12-36 5-16,-13-38-7 15,0-12 7-15,-15 19-8 16,-2 36 9-16,4 43 0 15,2 19 61-15,3 4 63 16,2 8-30-16,1 6-38 16,5 4-46-16,0 26-10 15,5 25-1-15,16 22 0 0,2 18 0 16,5 4 1-16,-7-17 0 16,-8-19-5-16,-4-23-42 15,-6-6-100-15,-3 5-79 16,0-6-298-16,-8-11-247 0</inkml:trace>
  <inkml:trace contextRef="#ctx0" brushRef="#br0" timeOffset="40548.2092">17004 9967 927 0,'0'0'925'15,"0"0"-841"-15,0 0-8 16,86-2 61-16,-53 19-15 0,2 7-69 15,-5 6-21 1,-1 2-18-16,-9 1-3 0,-7 1-11 16,-7-4-34-16,-4-5-61 15,-2-20-159-15,-2-5-141 16,-7-5-693-16</inkml:trace>
  <inkml:trace contextRef="#ctx0" brushRef="#br0" timeOffset="41154.2438">17311 9828 1260 0,'0'0'81'0,"0"0"-62"16,0 0 2-16,105 66-7 0,-62-35-12 15,1-3-2-15,-1-1-13 16,-6-10-8-16,-9-7 5 16,-11-6 16-16,-10-4 59 15,-5 0 141-15,-2-14-31 16,-5 0 3-16,-8 0 17 15,-5 3-59-15,-2 4-12 16,0 6-50-16,-4 1 8 16,-1 3-30-16,2 16-10 15,1 6-5-15,3 2-13 16,9 3 2-16,6 0-20 16,4-2 0-16,1-3-8 15,16-5 3-15,8-9 4 16,5-6-24-16,3-5-10 15,0-8-3-15,-2-11 7 0,-6-7 15 16,-5 1 14-16,-7 1-5 16,-5 4 6-16,-3 6 1 15,-5 3 47-15,0 8 32 16,0 3-10-16,0 0-44 16,0 3-19-16,0 14-6 15,0 2-1-15,3 3 0 16,8 0-7-16,4-5 2 15,0-5-3-15,3-4 9 16,-2-8 0-16,3-4 15 16,1-23-15-16,-2-13-4 15,1-25-4-15,-5-32-4 16,-4 2-13-16,-6 8 12 0,-4 16 7 16,0 33 6-16,0 9 62 15,0 6 16-15,-3 20-20 16,2 3-39-16,1 20-19 15,0 28-1-15,10 26 1 16,23 26 0-16,19 8 0 16,20-2-6-16,16-13-75 15,-16-32-138-15,-9-20-460 0</inkml:trace>
  <inkml:trace contextRef="#ctx0" brushRef="#br0" timeOffset="41531.2781">18928 9813 2061 0,'0'0'189'0,"0"0"-106"16,-84 6 41-16,49 17-20 16,4 11-38-16,6 9-2 15,6 5-34-15,8 1-14 16,11-5-1-16,3-3-15 15,21-12 0-15,8-12-7 16,10-15-42-16,6-8-21 16,4-39-6-16,1-39 15 15,-8-45-10-15,-9-24 17 16,-21 6 25-16,-13 36 29 16,-2 51 6-16,-2 29 138 0,-8 20 13 15,1 9-75-15,0 4-18 16,-4 40-52-16,3 33-12 15,10 31 0-15,5 9-1 16,20-19 0-16,8-26 0 16,-3-29-7-16,36-13-120 15,-7-6-144-15,-1-14-554 0</inkml:trace>
  <inkml:trace contextRef="#ctx0" brushRef="#br0" timeOffset="42129.9136">19318 9671 1594 0,'0'0'188'0,"0"0"-131"16,0 0 17-16,0 0-19 15,0 0-29-15,42 91-14 16,-11-76-12-16,3-7-7 16,-1-8-26-16,-3-5 13 15,-3-15 11-15,-6-9 8 16,-8-3 1-16,-5 1 44 15,-6 4 85-15,-2 7 17 16,0 6 7-16,-11 9 1 16,-3 5-55-16,-5 10-75 15,-1 19-13-15,1 12 18 16,5 8-10-16,8 5 5 16,6 0-8-16,11-1-9 15,22-11-6-15,9-11-2 16,11-18-4-16,5-13-29 0,2-18-35 15,-3-23-17-15,-10-9 16 16,-6-6 44-16,-12 3 15 16,-9 4 10-16,-8 11 1 15,-8 14 25-15,-4 11 67 16,0 11 9-16,0 2-69 16,-3 10-32-16,0 14-1 15,3 5 1-15,0 2-1 16,17-2 1-16,13-4-6 15,10-8 6-15,9-10 6 0,3-7-6 16,-2-7-26-16,-6-18-25 16,-9-6 35-16,-12 0 11 15,-9 1 5-15,-5 7 33 16,-9 5 45-16,0 12 2 16,0 6-17-16,0 0-57 15,3 14-6-15,3 10-8 16,3 5 8-16,0 1 1 15,3-2-1-15,-6-8-51 16,-6-20-159-16,-2 0-331 16,-13-20-669-16</inkml:trace>
  <inkml:trace contextRef="#ctx0" brushRef="#br0" timeOffset="42259.4899">20193 9290 1793 0,'0'0'205'0,"0"0"18"0,0 0-165 16,0 0-48-16,14 75-10 15,13-24-1-15,7 2-13 16,21 6-146-16,-9-16-210 16,-2-14-385-16</inkml:trace>
  <inkml:trace contextRef="#ctx0" brushRef="#br0" timeOffset="42994.3365">20559 9515 1420 0,'0'0'310'15,"0"0"85"-15,0 0-138 16,0 0-131-16,0 0-114 15,0 0 37-15,0 0 17 16,76 114-15-16,-55-67-11 16,-6-2-16-16,1-9-17 0,-5-8-6 15,2-16 0-15,-1-12 0 16,3-12 25-16,1-21-26 16,5-10-4-16,1-3-5 15,-2 5-16-15,2 9 2 16,1 7 1-16,6 13-15 15,6 6-24-15,8 6-2 16,10 0 1-16,6 7-32 16,-1 3-67-16,-5-4-76 15,-12-5 45-15,-11-1 126 16,-20-7 66-16,-10-13 230 16,-1-1-22-16,-20-1 7 0,-6 2-42 15,-1 4-47 1,-5 9-61-16,3 7-10 0,-2 7-26 15,1 19-4-15,0 6 2 16,5 6 3-16,5-1-17 16,8 0-4-16,9-4-9 15,4-5-1-15,9-10-7 16,13-8-20-16,12-10-9 16,4-3-23-16,-3-19 2 15,0-9 6-15,-7-1 31 16,-5 3 12-16,-7 3 9 15,-4 4 0-15,-8 7 16 16,-2 6 41-16,-2 9 1 0,0 0-40 16,0 5-18-1,0 16-1-15,6 1 1 0,7 5 1 16,7-2 11-16,10-3-11 16,4-5 5-16,6-9-6 15,0-8-33-15,-4-8-39 16,-6-25-14-16,-8-25 10 15,-10-39 19-15,-4-29 35 16,-5 9 15-16,-2 26 7 16,-1 45 65-16,0 32 74 15,0 7-37-15,0 7-24 16,0 0-60-16,-4 25-18 16,-2 25 0-16,2 30 0 15,4 21 0-15,0-3 1 16,0-19-1-16,0-26 0 0,0-19-74 15,0 1-171-15,0-7-397 16,0-14-888-16</inkml:trace>
  <inkml:trace contextRef="#ctx0" brushRef="#br0" timeOffset="43181.573">21460 9286 1674 0,'0'0'219'16,"0"0"-7"-16,0 0-107 15,91-13-31-15,-51 36-9 16,0 17 30-16,-2 9-22 16,-6 8-18-16,-8-1-31 15,-11-5-24-15,-11-10-5 0,-2-7-143 16,-15-12-163 0,2-14-421-16</inkml:trace>
  <inkml:trace contextRef="#ctx0" brushRef="#br0" timeOffset="43284.4725">21840 9290 757 0,'0'0'270'16,"0"0"-243"-16,0 0-27 15,0 0-33-15,0 0-582 0</inkml:trace>
  <inkml:trace contextRef="#ctx0" brushRef="#br0" timeOffset="43862.4712">21985 9322 1810 0,'0'0'253'16,"0"0"1"-16,0 0-167 15,0 0-70-15,0 0 42 16,15 106 18-16,-5-53-10 16,2 1-20-16,2-6-19 15,0-9-21-15,-2-8-5 16,2-13-2-16,-5-13-44 15,1-5 2-15,5-23 32 16,1-15-54-16,5-12 6 16,2-4 36-16,-1-2 14 15,-2 4 7-15,-3 13 1 16,-5 11 1-16,-4 16 50 0,-1 10-1 16,1 2-41-1,1 14-9-15,4 14 39 0,5 7-2 16,4 1-8-16,5 1 5 15,4-6-13-15,3-6-11 16,6-9 7-16,7-11-4 16,1-5-5-16,3-17-8 15,-1-20-15-15,-3-14-6 16,-4-10 6-16,-8 0-6 16,-11 3 15-16,-11 15 6 15,-13 13 19-15,-10 16 10 16,-22 14-4-16,-13 4-6 15,-6 21-1-15,-1 12 5 16,6 8-5-16,13 8 1 16,15 3-4-16,18-3 6 0,6-4-3 15,28-9 3-15,29-8 10 16,33-8 10-16,32-9-1 16,12-4 0-16,-10-8-14 15,-29-1-18-15,-40-1-8 16,-22-1-78-16,-31 5-68 15,-8-2-141-15,-11-2-654 0</inkml:trace>
  <inkml:trace contextRef="#ctx0" brushRef="#br0" timeOffset="44548.3263">18071 10515 1776 0,'0'0'208'0,"0"0"-156"15,0 0-51-15,0 0 7 16,-24 104 73-16,13-49-14 16,1 3-19-16,6 3-11 15,4-7-17-15,0-4-8 16,13-8 6-16,6-12-12 16,10-10 0-16,2-17 0 0,2-3-6 15,1-11 0 1,0-12 0-16,-10 1-8 0,-4 4 8 15,-8 6 0-15,-7 7 0 16,0 5-1-16,-2 0-8 16,5 5 9-16,1 11 3 15,10 2 11-15,5-1 2 16,7-2 5-16,5-8 11 16,4-5-12-16,5-2 0 15,-3-14 9-15,-3-15-1 16,-5-15-15-16,-12-8 5 15,-7-12-5-15,-11-1-2 16,-4 4 1-16,0 11 6 0,-7 16 3 16,-3 17-14-1,1 15-7-15,1 4-89 0,3 39-98 16,4-2-174-16,1-2-792 16</inkml:trace>
  <inkml:trace contextRef="#ctx0" brushRef="#br0" timeOffset="44707.7736">18903 10832 1294 0,'0'0'1000'16,"0"0"-951"-16,0 0-40 16,0 0-9-16,0 0-64 15,0 0-106-15,100-18-225 0,-71 14-1124 0</inkml:trace>
  <inkml:trace contextRef="#ctx0" brushRef="#br0" timeOffset="44998.9661">19175 10665 1300 0,'0'0'741'16,"0"0"-710"-16,0 0-30 15,70 73 42-15,-40-29 47 16,0 7-46-16,-9-1-16 16,-7-3-13-16,-10-9-6 0,-4-8 11 15,0-11 12-15,-1-13 33 16,-9-6 49-16,-1-9-20 16,2-21-66-16,1-14-28 15,6-11-8-15,2-8-17 16,7 3-52-16,9 6-14 15,4 17-22-15,14 17-58 16,-5 14-307-16,-4 6-327 0</inkml:trace>
  <inkml:trace contextRef="#ctx0" brushRef="#br0" timeOffset="45144.261">19697 10816 309 0,'0'0'1493'0,"0"0"-1373"0,0 0-70 16,0 0-50-16,0 0-80 16,82-23-190-16,-56 18-555 0</inkml:trace>
  <inkml:trace contextRef="#ctx0" brushRef="#br0" timeOffset="45429.6312">20175 10487 2038 0,'0'0'231'0,"0"0"-41"0,0 0-144 16,0 0-40-16,0 0 38 16,34 83 18-1,-23-35 3-15,-3 5-14 0,-5 0-12 16,-2-1-8-16,-1-1-13 15,0-5-6-15,0-1-3 16,2-10-8-16,-1-9 0 16,3-6-1-16,4-8-5 15,5-8-22-15,7-4-50 16,22-14-66-16,-7-9-96 16,-5-2-397-16</inkml:trace>
  <inkml:trace contextRef="#ctx0" brushRef="#br0" timeOffset="45578.3034">20058 10703 1375 0,'0'0'117'0,"0"0"-73"0,0 0-44 16,111-36-7-16,-37 29-11 15,-13 4-141-15,-11 0-480 0</inkml:trace>
  <inkml:trace contextRef="#ctx0" brushRef="#br0" timeOffset="45746.1248">20687 10735 963 0,'0'0'1363'0,"0"0"-1154"0,0 0-47 15,0 0-85-15,0 0-15 16,0 0-45-16,0 0-17 15,4-7-59-15,-4 5-136 16,0-4-523-16</inkml:trace>
  <inkml:trace contextRef="#ctx0" brushRef="#br0" timeOffset="46298.5065">21240 10618 651 0,'0'0'91'0,"0"0"-68"15,0 0-3-15,0 0 54 16,0 0-37-16,0 0-22 15,0 0-15-15,-7-8-1 0,7 8-15 16,0 0 15-16,0 0-6 16,0 0 6-16,-2 0 1 15,-1 1 0-15,-3-1 0 16,2 0-35-16,-1 0-313 0</inkml:trace>
  <inkml:trace contextRef="#ctx0" brushRef="#br0" timeOffset="46883.1042">21166 10411 692 0,'0'0'285'0,"0"0"-131"15,0 0 130-15,0 0-12 16,-9-81-42-16,9 67-32 15,0 5-54-15,0 3-12 16,0 2-29-16,0 4-51 16,0 0-33-16,0 22-19 15,0 11 7-15,3 15 32 16,0 9-2-16,3 5-19 16,0 1-6-16,2-5-3 15,8-6-2-15,2-9-1 16,7-7-6-16,3-10 0 15,4-10-1-15,1-12-7 16,2-4 8-16,2-18 0 0,-1-17-8 16,2-19-16-16,-6-27 5 15,-6 5 7 1,-7 7 0-16,-12 15 12 0,-5 27-1 16,-2 4 1-16,0 4 21 15,0 13 27-15,0 6-19 16,0 0-17-16,-2 23-11 15,-4 12 0-15,-1 11-1 16,3 6 1-16,0 2-1 16,4-1 8-16,0-3-2 15,4-8 3-15,12-5-3 16,5-4 3-16,5-8 3 16,7-6 2-16,12-7 10 0,7-9 21 15,11-3 4 1,7 0-22-16,5-7-16 0,-2-3-10 15,-7 4-1-15,-10 3-41 16,-5 3-96-16,-19 0-191 16,-13 0-983-16</inkml:trace>
  <inkml:trace contextRef="#ctx0" brushRef="#br0" timeOffset="56233.3852">4791 10087 955 0,'0'0'100'0,"0"0"-76"0,0 0-23 15,0 0 12-15,0 0 39 16,-82-20-1-16,67 17 8 15,2 1-7-15,-5 2-13 16,1 0-14-16,-2 0 29 16,-3 0-1-16,-2 0-18 15,0 10-23-15,-6 2-6 16,3 0 2-16,-1 5 11 16,-2 2-13-16,0 0 10 15,2 4-7-15,1 1 0 16,2 0-1-16,3 0 1 15,2 0-6-15,5 0 7 16,2 3 0-16,-2 0-8 16,5 3-1-16,5 5 0 0,-1-1 6 15,3 2-6-15,1 3 0 16,2-3 0-16,0-1 5 16,0-4-5-16,0-1 0 15,8-3 0-15,4-4 0 16,6 1-1-16,0 0 0 15,9 0 1-15,-1 0 6 16,3-2-1-16,-1-1 0 16,2-4-3-16,-2-4-2 15,0 0 0-15,-1-2 0 0,0-5 5 16,4 0-5 0,2-4 1-16,2 1 5 0,2-3 0 15,0 0 12-15,0-5 13 16,-2-7 11-16,-4-3-13 15,-1-3-9-15,-3-2 2 16,-2-2 21-16,-1-3-23 16,-5 2-15-16,-5 0-5 15,-4 0 0-15,-5 2 10 16,-4-1-10-16,-1-3 0 16,0 2 1-16,-3-4 5 15,-10-1-7-15,-1 1 8 16,-5-4-7-16,-3 0-1 15,-2-1 0-15,-3 1 1 16,-3-2-1-16,-1 2 1 0,-2 1 5 16,-4 2-4-16,4 1 9 15,2 3-5-15,1 3-5 16,8 4 5-16,1 3 0 16,6 5-4-16,0 3 0 15,0 6 4-15,3 0-6 16,-6 8-19-16,-15 34-73 15,2-2-117-15,3-1-287 0</inkml:trace>
  <inkml:trace contextRef="#ctx0" brushRef="#br0" timeOffset="57914.882">16263 6492 963 0,'0'0'123'0,"0"0"-81"0,0 0 29 16,0 0 22-16,-90-55-14 16,68 43-6-16,-3 3 5 15,-5 1-43-15,-5 0-23 16,-5 5-12-16,-6 3 0 15,-5 0 1-15,-5 0-1 16,-4 11 0-16,-3 3 0 16,1 4 0-16,0 1 0 15,6 6 0-15,5 2 1 16,5 5-1-16,4 6 0 16,4 5 1-16,5 7-1 15,3 6 1-15,7 4-1 0,1 13 0 16,9 17 1-16,5 21 5 15,8 4 4-15,0-8-9 16,10-22 0-16,4-27 15 16,0-16 2-16,5-1-7 15,5 5 1-15,10 2 13 16,9 3 4-16,8-9 10 16,9-9-15-16,7-7-13 15,6-7 1-15,1-10 0 16,4-5 8-16,-3-4-2 15,-4 0 4-15,-2-4 1 16,-7-5 12-16,-5-7 15 0,-6 0-13 16,-2-7 1-16,-3-3 9 15,-3-5-5-15,-2-6 0 16,2-5-11-16,-5-5-5 16,0-6-2-16,1-16-5 15,-5 6 2-15,-5-3-6 16,-2-1-1-16,-8 12 1 15,-2-2-4-15,-4 2 3 16,-7 5 7-16,-6 3-2 16,0-3 10-16,-9 2-7 15,-11-1 0-15,-6-4-1 16,-4 1-19-16,-7-1 4 16,-1-1-5-16,-7 1 0 15,-3 3 5-15,-2 4-5 16,-1 6-1-16,0 8 0 0,5 8 0 15,9 9 0-15,4 8-1 16,6 7-25-16,3 0-13 16,2 12-44-16,-2 11-33 15,-9 15-125-15,5-2-257 16,1-9-738-16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19:43.3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10521 11243 1627 0,'0'0'183'0,"0"0"-128"16,0 0-34-16,0 0-21 15,0 0 0-15,87 32 65 16,-38 8 19-16,6 6-13 15,11-2-30-15,-3-1-13 16,1-11 15-16,3-12 15 16,20-20 13-16,35-20 25 15,47-53-32-15,26-23-14 16,11-19-15-16,-12-8-10 16,-28 10-24-16,-13 0-1 15,-14 13 0-15,-20 27-1 16,-28 30-33-16,-27 27-45 15,-13 22-90-15,-23 18-179 0,-10 5-439 16</inkml:trace>
  <inkml:trace contextRef="#ctx0" brushRef="#br0" timeOffset="878.6366">9686 16598 1416 0,'0'0'194'0,"0"0"-107"0,0 0-21 15,0 0 24-15,0 0-19 16,0 0 17-16,141-47 13 16,-40 8-39-16,35-8-31 15,7-2-14-15,-6 8-11 16,-16 10-6-16,-36 14-38 15,-10 10-179-15,-28 7-272 16,-27 0-327-16</inkml:trace>
  <inkml:trace contextRef="#ctx0" brushRef="#br0" timeOffset="1053.5464">9909 16886 1748 0,'0'0'228'0,"0"0"-181"15,0 0-47-15,0 0-15 16,0 0 15-16,106-66 48 16,-3 14-15-16,37-14-14 15,12-7-19-15,-31 14-211 16,-35 13-727-16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19:48.1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6500 7624 71 0,'0'0'94'0,"0"0"-51"15,0 0-4-15,0 0 39 16,0 0-44-16,0 0 5 15,-83-21-1-15,75 17 12 16,1 1 33-16,4 2 26 16,3-2-19-16,0 3-56 15,0 0-19-15,2 0-14 16,9 0-1-16,5 0 11 16,2 4 15-16,8 2 25 15,4-5 5-15,3-1 17 0,4 0-3 16,2 0 7-1,4-7-28-15,2-3-11 0,1-4-8 16,-1-2 1-16,1-1-20 16,-1-5-3-16,-2 0 2 15,-3-4 0-15,-2-2 16 16,-5-3-3-16,-5-8-1 16,-3-7 14-16,-5-7 24 15,-4-6-21-15,-7-5-11 16,-2-3 2-16,-5 2 14 15,-2 1-18-15,0 6-8 16,0 1-2-16,-3 5-3 0,-6 3 8 16,0 3-5-1,0 4-15-15,-5 4 14 0,0 5 20 16,-4 1-13-16,-3 6-11 16,-3-1 4-16,-4 5-3 15,-5 3 0-15,-3 1-2 16,-1 6-3-16,-3 3-6 15,0 4 0-15,-2 3 0 16,-2 2-1-16,-3 0 0 16,-1 8 1-16,-4 6-1 15,0 5 1-15,-1 4-1 16,1 3-1-16,3 4 1 16,4 3-1-16,9 3 0 15,2 3 1-15,8 1-1 16,6 2-1-16,2 2 2 0,9 3-1 15,3 2-1 1,3 4-7-16,3 5 2 0,0 6 6 16,3-2-5-16,6 2 5 15,7-2-5-15,-1-4 5 16,3-7 1-16,2-9-1 16,2-5-1-16,5-9 2 15,1-2 0-15,2-6 0 16,1-6 2-16,-1-3-2 15,3-5 12-15,-3-4 1 16,-5-2-3-16,0 0-1 16,-7 0-8-16,-4 0-1 15,-14-4-50-15,0 1-95 16,-9 0-243-16</inkml:trace>
  <inkml:trace contextRef="#ctx0" brushRef="#br0" timeOffset="2053.9334">6569 11708 995 0,'0'0'38'0,"0"0"-38"15,0 0-65-15,0 0 57 16,0 0 8-16,0 0 39 16,99-26 0-16,-74 15 2 15,6-5-6-15,4-2 14 16,2-1-13-16,3-6 13 16,0 0 2-16,1 0-15 0,2-1-4 15,-1-2-6 1,-2 0 3-16,0 1 13 0,-4 0-8 15,-3-1 5-15,-6 0 15 16,1-1-18-16,-5-1 1 16,-4-2-2-16,2-2-6 15,-6-2-7-15,0-1 1 16,-2-1-3-16,0-1-3 16,-2 2-7-16,1-1 4 15,-2 1 7-15,1 1 2 16,3 0-1-16,-1 2-4 15,0-2-6-15,-1 4-4 16,-4-1 0-16,-1-1 5 16,0-3 2-16,-5-4 1 0,-2-3 1 15,0-2-5 1,-12-1-2-16,-3 3-4 0,-4 3 3 16,-1 11 5-16,-2 4 4 15,-1 7-2-15,0 7 0 16,-6 4-7-16,-2 4-7 15,-5 4 5-15,-4 0-4 16,-8 1 7-16,-1 13-9 16,-5 2 0-16,-1 7-1 15,1 2 1-15,-1 7 0 16,1 5-1-16,-1 3 1 16,-3 3-1-16,6 3 0 15,-2 1-1-15,5-1-4 0,1 4 5 16,4-1 0-1,6 0-1-15,1 0 1 0,10 2 0 16,4-1 0-16,4 2 0 16,1 1 0-16,5-2 1 15,2 2-1-15,3-2 0 16,3 0 0-16,5 0-6 16,0-2 6-16,0-1 0 15,13-2 8-15,4-4 15 16,1-5-5-16,7-3-3 15,-1-4 10-15,3-6-3 16,3-4-6-16,0-5 4 16,-4-4-9-16,0-6-9 0,-4-2 4 15,-7-2-6 1,-2-1 6-16,-4 0-5 0,-3 0 0 16,-3 2-1-16,-1 0-41 15,-2 9-141-15,-7-3-211 16,-9 1-644-16</inkml:trace>
  <inkml:trace contextRef="#ctx0" brushRef="#br0" timeOffset="8875.1804">9254 10665 315 0,'0'0'89'16,"0"0"-60"-16,0 0 24 15,-98-1 18-15,65 1-18 16,-2 0-28-16,-5 5-19 15,-5 7-5-15,-4 1-1 0,-5 7 0 16,-4 3-9-16,-4 4-13 16,-7 3-30-16,-28 22-73 15,17-9-31-15,7-1-76 16</inkml:trace>
  <inkml:trace contextRef="#ctx0" brushRef="#br0" timeOffset="8950.8887">8203 11143 23 0,'-54'78'75'15,"2"16"42"-15,7 19-78 16,27 2-22-16,18-7-17 15,0-25-21-15,16-20-88 0</inkml:trace>
  <inkml:trace contextRef="#ctx0" brushRef="#br0" timeOffset="9285.6116">9236 10539 715 0,'0'0'51'0,"-91"12"-51"15,48-2-22-15,7-3 21 16,15 0-1-16,15-2-8 16,6 5-128-16,15-1-37 15,0-1-200-15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20:03.2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11427 10425 1215 0,'0'0'222'0,"0"0"-66"15,0 0-79-15,0 0-3 16,0 0 74-16,0 0 1 15,121-56-38-15,-67 39-39 16,17-7-26-16,25-2-17 16,20-2-5-16,-7 5-5 15,-24 7-13-15,-24 7-5 16,-18 5 0-16,2 4-1 16,1 0-76-16,-4 0-147 15,-13 4-123-15,-19 5-261 0</inkml:trace>
  <inkml:trace contextRef="#ctx0" brushRef="#br0" timeOffset="226.342">11618 10631 1428 0,'0'0'332'0,"0"0"-248"0,0 0-83 16,0 0 75-16,0 0 87 15,113-8-10-15,-48-14-46 16,24-6-61-16,-4 1-18 16,-6 3-15-16,-10 5-5 15,-15 8-8-15,5 0-7 16,25-1-117-16,-18 3-268 0,-18-1-670 16</inkml:trace>
  <inkml:trace contextRef="#ctx0" brushRef="#br0" timeOffset="1109.6345">10094 13118 1949 0,'0'0'189'0,"0"0"-138"15,136-64-49-15,-10 14-2 16,19-1 0-16,9 3 9 16,-11 12 12-16,-19 9-14 15,-14 6-7-15,-28 8 0 16,-22 5-1-16,-14 7-126 16,-19 1-156-16,-15 0-283 0</inkml:trace>
  <inkml:trace contextRef="#ctx0" brushRef="#br0" timeOffset="1291.5609">10219 13314 1898 0,'0'0'209'0,"139"-31"-176"15,-2-16-23-15,30-8-10 16,8-1 1-16,-4 4 0 15,-13 8-1-15,-37 10-40 16,-25 2-566-16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20:09.0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8041 13662 1247 0,'0'0'111'0,"91"-7"-111"15,-9 3-37-15,3-4 32 16,-4 3 5-16,0-7 39 16,2 0 9-16,29-5 9 15,12-5-2-15,-8-4-5 16,-12-1-2-16,-13-2-9 16,-1-5 5-16,-4-2-2 0,-1-7 5 15,-2-7-5-15,0-7 12 16,-14 1-5-16,7-16-7 15,-9-8-14-15,-6 1 2 16,2-13-13-16,-13 6-15 16,-6 2 12-16,-7-1-1 15,-6 5-4-15,-2 3 8 16,-9 14 13-16,-3 10-2 16,-9 9 1-16,-3 4 5 15,-2-9-6-15,-3-9-10 16,0-5-7-16,-4 2-3 15,-12 1 3-15,-3 6-5 16,-6 4 3-16,-2 4-1 16,-6 5 0-16,-4 1 1 0,-6-1-3 15,-3 1 0-15,-8 3 0 16,-3 0 1-16,-4 4 2 16,-4 4 3-16,-6 5 7 15,-14 2-9-15,8 5-1 16,1 2-3-16,-3 3-5 15,12 3 0-15,-18-2 11 16,-15 0-11-16,-14-1 0 16,-2 2 0-16,8 3 1 15,8 3-2-15,8 1 1 16,-5 3-1-16,-1 0 0 16,-1 0 1-16,8 2 0 15,15 2-1-15,17 0 0 0,11 1 1 16,2 2-1-16,-7 4 1 15,-8 6-1-15,-7 5 0 16,-1 3 0-16,0 3 0 16,-2 7-1-16,-4 3 1 15,-14 8 0-15,7-4-1 16,-1 2 1-16,2-3 0 16,13-6 0-16,-6 3 1 15,7 1-1-15,9 1 1 16,3 1-1-16,5 2 1 15,1 3-1-15,9 0 0 16,-2 3 0-16,5 4-1 16,4 4 1-16,5 1 0 0,4 3-1 15,6 10-6-15,3 16 6 16,15 19-8-16,0-7 8 16,0-20-1-16,3-20 1 15,6-18 1-15,-4 10 0 16,3 7 12-16,1 4 1 15,1 0 2-15,-2-1-2 16,6-3 6-16,0-3-11 16,7-3 23-16,5-2-6 15,12-5 1-15,7-1-7 16,12-3-3-16,19-1-10 16,19-1-4-16,20-3 10 15,6-5-5-15,-9-10-5 0,-9-6 5 16,-18-11-5-16,2-1 4 15,-10-3 1-15,-18 0 4 16,-14 0-3-16,-7 0 4 16,0 0-3-16,-3 0-7 15,-1 0-1-15,-12 0 5 16,-10 0-5-16,-6 0-1 16,-3 0 0-16,-3 0-1 15,0 0 0-15,0 4-1 16,0 11-66-16,0 15-77 15,0-2-222-15,0-9-1492 0</inkml:trace>
  <inkml:trace contextRef="#ctx0" brushRef="#br0" timeOffset="16755.0031">13265 13475 1400 0,'0'0'180'0,"0"0"-141"15,84-25-27-15,17 8 33 16,57-2 88-16,42 1 18 15,29-1-22-15,15 4-33 16,-6 0-17-16,11 2-15 16,4 3-20-16,-7 0-2 15,-8-2-20-15,-17 1-3 16,-26 0-18-16,-23-1 0 16,-33 2 0-16,-41 3 1 15,-37 2-2-15,-28 2-28 16,-26 0-55-16,-7-1-35 15,-50-3-77-15,-10 1-173 16,-17 0-347-16</inkml:trace>
  <inkml:trace contextRef="#ctx0" brushRef="#br0" timeOffset="17124.9539">13164 13646 1275 0,'0'0'155'0,"0"0"-144"15,0 0-3-15,0 0 82 0,144 91 6 16,14-69 63-16,53-12 23 15,41-10-37-15,34-4-52 16,8-15 22-16,19-3-27 16,4 2-27-16,-7 3-14 15,-23 3-8-15,-30 3-11 16,-32 2-7-16,-40 2 12 16,-53 1 0-16,-46 4-14 15,-46 1-19-15,-25 1 0 16,-13 0-61-16,-31 0-107 0,-11 1-122 15,-25-1-865-15</inkml:trace>
  <inkml:trace contextRef="#ctx0" brushRef="#br0" timeOffset="19089.8496">8043 14021 1692 0,'0'0'710'15,"0"0"-627"-15,0 0-83 16,0 0-12-16,0 0 12 15,0 116 43-15,0-60 15 16,3 3 2-16,0 0-29 16,0-1-19-16,4-2-3 15,-1-5-8-15,0-2-1 16,1-7 0-16,-3-8-52 0,2-5-63 16,1-14-60-16,-2-10-130 15,-1-5-290-15</inkml:trace>
  <inkml:trace contextRef="#ctx0" brushRef="#br0" timeOffset="19323.1883">8276 14047 1918 0,'0'0'233'16,"0"0"-131"-16,0 0-21 15,0 0-45-15,0 0-8 16,0 75 89-16,0-26-29 15,1 6-37-15,7 3-24 0,2-1-10 16,0-2-8-16,4-4-3 16,-1-5-6-16,-1-3 0 15,0-6-43-15,-3-3-78 16,-4-12-78-16,-5-8-277 16,0-14-440-16</inkml:trace>
  <inkml:trace contextRef="#ctx0" brushRef="#br0" timeOffset="19658.2257">8240 13829 1971 0,'0'0'217'16,"0"0"-170"0,-99 7-29-16,44 15 9 0,-5 6 15 15,-2 7 25-15,-1-1-19 16,5-5-19-16,6-2-11 15,14-8-16-15,10-3 8 16,10-8-3-16,11-6-6 16,7-2 5-16,9-9-6 15,19-17 0-15,14-11 0 16,9-3 0-16,10 0-1 16,-1 8-1-16,-4 14 1 15,-2 16 1-15,-5 4 16 16,0 22-1-16,3 12 19 15,2 3 2-15,1 3-14 16,-2 3-10-16,-4 2-7 0,9 23-5 16,-13-11-131-16,-11-5-226 15</inkml:trace>
  <inkml:trace contextRef="#ctx0" brushRef="#br0" timeOffset="25479.3123">8646 14671 1500 0,'0'0'191'0,"0"0"-76"16,0 0 27-16,0 0-95 16,0 0-46-16,8 76 0 15,18 18 68-15,8 10-25 16,-3-2-31-16,-5-14-11 16,-4-16-1-16,-4-9 2 15,-4-10-2-15,-5-17 0 16,-2-7-1-16,-1-6 0 0,-2-8-6 15,-1-9 6-15,0-6 0 16,0-20 42-16,1-15-27 16,6-4-8-16,1 1 14 15,6 7 3-15,4 9-4 16,7 11-8-16,4 8-10 16,3 3 7-16,3 10 2 15,-3 9 0-15,0 7-10 16,-8 5 6-16,-8 2 2 15,-10 3-2-15,-9 0 14 16,-3-2 10-16,-22 2 14 16,-13-6-10-16,-8-4-12 0,-8-7-2 15,-6-9-14-15,7-10-6 16,-1 0-1-16,8-12-14 16,13-3-28-16,15-1-20 15,18-2-58-15,13 4-192 16,15 1-338-16</inkml:trace>
  <inkml:trace contextRef="#ctx0" brushRef="#br0" timeOffset="25908.9133">9449 15125 1341 0,'0'0'255'0,"0"0"59"16,0 0-87-1,0 0-106-15,0 0-37 0,0 0-30 16,0 0-38-16,-55 19-8 16,39 10-7-16,4 5-1 15,3 3 1-15,9 2-1 16,0 0-1-16,6-4-5 16,11-3 5-16,5-6-11 15,3-8-15-15,0-10-8 16,-1-8 13-16,-3-7 11 15,-1-19 4-15,-3-13 1 16,-3-12 0-16,-2-8-4 16,1 1 9-16,-2 7-1 15,-1 9 2-15,-3 16 0 16,-2 13 11-16,3 10-6 0,1 3-5 16,5 9 0-16,7 11 0 15,9 8 0-15,6 3 1 16,6 2-1-16,8-4 6 15,5 0-6-15,5-6-34 16,-2-11-183-16,3-12-122 16,-14-5-177-16,-17-13-147 0</inkml:trace>
  <inkml:trace contextRef="#ctx0" brushRef="#br0" timeOffset="26274.4874">10118 15133 935 0,'0'0'287'0,"0"0"-16"15,0 0-88-15,0 0 0 16,0 0-20-16,-88-67-36 15,70 67-32-15,-4 7-55 16,-1 13-21-16,-1 7-18 0,3 4 11 16,8 2-11-16,7 3 0 15,6-2 10-15,6-2-11 16,22-6-13-16,9-6 13 16,9-12 0-16,3-8 0 15,4-8 0-15,-8-19-10 16,-7-13-17-16,-15-9-11 15,-14-23-4-15,-9-24 22 16,-12 4 11-16,-4 11 9 16,-3 15 0-16,9 31 33 15,1 5 33-15,1 6-1 16,4 15 12-16,4 9-45 16,0 6-32-16,0 20 0 0,12 14-5 15,5 11 5-15,5 11 0 16,3 3 0-16,0-1 1 15,1-5-1-15,1-2-31 16,9-4-120-16,-6-14-200 16,-5-14-335-16</inkml:trace>
  <inkml:trace contextRef="#ctx0" brushRef="#br0" timeOffset="26479.5242">10488 14875 1380 0,'0'0'189'0,"0"0"-64"16,0 0-11-16,-85 81-14 16,66-43-11-16,8-1-23 15,9 0-24-15,2-4-11 16,15-5 5-16,16-4-4 16,23-11-14-16,36-13-18 15,47-9-57-15,-16-15-209 16,-10-5-423-16</inkml:trace>
  <inkml:trace contextRef="#ctx0" brushRef="#br0" timeOffset="27807.494">11700 14844 1756 0,'0'0'196'16,"0"0"-140"-16,0 0-11 15,-50 115 33-15,48-62-4 16,2 6-20-16,2 3-26 16,9-3-19-16,-2 0-3 15,-4-2-5-15,-5-6 7 16,0-8-8-16,0-13 0 16,0-18-12-16,0-12 5 15,-9-29 6-15,3-46-49 16,-3-45-27-16,4-18 27 15,4 15 31-15,1 36-3 16,0 42 22-16,0 23 32 0,0 5 39 16,5 7-20-16,0 5-21 15,6 5-25-15,7 17-4 16,10 14 7-16,8 11 17 16,6 6-1-16,4 3-13 15,2-2-2-15,-2-6-8 16,-3-10 0-16,-4-11 0 15,-9-8 7-15,-6-14-7 16,-8-6 1-16,-3-38 5 16,-5-34-7-16,-5-1-13 15,0 4 1-15,-3 14 12 16,0 30 0-16,0 4 0 16,0 4 12-16,0 11 47 15,0 9-2-15,0 3-44 16,6 4-13-16,9 16-6 0,7 9 5 15,8 4 0-15,6 6 0 16,7-1 1-16,2-1 0 16,0-9-9-16,1-10-71 15,-4-12-17-15,-2-6-67 16,-9-29-138-16,-7-11-46 16,-11-10 30-16,-8-1 239 15,-5 3 79-15,0 5 143 16,-12 10 87-16,0 9 19 15,0 7-49-15,-1 9-12 16,1 8-66-16,1 0-36 16,-2 8-65-16,2 14-16 0,4 7-5 15,3 7-6 1,4 2 5-16,1 2-1 0,20-2-5 16,7-5 6-16,6-8 0 15,3-12 0-15,-1-13-25 16,-4-3-10-16,-9-25-18 15,-10-9-27-15,-13-9 20 16,0 0 35-16,-13 3 26 16,-12 11 2-16,-2 10 47 15,2 12 10-15,4 6-12 16,9 4-20-16,8 9-27 16,4 11-1-16,16 2 0 0,20 5-15 15,13-5-15 1,11-6-16-16,1-6-24 0,-1-10-37 15,-10 0-7-15,-12-15 37 16,-11-11 55-16,-16-5 23 16,-7-1 77-16,-4 2 32 15,0 6 54-15,-6 7-28 16,-2 8-31-16,2 9 0 16,0 5-69-16,2 22-35 15,2 25 0-15,2 26 0 16,3 29 10-16,15 6 6 15,6-7-1-15,-1-11-8 16,-4-28-6-16,-3-15-1 0,-2-15-1 16,-4-14-106-1,2-2-25-15,-3-9 23 0,-1-12-49 16,-7-8 114-16,-1-42-21 16,-4-36-39-16,-13-46 36 15,1-17 24-15,4 7 22 16,9 33 22-16,3 48 105 15,0 27 56-15,6 9-22 16,9 3-63-16,5-1-48 16,7 2-20-16,3 10-1 15,0 6 2-15,-2 5-8 16,-1 0 10-16,-7 10-5 16,-6 9 8-16,-8 3 0 15,-6 3-4-15,-4 1 11 16,-21 0 17-16,-7-2 4 0,-4-5-16 15,4-3-17 1,2-4-9-16,15-6-26 0,11-3-43 16,4-3-71-16,19 0-341 15,45 0 190-15,-4-4-17 16,-2-1-92-16</inkml:trace>
  <inkml:trace contextRef="#ctx0" brushRef="#br0" timeOffset="29922.1515">13456 14618 487 0,'0'0'119'16,"0"0"110"-16,0 0 114 15,0 0-26-15,0 0-47 16,0 0-87-16,0 0-50 16,-10-63-39-16,-1 62-26 15,2 1-21-15,-3 0-32 0,1 11-15 16,3 7-1-16,-3 7 0 16,8 0-11-16,3 4-1 15,0-2 5-15,17-3 7 16,8-4-14-16,5-10-16 15,7-9-8-15,2-1 19 16,0-19-2-16,-4-13-44 16,-9-9 11-16,-5-4 15 15,-11-5-23-15,-4 2 34 16,-6 12 29-16,0 10 14 16,-15 9 43-16,2 9 2 15,-4 8 4-15,5 0-45 0,1 15-16 16,5 6-2-16,6 4-2 15,0 1-4-15,16 2-7 16,12-6-70-16,10-6-39 16,5-9 19-16,8-7 1 15,2-4-16-15,-2-16 17 16,-5-5 69-16,-9-3 17 16,-11-1 15-16,-8 4 61 15,-12 2 38-15,-6 6 34 16,0 4 30-16,0 8-31 15,-8 3-34-15,-1 2-32 16,2 0-55-16,-1 9-10 16,4 7-1-16,-1 2 0 15,5 2-6-15,0-2-6 0,8-4-50 16,7-5-46-16,6-9-27 16,1 0 71-16,1-6 40 15,-1-11 14-15,-3-1 10 16,-4 1 81-16,-6 7 33 15,-5 8 63-15,-2 2-82 16,-2 12-67-16,2 21-14 16,5 26 40-16,11 30 46 15,10 32-27-15,5 10-7 16,0-8 20-16,-12-16-53 16,-12-23-23-16,-9-17-8 15,0-16 5-15,-15-17 0 16,-5-13-7-16,-7-4-26 15,-7-8 11-15,-12-9 15 0,-5-17 7 16,-3-36-6 0,7-27-1-16,19-18 0 0,18 4-22 15,10 19 2-15,24 25 9 16,11 11-3-16,21-8-13 16,28-9 1-16,30-10-12 15,11 5-27-15,-21 12 24 16,-26 13 15-16,-33 13 0 15,-13 3 17-15,-2-4 7 16,-5 2 1-16,-7 1 1 16,-12 3 28-16,-6 4 51 15,-1 5-11-15,-13 3 21 0,-3 4-38 16,3 2-33-16,-2 0-17 16,2 10 0-16,1 7-1 15,4 3 0-15,5 2-7 16,4 1 7-16,2-2-17 15,16-4-12-15,6-7 3 16,6-3-32-16,0-7 27 16,-3 0 10-16,-2-9 11 15,-7-6 10-15,-8-2 0 16,-1 1-1-16,-2 2 2 16,-4 4-1-16,0 5 33 15,-3 2 13-15,2 3-24 16,0 0-22-16,1 0-19 0,3 9 19 15,5 4 0 1,4-1 0-16,6 0 1 0,7-2-1 16,7-4 7-16,7-6 4 15,5-4-5-15,1-20 3 16,3-25 1-16,-9-31-10 16,-11 0-11-16,-10 3-2 15,-15 10 12-15,-6 21 1 16,0 0 8-16,0 0 29 15,-5 17 20-15,-1 9-11 16,0 9 0-16,3 11-13 16,-1 0-26-16,4 23-7 15,0 14-1-15,0 21 1 16,7 22-1-16,14-3-5 16,8-7 5-16,12-14-8 0,6-17-9 15,11-3-18-15,6-2-20 16,-4-19-10-16,-8-14 1 15,-12-5 20-15,-10-25 26 16,-11-12 12-16,-8-5 7 16,-7-2 1-16,-4 9 33 15,0 10 33-15,0 7-5 16,-4 12-7-16,1 8 7 16,-2 2-36-16,2 7-26 15,2 15-1-15,1 7 1 16,0 7-3-16,7 0-6 15,16-2 3-15,6-2-1 16,7-8-1-16,4-10 8 16,7-11-9-16,-2-3-17 15,-1-15 4-15,-5-16-14 0,-8-6-1 16,-7-6 10-16,-10 2 11 16,-7 5 8-16,-7 6 8 15,0 9 0-15,-2 6 18 16,-11 9 25-16,1 6-20 15,-3 0-16-15,2 9-7 16,-2 13 0-16,5 3-8 16,7 5 2-16,3 1-4 15,3-2-1-15,16-4-6 16,5-4-7-16,10-11-37 0,5-7 3 16,3-3 33-16,1-12 13 15,-3-13 6-15,-8-5-5 16,-9-4 3-16,-9 0-1 15,-10 3 9-15,-4 6 0 16,0 8 14-16,0 5 15 16,-3 7 23-16,0 5-17 15,3 0-35-15,0 3-5 16,0 11-4-16,0 4-2 16,13 2 2-16,9-1 3 15,11-1-26-15,11-4-9 16,6-4 14-16,2-10-11 15,-2 0-14-15,-10-6 6 0,-8-14 25 16,-10-7 16-16,-10-2 5 16,-1 0 15-16,-8 8 42 15,-2 5 60-15,1 10 4 16,-2 6-47-16,1 0-74 16,1 13 0-16,2 9 0 15,4 9 2-15,2 3 10 16,-1 0-4-16,2 0-7 15,2-6 0-15,-4-7-1 16,1-7-2-16,1-8-2 16,4-6 4-16,2-6 21 15,7-15-6-15,0-6-14 16,3-2 5-16,-2 2 0 16,-6 5-6-16,-2 10 1 15,0 8 5-15,1 4-5 0,5 2 14 16,7 15-3-16,8 2 1 15,3 3-11-15,-2 0 10 16,-5-1-12-16,-10-6-1 16,-18-6-99-16,-45-9-143 15,-17-4-54-15,-18-13-768 0</inkml:trace>
  <inkml:trace contextRef="#ctx0" brushRef="#br0" timeOffset="30267.6526">15510 14076 1204 0,'0'0'281'15,"0"0"-87"-15,0 0-44 16,0 0-59-16,0 0-56 0,0 0-34 15,0 0-1 1,10 3-219-16,-10-1-486 0</inkml:trace>
  <inkml:trace contextRef="#ctx0" brushRef="#br0" timeOffset="30413.9757">15039 14037 1888 0,'0'0'225'0,"0"0"-93"16,148-23-91-16,5 3-25 16,27-4-16-16,-29 4-62 15,-41-3-855-15</inkml:trace>
  <inkml:trace contextRef="#ctx0" brushRef="#br0" timeOffset="32934.2558">11595 15017 669 0,'0'0'163'0,"0"0"-14"15,0 0 22-15,0 0-16 16,0 0 3-16,0 0-19 16,0-29-3-16,0 27-10 15,0 0-22-15,0 2-9 16,-2 0-19-16,2 0-37 15,0 3-27-15,0 14-12 0,9 11 0 16,6 11 0-16,4 11 14 16,6 6-4-16,0 4-3 15,0-2 1-15,-1-3-8 16,-1-5 0-16,-5-5 1 16,0-6 0-16,-7-10 0 15,-3-9 7-15,-4-8-8 16,-2-7 1-16,-2-5 0 15,0-5 13-15,0-14-2 16,-9-13-11-16,-7-14-1 16,-5-16 0-16,3-2 0 15,1-4 0-15,1 1-1 16,6 13 0-16,3-6 0 0,4 7 0 16,1 5 1-16,2 4-1 15,0 6 1-15,0 2 0 16,0 6 0-16,3 1 0 15,5 5 0-15,2 3 0 16,0 3 0-16,3 4 0 16,1 4-1-16,4 6 0 15,2 4-6-15,1 0 6 16,4 9-1-16,-3 8 1 16,1 3 0-16,-3 3 0 15,0-1 1-15,-1-1-1 16,2 2 1-16,-3-1-2 0,0-3 2 15,-4 2 0 1,2 0-1-16,-7 0 1 0,-4 2 0 16,-3 1 1-16,-2 0 1 15,0-4 0-15,0 3 7 16,-7-5 1-16,-4-3 6 16,-3 1-2-16,-2-4 4 15,-1-1 4-15,-5-5-2 16,-1-1 9-16,-4-4-12 15,-1-1-8-15,1 0-3 16,2 0-5-16,1 0 6 16,6-1-7-16,0 1-1 15,6 0 1-15,0 0-83 16,6 4-75-16,3 0-319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22:06.4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7509 6304 1744 0,'0'0'212'0,"0"0"-62"15,0 0 12-15,0 0-76 16,0 0-46-16,0 0-21 16,-24 17-10-16,12 29 60 15,-2 7 9-15,4 5-36 16,6-4-26-16,4-4-7 16,0-8-9-16,13-9-20 15,26-14-147-15,0-11-134 0,-5-8-393 16</inkml:trace>
  <inkml:trace contextRef="#ctx0" brushRef="#br0" timeOffset="172.9568">7798 6212 1787 0,'0'0'253'16,"0"0"-155"-16,0 0-70 15,0 0-4-15,-4 81 94 16,-4-31-26-16,-1 6-33 15,-1 6-33-15,6 2-21 16,4 26-5-16,13-17-184 16,6-11-394-16</inkml:trace>
  <inkml:trace contextRef="#ctx0" brushRef="#br0" timeOffset="2296.7675">6977 15756 1644 0,'0'0'194'16,"0"0"-143"-16,0 0-8 15,0 0 14-15,0 0-41 16,0 0-4-16,77-18 9 16,-41 4-2-16,1-5-7 0,-7-2-2 15,-9-1 4 1,-11-3 14-16,-8-3 26 0,-2 1-17 15,-3-1 18-15,-15 7-2 16,-9 3 51-16,-7 12-14 16,-3 6 9-16,-7 15-40 15,-11 32-32-15,0 27-3 16,8 19 7-16,18-3-1 16,18-17-11-16,11-22-1 15,12-15-12-15,18 2-6 16,10 1-1-16,29-2 0 15,22-19-21-15,22-18-36 16,-1-38-106-16,-26-4-192 0,-33-12-876 16</inkml:trace>
  <inkml:trace contextRef="#ctx0" brushRef="#br0" timeOffset="2695.745">7436 15020 1716 0,'0'0'181'16,"0"0"-122"-16,0 0 57 15,0 0-62-15,0 0-33 16,0 0-20-16,0 0 1 16,80-70-2-16,-69 70 0 15,-4 12 0-15,-4 5 0 0,-3 5 0 16,0 4 12-16,-1-2-6 15,-8 3-5-15,1-5 0 16,4-1 0-16,4-5-1 16,0-2-1-16,3-3-7 15,15-1 8-15,4 0 17 16,7 1 5-16,2 0-3 16,4 1-6-16,-3 1-1 15,-8-1-10-15,0 2-1 16,-11 1 1-16,-9 3 4 15,-4 2 6-15,-6 4 19 16,-17-2 23-16,-3 1-19 16,1-5-35-16,0-9-12 15,7-5-100-15,6-4-244 0</inkml:trace>
  <inkml:trace contextRef="#ctx0" brushRef="#br0" timeOffset="3166.5792">8055 14966 1824 0,'0'0'204'0,"0"0"-106"15,0 0 17-15,0 0-61 16,0 0-14-16,0 0-26 16,91-57-13-16,-82 77-1 15,-6 9 1-15,-3 4 12 16,-12 5 20-16,-17 1 4 15,-8-3-9-15,0-3-10 0,3-7-17 16,6-7 5-16,12-8-5 16,10-11-1-16,6 0-6 15,11-14-19-15,19-11-37 16,10-9 14-16,8-4 24 16,-2-3 4-16,-1-3 20 15,-10 2-1-15,-6 3 1 16,-12 7 12-16,-6 10 40 15,-9 9 40-15,-2 7 36 16,0 6-39-16,-10 6-35 16,-9 20-21-16,-6 10-23 15,0 11-8-15,5 3-1 0,8 0 16 16,12-4-3-16,9-4 2 16,25-6 11-16,24-5-9 15,29-11-3-15,19-10 6 16,-4-10-20-16,-20 0 0 15,-24-10-1-15,-1-10-131 16,-7 3-216-16,-13-2-1601 0</inkml:trace>
  <inkml:trace contextRef="#ctx0" brushRef="#br0" timeOffset="9180.2544">6310 10824 1898 0,'0'0'227'15,"0"0"-137"-15,0 0-47 0,0 0-21 16,-2 114 79-16,-2-44 9 16,-1-2-11-16,1-2-41 15,4-18-35-15,0 8-14 16,0 5-2-16,0-1-5 15,0-5-2-15,0-2 0 16,4-8-35-16,8-5-134 16,0-14-138-16,-3-14-290 0</inkml:trace>
  <inkml:trace contextRef="#ctx0" brushRef="#br0" timeOffset="9503.1461">6593 10986 1491 0,'0'0'197'16,"0"0"-111"-16,0 0-51 15,0 0-28-15,0 0 27 16,0 0 36-16,0 84-10 16,-18-50-1-16,-4-2 4 15,-2 0-22-15,0-7-14 16,2-6-26-16,4-5 1 15,10-8 7-15,4-3 35 16,4-2 28-16,0 1-26 16,1 3-41-16,17 2-5 15,5 8 0-15,11 6 10 16,3 4 10-16,2 3-9 0,2 4-2 16,3-2-8-16,2 0-1 15,21-5-20-15,-11-6-150 16,-9-11-376-16</inkml:trace>
  <inkml:trace contextRef="#ctx0" brushRef="#br0" timeOffset="9901.4543">6945 10997 1305 0,'0'0'310'0,"0"0"-227"0,0 0-69 16,0 0 53-1,0 0 31-15,0 0 37 0,32 83-51 16,-7-60-55-16,1-5-11 16,1-5-13-16,-4-7-5 15,-4-6-2-15,-4-1 1 16,-6-17 1-16,-6-6 2 16,-3-5 14-16,0 1 37 15,0 6 24-15,0 7 15 16,-3 9 15-16,2 6-23 15,-1 0-64-15,2 24-20 16,0 12 0-16,0 17 1 16,0 8 24-16,5 16-6 15,2 12-7-15,-1-8-4 0,-5-7-2 16,-1-12 0 0,-1-18-6-16,-15 4 0 15,-6-4 0-15,0-12-1 0,-6-14-32 16,1-14-46-16,-13-26-41 15,9-16-64-15,5-11-372 0</inkml:trace>
  <inkml:trace contextRef="#ctx0" brushRef="#br0" timeOffset="11113.4825">7355 10575 1273 0,'0'0'132'16,"0"0"-100"-16,0 0 12 15,109-88 55-15,-67 77-21 16,-5 11 11-16,-7 0-19 16,-5 21-21-16,-14 11 6 15,-11 7 23-15,-9 10 42 0,-21 2-14 16,-7 1 1-16,-9 1-9 15,2-7-31-15,6-5-20 16,12-9-20-16,13-6-18 16,13-8-9-16,3-4-8 15,41-3 7-15,30-3 0 16,26-2 1-16,1-6-107 16,-6 0-103-16,-31 0-337 15,-31 0-778-15</inkml:trace>
  <inkml:trace contextRef="#ctx0" brushRef="#br0" timeOffset="11287.6468">7688 11215 1842 0,'0'0'268'0,"0"0"-210"16,0 0-18-16,0 0-5 15,0 0-13-15,0 0-7 16,110-18-13-16,-65 6-2 15,1-13-52-15,-9 4-197 16,-14-1-362-16</inkml:trace>
  <inkml:trace contextRef="#ctx0" brushRef="#br0" timeOffset="11469.7755">7713 10931 1763 0,'0'0'295'0,"0"0"-214"16,0 0 48-16,-91 70 26 0,69-22-5 15,10 10-42-15,6 8-31 16,6 13-25-16,10 13-34 16,11-11-10-16,6-6-7 15,5-13-1-15,3-14-64 16,38 7-98-16,-7-6-162 16,-6-24-718-16</inkml:trace>
  <inkml:trace contextRef="#ctx0" brushRef="#br0" timeOffset="11804.3332">8423 11143 2199 0,'0'0'209'16,"0"0"-176"-16,0 0-16 0,100-39-9 15,-52 38-1-15,0 1 7 16,-5 4-4-16,-12 18-8 15,-16 9 15-15,-15 9 10 16,-7 9 46-16,-26 7-9 16,-15 8-13-16,-3 0-12 15,4-4-10-15,9-6-5 16,15-12-3-16,12-9-6 16,11-13-3-16,18-12 10 15,34-8 11-15,36-21 6 16,33-19-13-16,14-9-16 15,0 1-1-15,-22 12-9 16,-35 13-23-16,-4 0-78 0,-27 9-134 16,-17 1-323-16</inkml:trace>
  <inkml:trace contextRef="#ctx0" brushRef="#br0" timeOffset="18126.0024">19488 5779 1770 0,'0'0'205'16,"0"0"-88"-16,0 0-54 16,0 0 11-16,0 0-22 15,94-88-20-15,-29 63-5 16,26-2-21-16,20 0-6 16,-7 4 0-16,-25 8-24 0,-12 5-106 15,-32 3-216 1,-13 2-421-16</inkml:trace>
  <inkml:trace contextRef="#ctx0" brushRef="#br0" timeOffset="18305.2129">19454 5872 1687 0,'0'0'205'0,"0"0"-152"15,0 0-33-15,82-20 1 16,4-9 31-16,35-6-14 15,10-3-23-15,-5 1-15 16,-19 2-12-16,-21-2-129 16,-26 8-174-16,-15 1-405 0</inkml:trace>
  <inkml:trace contextRef="#ctx0" brushRef="#br0" timeOffset="18802.4106">21161 3953 636 0,'0'0'1326'16,"0"0"-1159"-16,0 0-122 15,0 0-33-15,9 109 42 16,8-31 10-16,2-3 4 0,2-5-28 16,-3-8-18-16,-2-11-13 15,-1 5-7-15,2 5 8 16,-7-9-10-16,-1-9-88 15,-5-13-49-15,-4-15-103 16,0-21-47-16,-14-15 12 16,0-11-523-16</inkml:trace>
  <inkml:trace contextRef="#ctx0" brushRef="#br0" timeOffset="19015.5852">21213 4234 588 0,'0'0'278'16,"-4"-117"43"-16,4 82-19 15,3-2-66-15,13 0-50 0,8-4-68 16,3 9-37-1,7 9-27-15,2 6-14 0,-1 9-15 16,2 8-10-16,-6 2-8 16,-4 18-6-16,-8 8-1 15,-11 7 1-15,-8 5 0 16,-6 2 8-16,-23 2-7 16,-6-4 4-16,-10 2-6 15,0-7-40-15,-8-3-161 16,11-11-273-16,12-9-375 0</inkml:trace>
  <inkml:trace contextRef="#ctx0" brushRef="#br0" timeOffset="20107.7407">21562 4088 1483 0,'0'0'539'0,"0"0"-481"15,0 0 5-15,0 0-16 16,0 0-23-16,88-18 3 16,-37 36 2-16,6 8 11 15,-3 6-18-15,-8 2-16 16,-15 3-4-16,-14-1-1 15,-13-1 5-15,-4-2 9 16,-18-5-3-16,-15-6 0 16,-8-7-2-16,-3-10-1 0,4-5-9 15,7-8 2-15,11-19-2 16,13-8-25-16,9-6-12 16,18-1 2-16,21-1-8 15,11 6-28-15,8 5-7 16,1 4 4-16,-3 4 39 15,-10 1 13-15,-6 2 16 16,-10 0 6-16,-8 1 0 16,-9 3 9-16,-7 4 65 15,-6 4 15-15,0 5-23 16,-2 4-35-16,-14 4-15 16,-7 18-9-16,-2 7-6 0,-3 7 4 15,1 3 26-15,5 2 0 16,8 0-10-16,7 0-6 15,7-2-14-15,0-6 5 16,15-3 3-16,3-10-8 16,9-8 5-16,0-9-5 15,1-3 6-15,2-14-1 16,-4-15 0-16,-3-7-5 16,-7-9-1-16,-10-7-8 15,-6 4-17-15,-1 3 4 16,-20 10 4-16,-9 12 2 15,-1 10-1-15,-1 10 1 16,5 3 13-16,8 6-10 16,12 9 1-16,7 3-35 0,9 1-24 15,24 0-25 1,25-2-6-16,3-8-60 0,9-5 15 16,-2-4 0-16,-13 0 34 15,-2-8 62-15,-13-6 47 16,-17 0 3-16,-10-2 103 15,-10 0 83-15,-3 1-21 16,0 1-20-16,-12 4-25 16,-5 5-51-16,-3 5-22 15,0 3-17-15,-7 16-29 16,1 8 8-16,-1 4-3 16,5 3 9-16,8 1 2 15,6-1-8-15,8-3 3 16,0-4-9-16,12-6-2 0,10-9 0 15,5-10 7-15,5-2-7 16,2-14 5-16,-1-18-6 16,-3-11 0-16,-5-27-14 15,-11-36-2-15,-11-30 6 16,-3-2 4-16,-8 27 5 16,-4 42 1-16,4 38 0 15,1 17 31-15,1 3 14 16,2 6 23-16,1 5-19 15,1 0-48-15,2 23-1 0,0 13-7 16,2 10 6 0,16 10-5-16,7 4 0 0,5 6 5 15,4-2 1-15,5-2-46 16,3-9-49-16,11-4-101 16,-9-18-167-16,-10-14-341 0</inkml:trace>
  <inkml:trace contextRef="#ctx0" brushRef="#br0" timeOffset="20693.9058">22809 3887 841 0,'0'0'751'0,"0"0"-655"16,0 0-8-16,0 0-56 16,0 0-3-16,0 0 127 15,4 94-60-15,5-52-32 0,5-1-13 16,-1-2-27-1,6-2-23-15,-1-4 8 0,0-6-7 16,-3-6 5-16,1-9-7 16,-4-7-13-16,0-5 2 15,-2-8 11-15,2-13-16 16,-3-8 1-16,1 0 6 16,-2-2 8-16,-1 3 1 15,-2 3 10-15,-2 6 19 16,-2 3 23-16,1 9 12 15,-2 0-6-15,0 5-21 16,1 2-24-16,2 0-13 16,5 1-14-16,7 12 12 0,7 2 1 15,2 4 0 1,6-1 1-16,4-1-1 0,-1-4 1 16,0-4 0-16,-2-3 1 15,0-6 0-15,-2 0 7 16,-5-15-7-16,-2-10 7 15,-3-14-8-15,-5-20-1 16,-6-28 0-16,-5-21 0 16,-3 7 1-16,0 26 0 15,0 32 6-15,-3 24 33 16,-1 2 70-16,1 4-32 16,0 4-14-16,2 5-11 15,1 4-40-15,0 7-12 16,0 16-15-16,0 11 15 15,7 10-1-15,5 5-1 0,-1 3-11 16,-2 0-69 0,-2-2-83-16,-3-1-64 0,-4-13-249 15,0-11-453-15</inkml:trace>
  <inkml:trace contextRef="#ctx0" brushRef="#br0" timeOffset="20881.9964">23053 3859 1573 0,'0'0'523'15,"0"0"-439"-15,0 0 1 0,0 0-54 16,0 0-22-16,80-18-9 16,-32 11 0-16,6 3-12 15,4 4-133-15,-13 4-344 16,-15 4-668-16</inkml:trace>
  <inkml:trace contextRef="#ctx0" brushRef="#br0" timeOffset="22200.238">22438 4758 1620 0,'0'0'704'16,"0"0"-690"-16,0 0-14 15,0 0-6-15,94 42 6 16,-51-1 18-16,5 20 13 15,-9 1-16-15,-9 6-9 16,-11-2 7-16,-19-12-3 16,0 2-2-16,-10-7-7 15,-8-9 5-15,-3-10-4 0,3-13 5 16,6-12 2 0,4-5 9-16,3-22-6 0,5-17-12 15,0-14-20-15,10-8-8 16,14-2-3-16,6 3 0 15,6 7 0-15,1 8-3 16,0 6 11-16,3 9 0 16,-5 3 8-16,-4 4 2 15,-4 3 7-15,-8 3 6 16,-4 7 1-16,-7 1 5 16,-6 5 29-16,0 2 21 15,-2 2-10-15,0 0-25 16,2 0-15-16,-1 15-6 15,5 7 0-15,-2 12 22 0,1 5 18 16,4 7-23-16,0 0-10 16,1 0-6-16,2-5 6 15,3-7-6-15,-1-10 1 16,2-9-2-16,1-11-38 16,0-4-14-16,0-7-4 15,1-15-11-15,-5-6-1 16,1-2 24-16,-2-1 31 15,-3 2 11-15,-2 4 2 16,-1 4 18-16,-3 6 44 16,0 4-9-16,-3 5 9 15,3 4-7-15,-3 2-36 16,1 0-18-16,2 2-1 16,4 15 0-16,3 6 4 0,3 5 27 15,5 4 1-15,3 0-7 16,0-2-4-16,1-7-8 15,0-5-4-15,-3-5-8 16,1-6 6-16,-2-7-5 16,-3 0-2-16,1-21-5 15,-2-15-17-15,2-23-24 16,-2-33-6-16,-1-34-6 16,-1-14 20-16,-4 9 26 15,-4 32 11-15,-4 40 1 16,0 25 25-16,0 17 58 15,0 3-4-15,0 5-3 16,-4 6-6-16,-2 3-40 16,-3 20-30-16,-2 14 0 0,2 14 0 15,2 10 6-15,4 6-5 16,3 2 0-16,4-1 7 16,12-3-8-16,6-7-6 15,3-9 6-15,3-10 0 16,2-14-11-16,0-12-17 15,3-10-5-15,0-4-1 16,-3-19-20-16,-1-8-18 16,-2-4 9-16,-7 1 22 15,-6 3 27-15,-5 6 13 16,-6 6 1-16,-1 7 0 16,-2 6 30-16,0 3 9 15,0 3-13-15,-6 0 1 0,-8 6-8 16,-5 12-17-16,-3 6-2 15,-1 6 0-15,2 2 13 16,5 1-4-16,7-4 1 16,5 0 4-16,4-7-3 15,0-1 12-15,15-5-2 16,7-3 1-16,8-5-7 16,7-3 0-16,6-5-2 15,4 0 8-15,0-6-6 16,-2-8-2-16,-3 2-4 15,-7-3-1-15,-6 3-8 16,-11 3 1-16,-6 2 1 16,-6 4-2-16,-6 1-12 0,-6 2-81 15,-15 0-130-15,-4 0-426 0</inkml:trace>
  <inkml:trace contextRef="#ctx0" brushRef="#br0" timeOffset="26171.7822">20516 9895 225 0,'0'0'403'16,"0"0"-239"-16,0 0-60 15,0 0 10-15,0 0-43 16,0 0-40-16,0-27-17 16,0 25-2-16,0 0-11 15,0 2 18-15,0 0 13 16,0 0 8-16,0 0 8 15,0 0 1-15,0 0-14 16,0 0 12-16,0 0-10 16,0 0 1-16,0 0-12 15,0-3 15-15,0 0-18 0,-2 0 3 16,-4-3 9 0,-3 1 47-16,-4 0 10 0,-3 1-7 15,-4 1-10-15,-2 1 11 16,-3 2-17-16,-3 0-17 15,-3 8-21-15,-1 9-14 16,0 6 0-16,2 7-7 16,4 6-4-16,4 2 1 15,10 3-5-15,5 1 7 16,7-1-8-16,0-1 6 16,15-4-7-16,4-3 1 15,5-7-2-15,4-4 0 16,4-11 0-16,-1-7 0 0,2-4-7 15,0-10-4 1,-2-15-1-16,-1-11 4 0,-3-9-4 16,-3-8 7-16,-1-6 5 15,-3-6-9-15,-7-1 9 16,-1 6 0-16,-2 7 1 16,-5 13 0-16,-2 12 21 15,-3 9 8-15,0 11 8 16,0 7-14-16,2 1-17 15,4 6-6-15,5 18-7 16,5 8 6-16,7 9 1 16,1 4 1-16,-1 3 0 15,3-3 8-15,0 1-9 0,-1-5 0 16,-1-5 0-16,1-11 0 16,-4-9-12-16,0-11-21 15,-2-5 3-15,-2-14 19 16,0-20-4-16,3-21-3 15,-1-2 5-15,-1-6 0 16,-1 1 12-16,-4 13 1 16,0 3 5-16,-3 12 23 15,-3 13 15-15,-4 9 7 16,-2 7 8-16,1 5-30 16,1 2-28-16,1 15 0 15,4 11 0-15,5 7 19 16,2 6-5-16,3 4-1 15,2 0-4-15,4-4-7 0,-1-5 5 16,3-8-5 0,-1-10-1-16,5-8 0 0,0-10 7 15,4-3-2-15,2-18 0 16,0-9-5-16,-2-6-1 16,-4 0 1-16,-2 0-1 15,-7 5 1-15,-6 7 5 16,-3 7-5-16,-6 6 0 15,-3 5 12-15,-2 5-1 16,3 1-12-16,4 0-6 16,9 1 5-16,3 8 1 15,6 1-1-15,8-3 1 16,0 0-1-16,5-6-16 0,-1-1-49 16,0-6-6-16,-4-11 4 15,-5-5 1-15,-11-4-19 16,-5-4 41-16,-9-1 27 15,-4 1 18-15,0 5 15 16,0 5 44-16,0 6 6 16,-5 5-3-16,-1 9 8 15,-3 0-33-15,3 6-27 16,-6 14-3-16,0 8-6 16,1 4 0-16,7 4 12 15,4-4-13-15,0-4 6 16,5-8-6-16,13-3-2 15,2-14 2-15,2-3 0 0,4-6 6 16,-3-17 1 0,-3-11-5-16,-3-5-1 0,-8-8-1 15,-8-3-9 1,-1 4-1-16,-7 1 0 0,-12 11 2 16,-4 16-10-16,-1 13-11 15,-1 5-11-15,2 8 18 16,7 11 13-16,12 1-16 15,4-3-96-15,13-5-164 16,24-7 66-16,-2-3-12 16,-1-2-125-16</inkml:trace>
  <inkml:trace contextRef="#ctx0" brushRef="#br0" timeOffset="26370.1789">22053 9211 1132 0,'0'0'160'0,"0"0"113"0,0 0-11 16,0-83-29-16,0 78-77 15,0 5-95-15,3 9-55 16,12 19-6-16,3 13-1 16,4 12 1-16,2 9 0 15,-3 4 1-15,-6 0-1 16,-9 1 0-16,-6-6-29 16,0-10-156-16,-18-4-159 15,-1-14-213-15,0-16-594 0</inkml:trace>
  <inkml:trace contextRef="#ctx0" brushRef="#br0" timeOffset="26543.3937">22159 9339 1358 0,'0'0'169'0,"0"0"-51"16,0 0 13-16,81-3-7 15,-51 23-36-15,-1 6 7 16,-2 8-48-16,-6 2-35 15,-10 1-7-15,-11 6-5 16,0-10-222-16,-8-8-405 0</inkml:trace>
  <inkml:trace contextRef="#ctx0" brushRef="#br0" timeOffset="26668.7838">22393 9039 1706 0,'0'0'0'0,"0"0"-95"16,0 0-46-16,-110 55-236 0</inkml:trace>
  <inkml:trace contextRef="#ctx0" brushRef="#br0" timeOffset="27382.1916">20648 9861 1011 0,'0'0'284'0,"0"0"6"16,0 0-33-16,0 0-65 15,0 0-57-15,0 0-28 16,0 0 4-16,-1-6-43 15,1 6-18-15,0 0-12 16,0 0-13-16,1 9-18 16,11 19-6-16,13 21 30 15,11 30 14-15,12 30-8 16,3 11 21-16,-2 0-18 0,-10-8-16 16,-12-17-15-1,-13-20-3-15,-6-20-5 0,-7-20 1 16,-1-12-2-16,0-1 9 15,0-3-9-15,0-8 1 16,0-11 9-16,0-6 5 16,-7-37 32-16,0-39-33 15,5-38-5-15,2-10-9 16,2 20-1-16,9 34 0 16,-4 39 0-16,2 11-26 15,-1 2-22-15,4-3-72 16,-1 5-207-16,0 4-1062 0</inkml:trace>
  <inkml:trace contextRef="#ctx0" brushRef="#br0" timeOffset="28907.0381">22592 9405 312 0,'0'0'1065'0,"0"0"-926"15,0 0-43-15,0 0-11 16,0 0-39-16,0 0-19 16,0 0 3-16,67 4-3 15,-47-21-10-15,-3-7-10 16,-4-8 2-16,-7-2 10 15,-6-5 9-15,0 0 51 16,-10 4 46-16,-6 6-20 16,-5 9 48-16,2 9-28 15,2 11-34-15,-2 0-42 16,4 20-21-16,-1 12-4 0,5 8 6 16,8 7-15-1,3 2-9-15,14-1-5 0,21-5 0 16,11-9-1-16,10-15 0 15,2-15-7-15,-3-4-21 16,-7-23-30-16,-14-16-5 16,-12-11 35-16,-11-6 18 15,-11-4 10-15,0 0 0 16,0 11 13-16,-5 11 21 16,1 13 32-16,-1 13 8 15,4 12-16-15,1 0-46 16,0 16-12-16,0 14-2 15,0 11 2-15,7 4 6 0,7 2-5 16,1 0 1 0,4-7 4-16,-2-8-6 0,-1-13 0 15,-1-14 0-15,3-5-5 16,-1-26 5-16,6-16 0 16,2-13-6-16,-2-4 6 15,0 1 5-15,-4 5-5 16,-5 13 1-16,-3 9-1 15,-5 13 2-15,-2 11 20 16,-1 7 1-16,3 0-23 16,5 16-6-16,4 6-1 15,9 5 7-15,5 0 0 16,6-4 1-16,3-6-1 16,-2-9 0-16,-6-8-5 15,-6-12-1-15,-11-20 6 0,-5-28 0 16,-8-34 9-16,0-32-9 15,0 10 1-15,-3 24 0 16,1 38 9-16,2 38 26 16,0 6 28-16,0 3 1 15,0 7-33-15,0 7-32 16,5 22-10-16,10 14 10 16,4 20 2-16,8 20-1 15,-2-4 0-15,-2-9-1 16,-5-7-2-16,-4-17-110 15,2 7-84-15,-3-6-152 16,-10-20-416-16</inkml:trace>
  <inkml:trace contextRef="#ctx0" brushRef="#br0" timeOffset="29063.0611">23330 8966 1840 0,'0'0'299'0,"0"0"-120"15,0 0-108-15,116-47-52 16,-40 26-18-16,17 7-1 16,-22 8-123-16,-36 6-611 0</inkml:trace>
  <inkml:trace contextRef="#ctx0" brushRef="#br0" timeOffset="30371.3102">22432 10758 1475 0,'0'0'209'0,"0"0"-118"0,0 0 74 16,0 0 2-16,0 0-32 15,0 0-5-15,103-50-40 16,-66-3-38-16,2-27-13 15,-7-31 1-15,-9-6-16 16,-13 16 0-16,-10 28-3 16,0 30-3-16,-5 14 23 15,-9 0 20-15,-2 4-20 16,3 4-2-16,-1 9-2 16,8 7 3-16,2 5-17 15,2 5-23-15,2 17-9 0,0 9 1 16,5 8 8-1,11 4-1-15,8 3 1 0,3-2-1 16,7-3 1-16,2-7-9 16,1-4 9-16,1-8-15 15,-4-12-30-15,-1-10-3 16,-3-4 2-16,-2-21-2 16,-2-8-1-16,-2-7 7 15,-4-2 30-15,-7 0 12 16,-4 8 6-16,-5 4 13 15,0 7 36-15,-4 9 2 16,0 6 21-16,0 4-13 16,0 4-36-16,0 0-29 0,0 15 1 15,3 6-2 1,4 8 1-16,2 2 0 0,4 2 1 16,3 0-1-16,0-4 0 15,2-6 0-15,0-6-9 16,1-11-46-16,-1-6-16 15,1-9 15-15,-1-15-14 16,-3-6 9-16,-4-2 40 16,-5-1 19-16,-1 7 2 15,-5 3 10-15,2 6 21 16,-2 4 13-16,0 7 15 16,0 4-4-16,0 2-29 15,0 0-26-15,3 8 0 16,1 11-1-16,3 4 0 15,5 2 1-15,2 0 1 0,4-2 10 16,2-4-5-16,2-4-5 16,2-8 7-16,-2-7-2 15,4 0 1-15,-4-20 7 16,-1-13-14-16,-2-18 0 16,-8-34-7-16,-5-33 6 15,-6-13-11-15,0 20 5 16,-10 32 7-16,2 41 0 15,-1 15 17-15,0 3 29 16,2 5-1-16,1 5 7 16,1 10 2-16,0 0-51 15,2 24-3-15,-1 16-6 16,4 10 0-16,0 21 5 16,0-3-1-16,17-1 2 15,6-1 0-15,3-13 2 0,5-2-2 16,2-14-36-16,3-14-22 15,-2-16 1-15,0-7-1 16,3-17 2-16,-2-16-23 16,-2-11 3-16,-7-1 33 15,-8 0 31-15,-4 7 12 16,-10 9 39-16,-4 12 44 16,0 10 2-16,-7 7-20 15,-16 10-41-15,-5 18-18 16,-4 9 3-16,1 7 13 0,6 3-6 15,13-4 2 1,12-1-6-16,3-5-6 0,28-6-5 16,27-5 11-16,29-13-2 15,19-11 2-15,-6-2-3 16,-18-9-8-16,-29-4-1 16,-18 3-58-16,-2-7-87 15,-8 2-113-15,-16 3-606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25:08.1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1001 5841 894 0,'0'0'104'16,"0"0"-32"-16,0 0 61 15,0 0-30-15,0 0-9 16,0 0-4-16,-4 0-27 16,4 0-22-16,0-2-5 15,4 2-16-15,5 0-20 16,5 0 0-16,8 0 8 15,5 0 20-15,7 0 5 16,11 0 0-16,7 0 3 16,6-3-7-16,8-1-18 15,17 0 2-15,17-2-6 16,17-3 0-16,2 1 4 16,-10-1-3-16,-15 1 3 0,-24 2-10 15,-12 3 6-15,-9-1-5 16,-4 0-1-16,12 0 6 15,7-1-6-15,8-4 0 16,11-1 5-16,11-3-3 16,21-2 10-16,1-1-4 15,-5 5 0-15,-13 1 1 16,-25 6-4-16,-16 1-6 16,-10 0 1-16,-6 1-1 15,5 2 0-15,5 0 0 16,4 0 2-16,-3-3-2 15,-6 3 1-15,-3-3-1 16,-4 0 2-16,-3-1 21 0,-3-3 15 16,-2 2-4-16,1 1 10 15,-4-1-16-15,-3 0-13 16,-4 1 2-16,-4 2-9 16,-6 1-1-16,-5 1 2 15,-4 0-2-15,-1 0 7 16,-1 0-1-16,0 0-3 15,0 0 2-15,0 0-3 16,0 0 3-16,0 0-7 16,-6 0-5-16,-19 12-64 15,4 2-158-15,-7-3-390 0</inkml:trace>
  <inkml:trace contextRef="#ctx0" brushRef="#br0" timeOffset="1884.3842">1460 13450 1008 0,'0'0'143'0,"0"0"-143"0,0 0-11 16,0 0 11-16,0 0 8 16,0 0 17-16,102 0-3 15,-68 0 5-15,4 0 53 16,3 5-29-16,1-1-2 15,2 1-13-15,0-2-13 16,5 0-1-16,2-3 26 16,6 0 10-16,4 0-14 15,3 0-5-15,2 0-18 16,-1-4-7-16,-1 0 10 16,-4 1 5-16,-6 2-6 0,4-2-1 15,-2 0 0 1,3-2 3-16,2 0 14 0,6-2-9 15,15-2-10-15,14-1-5 16,11-2 0-16,-7 4 4 16,-20 1-10-16,-24 5 1 15,-9 1-4-15,7-1 6 16,6 1-1-16,5-1-2 16,-2 0 8-16,0-2 11 15,-4 1-3-15,1-2 0 16,0 1 2-16,1-1-4 15,0 0 1-15,-3 1-8 16,-1 1-4-16,-2 0 1 0,-6 3 2 16,-3-4 1-1,-7 1-4-15,-4 0 0 0,-4 0 7 16,-6-1 5-16,-4 0-3 16,-4-1-6-16,-3 2 4 15,-5 1-3-15,-3 1 4 16,-4-1-3-16,-2 2-5 15,0 0-3-15,0 0-3 16,0 0-5-16,0 0 1 16,0 0-2-16,0 0-40 15,-8 0-120-15,-5 5-216 16,-8-5-655-16</inkml:trace>
  <inkml:trace contextRef="#ctx0" brushRef="#br0" timeOffset="6675.7864">4175 14379 924 0,'0'0'130'0,"0"0"-93"0,0 0 55 16,0 0 22-16,0 0-17 15,0 0-7-15,0 0-6 16,0 0-30-16,0 0-14 15,0 0-7-15,0 0-7 16,0 0-4-16,0 0-10 16,6 0-3-16,9 0 23 15,5 0 29-15,8 0 11 16,12 0-12-16,2-4-7 16,5 1-11-16,1-2-11 0,1 2-13 15,1 1 0 1,-4-1-2-16,-1 2-10 0,-1-2-5 15,-5 0 6-15,-6 1-5 16,-6-3-1 0,-2 1 1-16,-8 0 0 0,1 0 0 15,-8 1-1-15,-4 1-1 16,0 1-13-16,-5 1-75 16,-1 0-113-16,0 3-108 15,-11 9-38-15,-4 0-383 0</inkml:trace>
  <inkml:trace contextRef="#ctx0" brushRef="#br0" timeOffset="6997.0167">4363 14554 1365 0,'0'0'161'0,"0"0"-161"16,0 0-29-16,0 0 29 15,0 0 15-15,0 0 49 16,0 0 23-16,94-4-5 16,-45-5-12-16,5 0-17 15,0-1-17-15,-2 0-17 16,-3 1-13-16,-10 1-4 0,-9 5-1 15,-6 0-1-15,-11 3-1 16,-4 0-88-16,-5 0-100 16,-4 8-65-16,0 1-323 0</inkml:trace>
  <inkml:trace contextRef="#ctx0" brushRef="#br0" timeOffset="11360.4002">12398 14526 1337 0,'0'0'248'0,"0"0"-194"0,0 0-54 16,0 0-9-16,0 0 9 16,91-23 50-16,-43 10 5 15,10-2 14-15,9-1-21 16,3 3-7-16,-2 0-19 16,-4 2-2-16,-8 2-11 15,-5 1-8-15,-9 1 0 16,-8 3-1-16,-4 1 0 15,-8 0-37-15,-7 1-72 16,-3 0-37-16,-7 1-56 16,-5 0-146-16,0-1-453 0</inkml:trace>
  <inkml:trace contextRef="#ctx0" brushRef="#br0" timeOffset="11601.3091">12608 14591 1490 0,'0'0'192'16,"0"0"-167"-16,0 0-25 16,0 0 0-16,0 0 36 15,0 0 27-15,92 7-22 16,-58-7-18-16,2 0-11 0,-2-5-11 15,-4 1-1-15,-4-4-119 16,-8 2-224 0,-8-2-869-16</inkml:trace>
  <inkml:trace contextRef="#ctx0" brushRef="#br0" timeOffset="26095.2312">2062 16554 755 0,'0'0'102'15,"0"0"-51"-15,0 0 82 16,0 0-9-16,0 0-18 15,0 0-32-15,-12 0-18 16,12 0 1-16,0 0 8 16,-2 0 5-16,2 0-22 15,0 0-14-15,0 0-12 0,0-2-9 16,0 1-7-16,9-1-6 16,6 1 1-16,3 0-1 15,6 1 2-15,3 0 4 16,-2 0-4-16,5 0-1 15,-3 0 1-15,-2 4-1 16,-2 1 0-16,-1 0 8 16,0 0-8-16,-2-1 9 15,-1 0 2-15,3 1-2 16,2-1-1-16,0 0 4 16,2 2-1-16,3-1 2 15,1 0-1-15,0-1-5 0,1 1-7 16,2 0 6-16,3 1 5 15,4 0 4-15,-1-3-3 16,7 3-12-16,-4 0 1 16,0-2 4-16,-1 1-5 15,-2-2 0-15,2 2 0 16,0-4 0-16,3 2 5 16,3 0-4-16,3-1-2 15,2 1 1-15,0-3-1 16,2 3 0-16,0-2 0 15,2-1 0-15,1 0 0 16,-4 0 0-16,-2 0 1 16,1 0 1-16,-3 0-1 15,1 0 0-15,-1 0-1 16,-4-4 1-16,4 1 0 0,-3-2 0 16,-3 2-1-16,-1 0 1 15,-2 0-1-15,-2 3 1 16,-5 0-1-16,-4 0-1 15,0 0 1-15,-4 0 1 16,3 0-1-16,1 0 0 16,0 0 0-16,3 0 0 15,-1 0-1-15,-1 0 1 16,3 0-1-16,-3 0 1 16,1 0-1-16,0 0 1 15,1 0 0-15,1 0-1 0,2 0 1 16,0 0 1-1,1 0-1-15,-1 0 1 0,1 0 0 16,-3 0 5 0,-2 0-5-16,-1 0 0 0,0 0 0 15,1 0 1-15,-1 0 9 16,3 0-5-16,-2-2 1 16,2 1-1-16,-2-1 0 15,1 0 0-15,-2 1 1 16,5 1-6-16,-3 0 0 15,-1 0 0-15,0-2 0 16,1 2 0-16,-2-1-1 16,0 0 1-16,2 0-1 15,-5-2 0-15,1 1 0 0,-2 1 0 16,-3 0 0 0,-2-3 1-16,0 3-1 0,0-1 0 15,3 2 0-15,-3-2 1 16,3 1-1-16,-2-1 0 15,3 1 0-15,-1-2 0 16,-2 1 0-16,1 1 0 16,-1-1 0-16,-2 2 0 15,5 0 0-15,-1-3 1 16,3 3 1-16,1-2 8 16,0 0-9-16,1 2 8 15,-1-1-3-15,2 1 4 16,-3-1-4-16,0 1 3 0,-3-2 1 15,2 1 0-15,-2-1 2 16,-3 1-2-16,5-1 5 16,-4 2 3-16,5-3-5 15,-5 3-4-15,-2-2-3 16,-4 2-5-16,-7 0 8 16,-2 0-2-16,-2 0 4 15,-4 0 2-15,-1 0-3 16,0 0-1-16,0 0-8 15,0 0-1-15,-13 0-28 16,-5 0-166-16,-14 5-413 0</inkml:trace>
  <inkml:trace contextRef="#ctx0" brushRef="#br0" timeOffset="34136.7837">7639 16380 1030 0,'0'0'118'0,"0"0"-70"15,0 0 122-15,0 0-56 16,104-3-25-16,-66 3-50 16,6 0 6-16,2 0-2 15,1 0 2-15,0 0-4 16,1 0 14-16,1-2-8 15,1-7 7-15,0-1-7 16,0-1-10-16,1-2-2 16,-4 0-12-16,-4 1-6 15,-3-1-7-15,-5-1 3 16,-4 0 2-16,-4 0-3 0,-2-3 4 16,-2-2-3-1,-1-3 5-15,-1-4-9 0,-4-4-2 16,-1-4-6-16,-3-4 12 15,-3-2-12-15,-2 0 6 16,-3 1 2-16,-1 3-8 16,-1 2 8-16,-3 2 0 15,0 0-2-15,-3 3-5 16,-7 1 8-16,-6-1 12 16,-6 0-13-16,-6 0-7 15,-2 0-1-15,0 0 5 16,0 2 2-16,-1 2 3 15,1 2-11-15,-1-1 6 16,-2-1-5-16,2 2 5 0,-2 0-5 16,0-1 8-16,0 2-2 15,2 2-6-15,-2 0 1 16,2 1-1-16,0 2 0 16,-1 0 0-16,2 0 1 15,-2 2-1-15,-3 2 0 16,1 1 0-16,-5 0 0 15,-1 5-1-15,0 0 1 16,-2 1 0-16,0 3-1 16,2 2 1-16,-1 1-1 15,-2 0-1-15,3 0 1 16,1 4-6-16,-1 4 6 16,4 3-1-16,2 1 1 15,1 2 0-15,1 0 1 0,1 2-1 16,2 1 0-16,2 1 0 15,-2 0 0-15,0 3 0 16,-1 0 0-16,-2 4 0 16,0-1 0-16,0 2 0 15,1-1-1-15,1 1 1 16,5-1 0-16,0 3-1 16,5 1 1-16,0 0-1 15,3 3-1-15,4-1 1 16,3 2 0-16,2 2-11 15,3 1 11-15,5 5 0 16,0 5 0-16,0 0 0 16,10 6-1-16,3-1 1 15,7 1 0-15,0-7 1 16,8-3-1-16,4-5 0 16,6-1 1-16,-1-5 0 0,4-3 0 15,2-3 0-15,-6-3 0 16,3 0 1-16,-2-3-1 15,-4-4-1-15,2-3 1 16,-5-2 0-16,-3-3 8 16,-2-2-7-16,1-3-1 15,-1-2 9-15,1 0-8 16,0 0 0-16,0-8 6 16,-3 2-5-16,-6-2-1 0,-3 3-1 15,-8 1 1 1,-2 4 0-16,-4 0 0 15,-1 0 1-15,0 0-1 0,0 0-1 16,0 0-28-16,0 0-26 16,2 0-73-16,1 0-150 15,5 0-57-15,-1 4-61 16,0-1-515-16</inkml:trace>
  <inkml:trace contextRef="#ctx0" brushRef="#br0" timeOffset="47395.0503">18466 17674 1257 0,'0'0'154'0,"0"0"-117"16,0 0-27-16,0 0 49 15,0 0 35-15,87-29 24 16,-27 29-11-16,31 0 1 16,29 6-10-16,17 4-20 15,2 0-22-15,-6-4-19 16,-12 1-9-16,1-3-4 16,-4-1-8-16,-7 0-4 15,-9-3-5-15,-21 0-5 16,-16 0-2-16,-18-3 2 15,-4-3-1-15,2-2 0 16,5 1 0-16,1-3-1 16,-11 1-18-16,-10 3-23 0,-9-3-17 15,-14 2-58 1,-17-6-88-16,-17 3-172 0,-7 0-486 0</inkml:trace>
  <inkml:trace contextRef="#ctx0" brushRef="#br0" timeOffset="47673.5638">19303 17733 1298 0,'0'0'225'15,"0"0"-181"-15,0 0-3 0,0 0 147 16,82 26 30-16,-15-16-61 15,0-2-98-15,9-2-23 16,-1 1-18-16,-11-7-1 16,3 3-9-16,-6-2-7 15,-4 0 0-15,-5-1 0 16,-1 0-1-16,-5 0 0 16,-6 0-71-16,-1-9-127 15,-12-4-292-15,-12-3-921 0</inkml:trace>
  <inkml:trace contextRef="#ctx0" brushRef="#br0" timeOffset="74255.9611">15083 13473 827 0,'0'0'506'0,"0"0"-454"16,0 0-41-16,0 0-10 16,0 0 17-16,0 0 75 15,36-11 5-15,-17 7-43 16,7-1-11-16,3 2 4 15,6 0 2-15,4 3-1 16,7-2-8-16,1 2 5 0,10 0-12 16,3 0 1-16,7 0-9 15,0 0-9-15,3 0 3 16,2 0-7-16,-1 0-4 16,-3 0 2-16,0 0 0 15,2 0-1-15,-3-2 0 16,1-1 5-16,-3-1-2 15,-1 1-2-15,-1-4-2 16,1 2 1-16,0-3 0 16,-1-1-2-16,-2 1-1 15,0-2-1-15,-3-1-5 16,-2 2 0-16,-4-2 8 0,0 0-3 16,-6 0 0-16,-1 0 1 15,-5-2-1-15,-2-1 1 16,0-1 2-16,-2-2 3 15,0-2-5-15,1-2 2 16,3-1-7-16,-1-3 4 16,2 0-6-16,-1-3 6 15,-2 1-5-15,-5-2-1 16,-4 1 1-16,-6-2 8 16,-4-1-8-16,-6 0 0 15,-4 1 0-15,-6-3 7 16,-3-1-8-16,0-3 1 15,-12-4 8-15,-6-2-9 0,-6 1 0 16,-3-2 0 0,-2 4 0-16,-4 1 0 0,0 1 2 15,-4 4-2-15,-1 0 1 16,-5 4-1-16,-2-1 1 16,-7 2 4-16,-6 0-5 15,-18 0 0-15,-25-5 0 16,-23-2-1-16,-5 2 1 15,4 3 0-15,10 6-1 16,14 5-1-16,2 2 2 16,0 0-1-16,6 4 1 15,2 2-2-15,1-1 2 16,1 3-1-16,3 2 1 16,3 2-1-16,10 0 1 0,14 3 0 15,-11 3 0 1,-21-4 0-16,-17 3 0 0,-13-1 0 15,6 1-1-15,18 1 1 16,5 0-1-16,-2 0 1 16,0 0 0-16,-1 0 0 15,1 0 0-15,12 0-1 16,18 0 1-16,17 0 1 16,1 0-1-16,-8 0 0 15,-7 0 0-15,-8 0 1 16,1 4 0-16,1 3-1 15,1-3 0-15,1 2-1 16,2 0 1-16,3 1 0 0,2 0 0 16,3 2-1-16,-2-1 1 15,-3 0 0-15,-1 4 0 16,-3-2 0-16,1 3 0 16,1 1 0-16,4-2 0 15,1 1 1-15,7 0 1 16,6-3-1-16,1 3-1 15,3-2 1-15,-1 2-1 16,1 1 0-16,0 1 0 16,1-1-1-16,0-2 0 15,3 2 0-15,1-1 0 16,-1 1 1-16,-3 2-1 16,0-1 1-16,0 0-1 0,4 1 0 15,0 0 1 1,2-1-1-16,0 1 1 0,1-1-1 15,2 1 1-15,-1 1 0 16,-2 0 0-16,1 0 0 16,2 3-1-16,3-1 1 15,2 3 0-15,6 0-1 16,3 3 0-16,3 3 0 16,6 3-1-16,4 2 1 15,3 4 0-15,0 0-1 16,0 2 1-16,9-3 1 15,5 2-1-15,5-4 0 16,3 0 1-16,2 3 0 16,0-1-1-16,2-3 1 15,1 1 0-15,-2-2 0 16,0-1 0-16,1-1 1 0,3 2 0 16,1 1 0-16,2-4-1 15,3 2 1-15,1-2-1 16,2-5 0-16,3-2 1 15,4 0-1-15,1-5 0 16,5 0 0-16,3-4 0 16,-1-2 1-16,2-1-1 15,-1-1 0-15,-1-1 0 16,1-3-1-16,0 2 0 16,-3-3 0-16,3 1 0 15,-1-2 0-15,1 2 1 16,-3-2 0-16,0 1 0 15,2 1 0-15,-6-1-1 0,3-1 1 16,-1-1 0-16,1 0 0 16,2-1 0-16,1 1 0 15,4-2 0-15,0 3 0 16,3-1 1-16,-1 1 0 16,2 0 1-16,-1 1-1 15,0 1-1-15,-1 0 0 16,3-1 0-16,-3-1-1 15,2-3 1-15,2 0 0 16,-2 0-1-16,0 0 1 16,-1 0-1-16,-2-4 1 0,-5 0 0 15,1 0 4-15,-3-1-4 16,0 3 0-16,-1-3 1 16,3 2-1-16,-5 1 1 15,1-3-1-15,-1 2 1 16,-1-1-1-16,0-1 1 15,0 0-1-15,-2 1 1 16,0-2-1-16,-5 2 1 16,-3 0 1-16,-6 1-1 15,-2 1 1-15,-8 1 7 16,-2 1-8-16,-7 0 0 16,-3 0-1-16,-2-3 1 15,-3 3 5-15,0 0-6 16,-1 0 0-16,-2 0 1 15,-1 0-1-15,0 0 0 0,0 0-1 16,0 0 1-16,0 0-18 16,2 0-54-16,-2 13-92 15,0 1-227-15,-11-4-811 16</inkml:trace>
  <inkml:trace contextRef="#ctx0" brushRef="#br0" timeOffset="88525.6519">11955 6904 1485 0,'0'0'170'16,"0"0"-165"-16,0 0 5 15,94-4-10-15,-40 1 44 16,23 1 55-16,25-1 8 16,32-3-16-16,16-2-17 15,0 0-10-15,-4-1-10 16,-9-2-15-16,1 2-8 16,-1 0-6-16,-6-1-16 15,-6 3-3-15,-7 2 8 16,-6-2 0-16,-10 3-14 15,-19-2 6-15,-19 1-4 0,-19 1-1 16,-6 0-1-16,1-2 0 16,-1 1-1-16,1-1 1 15,-16 0-42-15,-9 3-57 16,-15-2-98-16,-11 1-109 16,-14 1-582-16</inkml:trace>
  <inkml:trace contextRef="#ctx0" brushRef="#br0" timeOffset="88954.8779">13043 6997 1264 0,'0'0'232'0,"0"0"-175"15,0 0-57-15,0 0 0 16,0 0 27-16,0 0 75 16,0 0 24-16,119 0-17 15,-36 0-3-15,27 0-17 16,10 0-11-16,0 0-33 15,-7 0-7-15,-11 0-11 16,-1-3-11-16,-4-2-3 0,-17 2 2 16,-19 1-9-16,-14 2-5 15,-8 0 5-15,1 0-5 16,-2 0-1-16,-2 0 1 16,-10 0-1-16,-13 0 0 15,-6 0-25-15,-5 0-42 16,-2 2-82-16,-5 8-123 15,-11-2-71-15,-4-1-818 0</inkml:trace>
  <inkml:trace contextRef="#ctx0" brushRef="#br0" timeOffset="94382.4337">19242 6967 517 0,'0'0'78'0,"0"0"-59"15,0 0 59 1,0 0 14-16,0 0 32 0,0 0-49 16,0 0-37-16,-14-14-5 15,14 14 14-15,0 0 3 16,0 0-1-16,0 0-7 16,0 0 15-16,9-3-14 15,7 1-8-15,6 1 26 16,12-1 16-16,3 1-16 15,8 1 2-15,2 0 1 16,6 0-7-16,-2 6 3 16,2 5-8-16,2-2-5 15,-4 3-16-15,3 0 1 16,-1 0-1-16,1-1 8 16,1 0-9-16,1 1-4 15,3-2-1-15,1-3 0 16,1 1-8-16,3-2-3 0,5 1 0 15,1-1-4-15,14 0 0 16,15 3-9-16,13 2 8 16,-12-1-8-16,-19-1 0 15,-23-2 0-15,-16-2 1 16,10 0 4-16,4 2-6 16,5-1 1-16,1-2-1 15,-4-2 1-15,-4-2-1 16,1 0 0-16,-1 0 1 15,-2 0-1-15,0 0 1 0,-1 0-1 16,1-2 2-16,-4-4-1 16,-2 1 5-16,2-4-5 15,-2 0 7-15,-3-2-2 16,3 1-5-16,-2 0 7 16,0-3-7-16,-2 2 0 15,1 2 6-15,-1-4-6 16,-1 4-1-16,2-2 2 15,-5-1 7-15,0-2 0 16,-4 2 0-16,-2-3 1 16,-6-2 3-16,0 0 2 15,-6 0 1-15,0-4 8 16,-3 4-5-16,0-5 5 16,0 2-6-16,-1 1 0 15,0-2-2-15,4-2-1 0,-4 0-5 16,5 1 5-16,-3-3-7 15,1-2-7-15,1-3 0 16,-5-1 0-16,0 0 7 16,-3-3 8-16,-1 1-4 15,-3-1-5-15,-1 0 7 16,-2 0 2-16,-2-2-1 16,-3 1-9-16,0 0-6 15,0-2 12-15,-11 0 8 16,-3-3-13-16,-1-1-1 15,-6-2 2-15,0 1-1 16,-5 1-6-16,0 2 10 0,-3 0-10 16,-2 4 5-16,-1 1-6 15,0 2 1-15,-3 1 7 16,-2 0-7-16,-4-1 0 16,-3 3 0-16,-3-1-1 15,-2 2 2-15,-3 0-2 16,-1 0 0-16,-2-1-5 15,1 3 5-15,-3 0 1 16,0 1-1-16,2 1 1 16,-1 3-1-16,-1-1 0 15,2 2 1-15,1 4 0 16,-3-1 0-16,0 0-1 0,-3 3 1 16,0 0-1-1,-3 2 5-15,-2 0-5 0,-1 2 0 16,-2 3-1-16,2 0 0 15,-1 2 1-15,-1 0 0 16,-2 4-1-16,3-1 1 16,2 1-1-16,0 1 1 15,2 0 0-15,1 0 1 16,1 0-1-16,0 1 0 16,0 5 1-16,3 1 0 15,1 1 0-15,0 3 0 16,1-2 0-16,2 3-1 0,-2 4 0 15,0-4-2-15,1 5 2 16,1 0-1-16,2 2 0 16,3 0 0-16,1 3 1 15,5 0 0-15,1 0 0 16,2 2-2-16,1 1 1 16,0 1 1-16,-1 0 1 15,1 3 0-15,0-1 0 16,-1 2-1-16,1 1 0 15,3 0-1-15,0-1-6 16,5-1 7-16,3 3-1 16,0-1 1-16,4 5-2 15,2 1-3-15,0 3 5 16,2 5 0-16,2 1 0 16,4 0 0-16,4-2-1 0,1-4 1 15,1 1 0-15,4-2 1 16,1 0 0-16,3-1 0 15,0 2 0-15,0 0-1 16,0 1 1-16,0-2-1 16,6 0 2-16,1 1-1 15,4-2-1-15,1-3 0 16,1-1 2-16,5-2-1 16,3-3 5-16,3-1-5 15,1-4 1-15,4-3-1 16,-1-2 5-16,5 0 6 15,-3-2-5-15,1-2-6 16,-1 1 5-16,0-2-4 0,1 1 4 16,0 0-4-1,2 2 5-15,-1-2-1 0,0 2 0 16,2-1-4-16,-2 2 10 16,-1-1 4-16,0-2-5 15,-2 1 2-15,-5-7 1 16,-2 2-7-16,-6-5-5 15,-4 1-2-15,-4-4 8 16,-5-3-7-16,0 1 0 16,-3-1 1-16,0 0-2 15,0 3-56-15,0 0-120 16,-6-3-355-16</inkml:trace>
  <inkml:trace contextRef="#ctx0" brushRef="#br0" timeOffset="97624.6322">3750 7958 1077 0,'0'0'197'0,"0"0"-168"15,0 0-29-15,0 0 0 16,0 0 33-16,103 0 25 16,-64 0 16-16,3 0-13 15,5 3-20-15,4 0 10 16,3 0-22-16,2 2-4 16,4-2-6-16,3 3 1 15,2 2-8-15,17 1-3 16,14 5-2-16,-4-1 3 15,-11-1-1-15,-11 0-8 16,-13-3-1-16,7 3 6 16,9 0-5-16,1 1 0 0,0-4 0 15,0 1 1-15,0-3 6 16,1-4-7-16,-3 1 7 16,-2-3 11-16,0 1-2 15,-1-1-8-15,-4-1-3 16,-2 1 4-16,-2 2-9 15,-4-1 1-15,1-1-1 16,-6 0 0-16,2-1 11 16,-2 0-3-16,0 0-8 15,-2 0 18-15,0 0-5 16,-2 0 2-16,-2-2-3 0,0-4 0 16,-2 2-1-1,0-3 8-15,-2 1-9 0,0-2 2 16,1 1-4-16,-4-3 8 15,1 4 3-15,0-4-6 16,-1 1-4-16,0 0 0 16,3-1-2-16,-2 0-7 15,1-1 9-15,0-1-2 16,1 2-2-16,0-2 1 16,2-1 9-16,-1 2-1 15,1 0 0-15,-4 0-1 16,-2 1-3-16,-7 0-2 15,2 0 1-15,-6-2-4 16,-4 1 0-16,1-2 7 16,-3-2 9-16,-1-3-1 0,0-1-2 15,-3-1 0 1,4-1-8-16,-1 0-1 0,-1 0 2 16,-2-1 6-16,3 2-9 15,-4-1-3-15,0 0 4 16,-1-1-1-16,0-1 3 15,-3 1 4-15,-1-1-4 16,1 1-3-16,0-1-8 16,-4 2 7-16,1-2 1 15,-4 0-8-15,3 2 9 16,-4-1-1-16,0 0-2 16,1-1 1-16,-4-2-2 0,1-1 0 15,-2-4 13 1,0-2-1-16,0-1-11 0,-10-3 1 15,-4 2 1-15,-2 0-8 16,-4 2 5-16,-4 1-4 16,-4 2 4-16,-5 3-6 15,-1 2 2-15,-5 2-2 16,-3 0 1-16,0 4-1 16,-5 1 1-16,2 3 0 15,-4-1 0-15,-5 3-1 16,0 0 1-16,-5 1 0 15,-1 0 0-15,-4 1-1 16,-3-1 0-16,-3 4 0 0,0-3 6 16,-5 1-6-1,-1 2-1-15,0 0 0 0,0 1 1 16,0 1-2-16,0 2 2 16,0 1-8-16,1 1 8 15,-13 1 0-15,-16 0 0 16,-14 0 0-16,-6 1 0 15,12 6 0-15,8-4 1 16,16 2 5-16,4-3 0 16,-1 1-6-16,1 0-1 15,-2 1 1-15,-2 1-1 16,-3 0-6-16,-5 4 6 16,-4-2 0-16,-2 1 1 15,-7 2 0-15,6-1 0 16,-5 0 0-16,4 1 0 0,-3 2 0 15,5-1 0 1,1 2 0-16,3-3 0 0,7 2 0 16,3 0-1-16,3-1 1 15,13-2 0-15,12-3 0 16,14-1 0-16,3-2 0 16,-5 3 1-16,-7-3-1 15,-5 3 0-15,2-1 6 16,3 0-6-16,1 1 0 15,0-1 0-15,-1 3-1 16,0-2 1-16,-3 3-6 16,4-1 5-16,-1 3 1 0,3-2 0 15,0 1 0 1,-3 0 0-16,11 3-1 0,0-1 1 16,3 1 0-16,5-1 0 15,2 3 0-15,1-1 0 16,4-1-1-16,3 1 0 15,-1 0 1-15,3-1 0 16,0 1 0-16,-1 1 1 16,3 1-1-16,-5 2 0 15,0 0 0-15,2 2-1 16,-2 0 1-16,2 2 0 16,2-1 0-16,2 2-2 15,2 0 1-15,4 4-7 16,0 2 7-16,3 2-5 15,9 4-2-15,3 2 7 0,0 0-8 16,3 5 8-16,18-2-5 16,0 0 4-16,6 2 2 15,4-2-2-15,2 1 2 16,7-1-1-16,5-2 0 16,7-1 0-16,2-4-5 15,6 0-1-15,5-6 7 16,4-5 1-16,-3-5-1 15,4-5 1-15,4-5-1 16,-1-4 6-16,0-3-6 16,-1 0 2-16,-8-6-1 15,-3-1 1-15,-9-2-1 16,-10 2 0-16,-10-1 0 0,-2 2-1 16,-8 2 2-16,-6 2-1 15,-7-1-1-15,-3 2 0 16,-5 1 1-16,1 0-1 15,-2 0 0-15,0 0 1 16,0 0-1-16,0 0-7 16,0 0-45-16,0-1-92 15,0 1-85-15,0-3-368 0</inkml:trace>
  <inkml:trace contextRef="#ctx0" brushRef="#br0" timeOffset="100256.506">14084 7885 831 0,'0'0'128'15,"0"0"-90"-15,0 0 47 16,0 0 22-16,0 0 2 16,0 0-15-16,25-2-20 15,-13 1-16-15,0 1-8 16,4 0 18-16,1 0 2 15,5 0-19-15,2 0 3 16,3 5-19-16,4 2 17 16,5 1-14-16,4 1-16 0,8 0 0 15,1 2 1 1,5 0 14-16,4 0-15 0,-1 0-11 16,-1 0-3-1,2-3 4-15,1 1-11 0,2-1 10 16,1-2-3-16,4 0 3 15,3-3-3-15,1 2-7 16,1 1 11-16,1 0-5 16,-2-1 2-16,3 3-7 15,-1 0-1-15,2 0 5 16,0 1 0-16,0 2-5 16,4-4 7-16,-3 2 1 15,-1-2-3-15,-1 0-4 16,0 0 4-16,-3-1-5 0,-1 1 11 15,-1-2-6-15,-2 0 0 16,-2-2 0-16,0 2 2 16,-1-3-2-16,0 0 0 15,1-2-4-15,0 0 5 16,-1 0-5-16,-1 0-1 16,0 0 11-16,-4 0-11 15,1 0 6-15,-2 0 1 16,1 0-7-16,-1 0 6 15,-1 0 3-15,1-4 1 16,0 1-2-16,-2-2-3 0,1 2 1 16,0 0 8-1,-3-1-3-15,0-1-5 0,1 0 2 16,-1-2-2-16,-1 0-1 16,2 0 0-16,-3-3-5 15,1 4 5-15,1 0 0 16,-2-2 3-16,0 2-3 15,1 0-3-15,-4-1 7 16,3 2-4-16,-1-2 0 16,-2 0 2-16,3 0-1 15,-4 0 2-15,0 1-7 16,-3 0 5-16,0 3-6 16,-1-2 5-16,4 1 2 15,3-1-7-15,0 2 5 16,4 0 0-16,2 1-5 0,-4-1 0 15,0 2 0-15,0 1 0 16,-1 0 0-16,-3 0-1 16,-2 0 1-16,0-2-1 15,-1 1 1-15,0-1 8 16,1 2-2-16,0-2-6 16,-1 1 5-16,3-1-6 15,-1 2 0-15,1 0 6 16,1 0-6-16,-3 0 1 15,-1 0 0-15,0 0 0 16,-2 0 0-16,-1 2 7 16,3 1-7-16,-5-1 1 15,2 1-1-15,-2-1 10 16,2 0-5-16,3-1 1 0,-2 3 5 16,0-1-12-16,2 0 1 15,0 1 0 1,2 0 0-16,1 2 7 0,0 0 4 15,-2-3-11-15,-1 4 5 16,-2-3-5-16,-3 1 0 16,2-4 0-16,3 4 7 15,0 0-1-15,-2-1-1 16,0-1-5-16,0-1 0 16,-1 0 1-16,3-1 5 15,2 1 3-15,4-1-8 0,-3 0 4 16,1 2-5-1,-2 0 5-15,-1 0-4 0,-3 0-1 16,2-2 0 0,-2 1-1-16,2-2 2 0,-3 0 4 15,1 0 1-15,-2 0-5 16,3 0 4-16,-1 0-5 16,-1 0 5-16,-1-3-4 15,1 1-1-15,-4-1 1 16,1 1 4-16,-2 0-6 15,-6-2 2-15,0 0-1 16,-2 0 7-16,-1 0-7 16,-2-1 8-16,3 0-2 15,1 1-5-15,1-2 4 16,2 1-5-16,3-2 1 0,-4 2-1 16,2-3 5-16,-2 2-5 15,1-2-1-15,-1 0 1 16,-2 2 0-16,0-2-1 15,-1 1 1-15,-2 2 1 16,-2-2-1-16,-1 1-1 16,1 0 0-16,-2 1-1 15,-2 0 0-15,-5-1 0 16,0 3 1-16,-2-3 1 16,-3 4 0-16,-1-1 0 15,-4 0 8-15,0 0 0 16,-3 1 0-16,1 1 2 15,-1-1-10-15,-1 2 7 0,-2-2-7 16,0 2 0-16,0-1 5 16,0-1-6-16,-18-11-23 15,-10 0-111-15,-11-9-482 0</inkml:trace>
  <inkml:trace contextRef="#ctx0" brushRef="#br0" timeOffset="106116.4419">20078 4439 1272 0,'0'0'152'0,"0"0"-56"0,0 0 71 16,-4-86 34-16,2 72-13 15,1 5-64-15,-1 7-44 16,1 2-47-16,1 2-32 16,0 21-1-16,0 12 0 15,0 8 8-15,0 6-2 16,0 4 2-16,0-2-7 15,-3-5-1-15,-1-2 0 16,-4-3 0-16,-1-5 0 16,-4-5 0-16,-2-4 1 0,-3-6-1 15,-2-7 0 1,-3-3 0-16,-4-11-8 0,0 0 7 16,-1-5 0-16,1-11 0 15,3-4-6-15,7 1 7 16,4 2 2-16,6 5-2 15,4 4 1-15,3 5 15 16,0 3-14-16,0 0-2 16,0 0-8-16,10 0 8 15,8 8-1-15,7 3 1 16,7 0 0-16,2 0 0 16,5 0 1-16,5-1 5 15,0-3-5-15,5-1-1 16,-4-3 0-16,-1-3-1 15,-5 0-14-15,-5-2-12 0,-5-10 5 16,-5-2 7 0,-6-4 5-16,-5-3 3 0,-4 1 6 15,-1-2 1-15,-3 5 0 16,-2 5 0-16,-3 3 1 16,2 5 16-16,-2 4-8 15,0 0-9-15,0 9-5 16,0 12 4-16,-2 4 1 15,-6 4 0-15,0 1-2 16,1 1 1-16,1-3 0 16,1 1-18-16,1-5-161 15,1-12-383-15</inkml:trace>
  <inkml:trace contextRef="#ctx0" brushRef="#br0" timeOffset="110226.4305">20138 3333 1506 0,'0'0'178'0,"0"0"-107"16,0 0 95-16,-22-84-4 16,20 77-45-16,2 7-54 15,0 16-50-15,0 32-13 0,0 30 0 16,0 25 7-16,2 5 1 15,-1-21-7-15,1-22-1 16,1-21 1-16,0-5-1 16,1 0 0-16,4 1 0 15,-1-6 1-15,-2-13-1 16,2-13 0-16,2-8 0 16,3-14 1-16,7-19 8 15,8-10-7-15,0-5 4 16,3-1-6-16,-2 10 1 15,-4 10-1-15,-3 8-1 16,-6 10 1-16,0 6-1 16,-3 5 0-16,2 0-1 15,0 1 1-15,5 9-1 16,4 1 1-16,2 0 0 0,9 0 0 16,5-5 1-1,3-1 0-15,4-5-1 0,-4 0-6 16,-5-10-14-16,-6-8-1 15,-8-7 6-15,-7 0 14 16,-7 0 1-16,-3 2 1 16,-4 6 2-16,-1 7 32 15,-1 6 3-15,0 4-27 16,3 9-10-16,0 16-7 16,5 12 7-16,-2 10 0 15,0 6 6-15,1 0-5 16,0 0 6-16,-1-8-7 15,2-7 0-15,3-12-63 0,3-23-189 16,0-3-285 0,-4-19-187-16</inkml:trace>
  <inkml:trace contextRef="#ctx0" brushRef="#br0" timeOffset="110375.8695">20847 3268 1207 0,'0'0'145'16,"0"0"-117"-16,0 0 44 15,-9-76 72-15,9 72-58 16,0 4-86-16,1 11-6 16,10 12 0-16,16 24-61 15,-2-4-149-15,-1-5-194 0</inkml:trace>
  <inkml:trace contextRef="#ctx0" brushRef="#br0" timeOffset="110988.331">21224 3406 1543 0,'0'0'228'15,"0"0"-182"-15,0 0-27 16,-91 0 24-16,69 16 27 16,1 1-16-16,7 7-26 15,3-2-2-15,8-1 8 16,3-2-12-16,0-4-8 15,7 0-3-15,9-4 6 16,8 0 0-16,0-3 2 0,6-1-5 16,1 0-4-16,-4-1 0 15,-5-2-9-15,-2 2 1 16,-10-3-1-16,-5 0 0 16,-5 2 0-16,0 4-1 15,-9 2 6-15,-13 5 3 16,-7 3-7-16,-2 1 0 15,0-1 0-15,5-1-2 16,5-4 0-16,6-2 0 16,9-5 0-16,6-1 0 15,0-4-10-15,15-2 4 16,15 0 5-16,10-8 1 16,11-8 0-16,1-7 0 0,3-4 0 15,-4-6-17 1,-6-4-11-16,-7-9 6 0,-8-4 9 15,-9-8 12-15,-4-1-5 16,-10 1 5-16,-4 6 1 16,-3 8 17-16,0 13 30 15,0 11 0-15,0 8 18 16,-1 9 10-16,-1 3-51 16,2 7-24-16,0 15-20 15,3 10 20-15,9 10 2 16,0 3-1-16,3 4-1 15,0-1 2-15,-3-2-1 16,-2 0-1-16,-5-4-67 0,-5 5-75 16,0-13-213-1,-12-12-496-15</inkml:trace>
  <inkml:trace contextRef="#ctx0" brushRef="#br0" timeOffset="112142.4853">21495 3475 884 0,'0'0'303'15,"0"0"-303"-15,86-11 0 16,-36 3 0-16,8 1-1 0,4-5 1 16,-3-2-1-1,-4-4-25-15,-7-3-19 0,-8-1 28 16,-11-2 17-1,-13 2 29-15,-10 2 55 0,-6 1 71 16,0 8-7-16,-15 0 15 16,-8 7-32-16,-3 4-56 15,-5 0 1-15,-2 9 9 16,3 11-12-16,5 5-23 16,5 1-26-16,4 4-12 15,13 3 0-15,3-2-4 16,0 0-2-16,13-4-4 15,7-7-2-15,7-6-1 16,-1-8 1-16,4-6 1 16,0-1 0-16,0-18-1 0,-2-6 0 15,-8-11-1-15,-1-3-1 16,-10-3-5-16,-9 0-9 16,0 5-3-16,-3 9 11 15,-8 9 8-15,1 11-6 16,1 5-6-16,3 3-38 15,3 0-53-15,2 7 15 16,1 6-16-16,0-1-8 16,0 1-9-16,3-2 38 15,3-2 40-15,-2-4 19 16,2-5 24-16,-2 0 106 16,1 0 154-16,2 0-80 15,3-9-61-15,3 1-47 0,2 3-25 16,6 4-13-1,4 1-16-15,5 0-6 0,3 6 1 16,1 11-1-16,3 2-6 16,-4 3 3-16,-4 0-2 15,-9-1-7-15,-6-1 1 16,-9-5-1-16,-5-1 1 16,0-4-1-16,-8-1-7 15,-4-6-12-15,-3-3-4 16,1-2-7-16,5-15 3 15,6-7-2-15,3-7-5 16,4-1 12-16,17-2 10 16,5 2 6-16,3 7 5 0,-3 5-11 15,-3 7 12 1,-5 7 5-16,-3 5-4 0,-3 1 10 16,-2 0-10-16,2 9 1 15,0 7 6-15,1 3 6 16,0 5 9-16,2-3-5 15,-1-1-11-15,4-3-5 16,-1-3 4-16,2-5 0 16,1-6-6-16,0-3 1 15,2 0-1-15,1-16 0 16,-4-7-26-16,2-3-22 16,-3-4 6-16,-3 0 11 15,-4 3 12-15,-3 6 14 16,-5 6 5-16,-1 10 57 0,-2 5 5 15,0 0-47-15,0 14-14 16,-5 14 0-16,-1 5 10 16,1 6 4-16,3 3 4 15,2 2-7-15,0-1-3 16,0-1 0-16,9-2 0 16,0-2-3-16,0-4 3 15,-1-4-2-15,0-3-4 16,-2-4-2-16,-3-5 5 15,-3-3-5-15,0-3 8 16,-8-1-1-16,-17-2 17 16,-28-4 18-16,-41 1-17 15,-49-3-17-15,-29-3-9 0,29 0-133 16,25 0-487-16</inkml:trace>
  <inkml:trace contextRef="#ctx0" brushRef="#br0" timeOffset="132559.3226">1893 9014 682 0,'0'0'207'0,"0"0"-151"0,0 0-16 16,0 0 67-16,0 0-17 16,0 0 23-16,-8 0-30 15,8 0-43-15,0 0-22 16,8-2-17-16,9 0 6 16,3 0 12-16,4 1 5 15,3 1-3-15,7 0-9 16,2 0 1-16,3 0 2 15,6 0 6-15,3 4-9 16,2 2-3-16,4-1 1 16,1 1 3-16,-1 0-12 15,6-1 14-15,1 1-8 16,2 2 0-16,5-3-6 0,0 2 0 16,1 0 0-16,-3 0 2 15,2-1-2-15,-7 3 0 16,-1-2-1-16,-2 1 1 15,1-3-1-15,-1-1 2 16,0-3-1-16,2 1 15 16,-1 0-6-16,2-2 5 15,2 0-4-15,0 0 7 16,-1 0-11-16,5 0 0 16,-1 0 1-16,0 0-2 15,1 0 4-15,0 0 0 16,0 0-9-16,-3 0 13 0,0 0-13 15,-3 1 9 1,-4 3 3-16,1-4-7 16,-6 3-5-16,2 0 1 0,-2 0 5 15,2 0 2-15,-3 1 5 16,1-1-8-16,5-1 3 16,-2 0-8-16,3-1 17 15,2-1-4-15,7 0-5 16,-2 0 1-16,0 0-1 15,-3 0-2-15,-2 0-6 16,-5 0 0-16,-1 0 1 16,-3-1 5-16,-2-1-6 15,-3 1 1-15,2-2-2 0,1 1 2 16,0-3-1-16,6 1 14 16,5-2-1-16,4 2-2 15,2-2 1-15,2 1-11 16,-2-1 10-16,-5 0-3 15,2 2-8-15,-4 0 7 16,1 0-2-16,0 0-5 16,-1-2 1-16,2 2 5 15,-1-1-7-15,-2 0 1 16,-1 3 1-16,-2-1-1 16,-1-1-1-16,-3 1 1 15,1 1 0-15,2-3 0 16,-2 1 7-16,1-2-7 15,0 1 7-15,-1-1-7 16,2 0 5-16,-4-3-4 0,0 2 5 16,-3-2 3-1,0 2-8-15,-3-2-1 0,0 3 7 16,0-2-7-16,-2 1-1 16,0 0 1-16,-1 1 7 15,0-2-7-15,-2 2 0 16,1-2 0-16,-4 1 2 15,-2 0-2-15,2 2 5 16,-5-3-5-16,2 2-1 16,-3-3 0-16,1 1 0 15,-2 0 0-15,0-1 0 16,0 0-1-16,-3 1 1 16,1-2 1-16,-4 1-1 0,5 1 0 15,-7 1 0 1,0 0 0-16,1 1 0 0,-1 0 0 15,0-1 0-15,0 1 0 16,-2 2 1-16,2-3-1 16,1 2 0-16,1-1-1 15,-4 2 1-15,2-2 1 16,0-1-1-16,-3 1 1 16,1 0 1-16,-2-2 8 15,1 2 6-15,-5-3-1 16,3 1-3-16,-2-3 4 15,-1 0-4-15,-1 0 3 16,1-3-2-16,-2-2-6 16,-2 1 1-16,1-3-7 0,-4 0 9 15,0-1-4-15,-1-1 1 16,-2-3 5-16,0 3-11 16,-3-4 0-16,0-1 8 15,0-1-9-15,0-3 9 16,0-3-9-16,0 2 0 15,-5 1 0-15,-5-1 1 16,0 4-1-16,-4-2 1 16,-2 4 0-16,-2 1 1 15,-3 3-2-15,-2 0 1 16,-1 2-1-16,-1 3 1 0,0 1-1 16,-2 3 1-1,3 2-1-15,0-1 0 0,2 4 0 16,-2 0 0-1,-1-1 0-15,-2 6 0 0,-3-2-1 16,-1 0 1-16,-8 0 0 16,0-1 0-16,-7-1 1 15,-5 1-1-15,-1-2 0 16,-4-2 0-16,2-1 0 16,0 1 0-16,-1-1 0 15,1 0 0-15,-1 1-1 16,1-2 1-16,-1 0-1 15,0 0 0-15,-2 2 1 16,2-3 0-16,1 5 0 16,3-4 0-16,1 5 0 0,-1-2 0 15,5 2 0 1,-3 0 0-16,-3 1 0 0,-1-1 0 16,-2-1-1-16,-3 5 1 15,0-4 1-15,1 2 0 16,2 1 0-16,4-1-1 15,-1 0 0-15,1 1-1 16,0 1 1-16,-3-2-1 16,0 3 1-16,-2-3 0 15,0 3 0-15,2 0 0 16,-1 0-1-16,3 0 0 16,3 0 1-16,-1 0 1 15,4 0-1-15,4 0 0 0,-4 0-1 16,3 0 2-1,-5 3-1-15,2 1 0 0,-3 1-1 16,-1-1 1-16,-2 0 1 16,-3 2 0-16,-3-3-1 15,-3 2 1-15,-1-2-1 16,2 1 0-16,1-2-1 16,1 1 0-16,3-1 0 15,2 1 1-15,0 0 0 16,2 0-1-16,-1-1 0 15,1 1 1-15,-4 0 0 16,-1 2-1-16,-1-2-1 16,-3-3 1-16,-1 3 0 15,-2-1 0-15,2-2-1 0,-2 1-4 16,2-1 0-16,-1 0 6 16,-2 0 0-16,2 0-2 15,-2 0-5-15,3 0 7 16,1 0-1-16,2 0 0 15,2 0 0-15,5 0-1 16,1-1 1-16,3 1 1 16,3-2 0-16,0 1 0 15,5-1-1-15,3 2 1 16,-1 0 0-16,0 0-1 16,-1 0 1-16,-2 0 0 15,1 0 0-15,-5 0 0 16,-6 0 0-16,-2 0 0 15,-3 0 0-15,-6 3 1 16,-5-1 0-16,0-2-1 0,0 1 0 16,3-1-1-16,5 2 1 15,5-1-1-15,4 0-1 16,7 3 2-16,1 0 0 16,3 0-1-16,1 0 1 15,-2 1 0-15,-1 2 0 16,0 0 0-16,-4 1 0 15,-6 2 0-15,2 0 0 16,0 1-1-16,2 0 1 16,4 3 0-16,2 0 0 15,1 1-1-15,5 0 1 0,0 2 0 16,5 3 0 0,1 0 0-16,4-1-1 0,0 3 1 15,5-2-1-15,-2 0 0 16,5 2 1-16,-1-1-1 15,-1 1 1-15,2-1 0 16,-2 2-1-16,1 1 0 16,1 0 1-16,1 3-1 15,1-1 0-15,4 1 1 16,0 1-1-16,0 0 0 16,5 2 1-16,-1-1-1 15,6 5 0-15,0-1 1 16,0 2 0-16,0-1 0 15,0-3 1-15,3 1-1 0,9-3 0 16,-3-3 0-16,1 4 0 16,5-6 0-16,2 2 0 15,3-2 0-15,3-2 0 16,1-2 1-16,3-3 5 16,-2-4 0-16,6-2-3 15,1-2 9-15,2-2-2 16,-1-2-2-16,4-1-1 15,-4-2 0-15,-2 0-6 16,-1-1 8-16,-5 0-8 16,-4-1 1-16,-6 2-1 0,-3-1 0 15,-4 1 0 1,-3-2 0-16,-3 0 0 0,-2 2 0 16,0-2-1-16,0 6-15 15,0 9-72-15,-11 1-178 16,-2 0-553-16</inkml:trace>
  <inkml:trace contextRef="#ctx0" brushRef="#br0" timeOffset="151454.4865">8149 10229 1205 0,'0'0'174'0,"0"0"-133"0,0 0-40 16,0 0 30-16,101-27 85 15,-52 15 21-15,8 0-13 16,6-1-36-16,4-1-21 16,2 2-4-16,2-2-22 15,-3 2-20-15,-2 0-8 16,-3 3-4-16,-6 3-9 16,-7-3 1-16,-5 6-1 15,-9-2-26-15,-5 4-68 0,-7 0-86 16,-8 1-90-1,-8 0-222-15,-7 0-482 0</inkml:trace>
  <inkml:trace contextRef="#ctx0" brushRef="#br0" timeOffset="151713.7104">8268 10383 1433 0,'0'0'173'0,"0"0"-161"15,0 0-12 1,85 1 60-16,-18-13 67 0,27-12-14 16,24-8-47-1,7-2-25-15,-7 3-11 0,-27 9-13 16,-28 9-9-16,-17 3-8 15,14-3-65-15,-9 3-184 16,-7 0-390-16</inkml:trace>
  <inkml:trace contextRef="#ctx0" brushRef="#br0" timeOffset="153223.042">4997 10152 1520 0,'0'0'322'0,"0"0"-241"15,-103 0-59-15,63 19-16 16,4 8 23-16,5 8 0 15,7 7-7-15,10 5-2 16,8 0-2-16,6 2-5 16,6-3 4-16,23-7 3 15,8-8 1-15,12-12-2 16,4-13-9-16,5-6 4 16,-5-16-3-16,-5-16 3 15,-12-7-1-15,-12-10-3 16,-15-2-4-16,-9-3 0 15,-21 1-5-15,-18 4 1 0,-13 7-1 16,-5 10 0 0,-1 10-1-16,6 11 0 0,9 11-1 15,11 0-6-15,14 13 5 16,11 11-13-16,7 6-16 16,18 4-8-16,16 0-10 15,15 0 3-15,9-4 4 16,7-8 10-16,2-8 1 15,-4-8-3-15,-4-6 11 16,-13-2 13-16,-10-11 9 16,-11-6 1-16,-8 0 0 15,-9 0 32-15,2 4 31 16,-7 3 10-16,-3 7-8 16,0 2-12-16,0 3-39 0,0 0-14 15,0 5-8-15,0 12 7 16,0 3 1-16,4 3 0 15,1 2 0-15,3-1 0 16,6-1-1-16,2-3 1 16,4-6-1-16,1-6 0 15,4-8-14-15,-1 0-18 16,1-11-6-16,-2-9 7 16,-3-2 10-16,-7 1 8 15,0 1 13-15,-4 6-1 16,-5 2 2-16,-2 7 1 15,-1 2 4-15,0 3-5 16,3 0-1-16,2 3-9 16,4 11 8-16,7 3 1 0,5 1 1 15,6-1-1-15,5-2 0 16,0-4 0-16,4-4 1 16,-4-7 0-16,-3 0 0 15,-8-10 1-15,-7-13 12 16,-4-10-2-16,-11-7-5 15,0-9 0-15,0-6-4 16,-14 1 15-16,2 6 38 16,3 9 23-16,2 15-19 15,3 12 8-15,2 12-17 16,2 0-50-16,0 17-8 16,16 14 6-16,5 11 2 15,5 3-1-15,-1 4 1 16,3-2-6-16,-2 0 5 0,-4-6 0 15,-4-2-73-15,-5-5-97 16,-4-10-218-16,-9-13-582 0</inkml:trace>
  <inkml:trace contextRef="#ctx0" brushRef="#br0" timeOffset="153380.6186">5816 10176 1373 0,'0'0'0'0,"0"0"-145"16,119-29 79-1,-35 8-4-15,-14 5-206 0,-10 1-437 0</inkml:trace>
  <inkml:trace contextRef="#ctx0" brushRef="#br0" timeOffset="153591.1524">6289 9989 932 0,'0'0'298'16,"0"0"-198"-16,0 0 23 16,0 0 31-16,0 0 12 15,0 0-19-15,-82 97-44 16,70-57-1-16,6 0-44 16,6 1-30-16,0 0-15 0,21-4-13 15,7-1 1 1,6-5 0-16,5-7-1 0,3-9-82 15,9-15-151-15,-9-13-156 16,-8-12-531-16</inkml:trace>
  <inkml:trace contextRef="#ctx0" brushRef="#br0" timeOffset="153905.8788">6523 10040 1370 0,'0'0'190'0,"0"0"-148"15,0 0 6-15,-12 72 62 16,12-40 16-16,5 3-41 16,11-1-31-16,5-3-7 15,2-5-21-15,1-6-11 0,0-11-6 16,-4-6 1-16,-2-3 6 16,-5-8 0-16,-3-15 1 15,-5-7-6-15,-5-5-5 16,0-3-4-16,-18 2-1 15,-3 3-1-15,-1 9-1 16,-2 9-5-16,3 12-6 16,5 3-10-16,1 7-3 15,10 11-6-15,5 3-41 16,5 2-93-16,35 7-60 16,-4-8-120-16,-2-4-476 0</inkml:trace>
  <inkml:trace contextRef="#ctx0" brushRef="#br0" timeOffset="154723.2489">6859 10156 1438 0,'0'0'239'16,"0"0"-207"-16,0 0-2 16,0 0 51-16,0 76 23 15,0-47-24-15,5 1-2 16,0-2-28-16,-1-3-21 15,0-3-27-15,0-8 4 16,-1-5-1-16,0-7-4 16,-1-2 6-16,2-10 13 15,-1-16-20-15,0-11-4 0,-2-7-9 16,1-6 4-16,-1 5 1 16,1 6 8-1,-1 9-1-15,0 10 1 0,3 9 21 16,-3 8 9-16,4 3-27 15,2 1-3-15,5 14-1 16,6 5 1-16,-3 3-1 16,4 2 1-16,-2-2 0 15,-4 0 0-15,-1-5 2 16,-4-3-1-16,-1-6 0 16,-4-6-1-16,1-3 6 15,-1 0-5-15,2-11 13 16,1-7-13-16,4-5 1 15,-1 0-1-15,0 3 1 0,0 6-1 16,-4 4 0 0,4 4 0-16,-5 5 7 0,2 1-8 15,4 1 0-15,4 12 0 16,4 7 2-16,1 2 7 16,-1 3 1-16,4 2 2 15,-4-2 9-15,3-2-10 16,0-5-5-16,0-6-5 15,3-4 9-15,1-8-8 16,3-3-1-16,1-19 8 16,-2-9-9-16,-5-6-27 15,-1-4 2-15,-6 2 15 16,-8 2 4-16,-2 4 5 0,-5 8-1 16,0 7 2-1,0 5 14-15,0 7 28 0,0 6 2 16,-5 0-22-16,-5 14-20 15,1 9 11-15,-2 7 17 16,4 4 4-16,3 2 11 16,4-1-10-16,4 1 1 15,15-2-11-15,10-5-5 16,5-7 7-16,6-5-4 16,7-10 0-16,3-3-5 15,1-4-2-15,0 0-7 16,-7-7-4-16,-9-2-5 0,-10 1-54 15,-7 2-64 1,-10 0-79-16,-1 4-156 0,-7-3-600 0</inkml:trace>
  <inkml:trace contextRef="#ctx0" brushRef="#br0" timeOffset="156841.5106">10975 10176 508 0,'0'0'325'0,"0"0"-156"0,0 0 47 16,-88-19-3-16,78 16 85 15,6 0-77-15,4 1-91 16,7-1-41-16,21-6-30 16,32-2 0-16,34-3 0 15,36-3-13-15,13-1-13 16,-4 5-7-16,-14 0-2 16,-38 5-6-16,-18 2-8 15,-19 2-10-15,-8-1-1 16,2 1 0-16,-1 1-37 15,-4-1-66-15,-18 4-66 0,-15 0-181 16,-6 0-307-16</inkml:trace>
  <inkml:trace contextRef="#ctx0" brushRef="#br0" timeOffset="157135.1995">11072 10330 1654 0,'0'0'248'0,"0"0"-177"16,0 0-52-16,0 0 74 0,96-19 47 16,0 0-33-16,39-3-24 15,14 0-25-15,-3 3-12 16,-14 3-8-16,-18 6-2 15,-11 2-18-15,-21 1-6 16,-24 2-11-16,-20 4-1 16,-14 1 0-16,-1 0-67 15,-6 0-112-15,-1 0-179 16,-14 0-644-16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5:39:43.9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10540 5741 421 0,'0'0'68'15,"0"0"-13"-15,0 0 119 16,0 0-38-16,0 0-42 15,0 0-31-15,0 0 5 16,-32-11-21-16,31 11-8 0,-3 0-2 16,1 0 2-16,-3 0-2 15,-2 0-10-15,-3 0 9 16,-3 0 12-16,2 0-11 16,-6 0 2-16,-1 3 17 15,1 2-21-15,-5-2-6 16,2 2 9-16,0-1-19 15,1 0 2-15,0 2 6 16,2 0-6-16,2-1-10 16,-1 3-3-16,-1 2-1 15,2 3-6-15,-3 3 5 16,1-1-6-16,0 2 8 16,-1 2-7-16,5 0 10 0,-1 0-1 15,4-1-4 1,3 2-4-16,1-1-2 0,1 4 1 15,6-1 0-15,0 3 11 16,0 0 4-16,3 2 28 16,7 0 7-16,0 1-26 15,2-1-9-15,2-4-9 16,-2 2-1-16,2-6-5 16,0-2 0-16,2-1 0 15,0-2 5-15,4-3-6 16,-2 0 2-16,1-1-1 15,2 0 6-15,0-4 5 16,3 0-12-16,3-4 8 16,0 1 2-16,3-3-10 15,-1 0 8-15,3 0-7 0,-1 0 10 16,1-3-3 0,3-1-8-16,-2-2 0 0,2 2 0 15,-2-3 1-15,-1 0-1 16,-5 1 5-16,-1-2-5 15,-1 3 0-15,-3-3 0 16,-1 2 1-16,-3-3 5 16,-3 0-6-16,0-1 11 15,-1-1-5-15,-3-2 2 16,2 0 3-16,2-3-10 16,-4 1 8-16,0-3 4 15,-1 1 2-15,0-1 1 16,0 0-5-16,-2-3 8 15,-1-1-4-15,-2-2 2 16,3-1-11-16,-3-1 6 0,-2-3-6 16,-1 0 9-16,-2-2-4 15,0 2 0-15,0 0 7 16,0 2 2-16,-5 1-3 16,-8 2-4-16,2 3-4 15,-3 1 0-15,-3 2-8 16,-2 2 7-16,-5 1-8 15,4 3 7-15,-5-1-6 16,-2 1 8-16,0 3 3 16,-2 1-10-16,-1 1-1 15,1 2 0-15,0 0 8 16,2 2-8-16,1 2-1 0,-2 0 2 16,-2 1-1-16,0 0 0 15,-1 0-1-15,-4 0 0 16,-3 7 0-16,-1 1 0 15,-3 1 0-15,-1 2 0 16,4 1 0-16,3-1 0 16,7 0 0-16,6 1-67 15,10 0-97-15,9-7-368 0</inkml:trace>
  <inkml:trace contextRef="#ctx0" brushRef="#br0" timeOffset="5672.79">14479 6135 841 0,'0'0'202'16,"0"0"-41"-16,0 0-12 16,0 0 34-16,30-72-14 15,-20 54-4-15,-2-1-32 16,-1 4-24-16,-1 4-15 16,-3 3-11-16,-3 3-15 15,0 5-15-15,0 0-27 16,-18 3-19-16,-15 16-7 15,-25 14 0-15,-27 12 0 16,0-1 0-16,6-4 1 16,9-9-1-16,19-11 0 0,-1 2 10 15,3 0-8-15,15-3-2 16,14-4 0-16,13-2-7 16,7 1-9-16,13 2 16 15,17 1 34-15,15 2 7 16,12 1-9-16,8-2 3 15,7 2 0-15,-1-3-3 16,0-1-14-16,-6-3-7 16,-10-4-5-16,-9-1-5 15,-13-2 0-15,-9-1-1 16,-12-3 0-16,-6 0-46 16,-3-2-39-16,-3 0-43 15,0 0-33-15,0-6-185 16,0-3-638-16</inkml:trace>
  <inkml:trace contextRef="#ctx0" brushRef="#br0" timeOffset="6969.9005">14879 6179 1213 0,'0'0'205'16,"0"0"-111"-16,0 0 44 15,0 0-22-15,0 0-37 16,0 0-31-16,0 0-30 16,82-50 1-16,-69 69 19 0,-2 7 1 15,-7 4 17 1,-4 4-5-16,0 2-8 0,-6-3-18 16,-10-4-4-1,-5-4-1-15,0-4 7 0,4-6-2 16,4-6 5-16,6-4-8 15,5-5 8-15,2 0-2 16,0-8 25-16,15-11 4 16,8-10-54-16,2-2-3 15,5-8-21-15,-1 0-3 16,-2 0 9-16,-4 1 15 16,-8 4-5-16,-5 5 5 15,-4 5 6-15,-3 9 0 16,-3 4 17-16,0 8 10 15,0 3-24-15,-6 2-9 16,-7 18-9-16,-7 9 7 0,-2 9 2 16,-2 5 7-16,2-1 5 15,6-3 1-15,5-3 2 16,6-7 6-16,4-3-6 16,1-5-5-16,0-5-9 15,9-4-1-15,6-4-1 16,1-2 1-16,8-3 6 15,6-1-6-15,3-2-26 16,26 0-97-16,-8-3-112 16,-10-3-412-16</inkml:trace>
  <inkml:trace contextRef="#ctx0" brushRef="#br0" timeOffset="7970.23">15356 6474 1438 0,'0'0'341'0,"0"0"-117"16,0 0-77-16,0 0-81 15,0 0-29-15,0 0 96 16,-48 75-35-16,30-46-34 16,3-3-16-16,2 1-20 15,1-6-15-15,5-3-4 16,1-2-9-16,3-7-11 15,3-1-99-15,0-7-80 16,4-2-143-16,10-12-60 16,-1-7-661-16</inkml:trace>
  <inkml:trace contextRef="#ctx0" brushRef="#br0" timeOffset="8510.499">15449 5986 1139 0,'0'0'328'16,"0"0"-113"-16,0 0-85 15,0 0-95-15,0 0 41 16,0 0 82-16,17 96-59 15,-7-58-53-15,3-1-6 0,-1-1 1 16,7-8-17 0,-2-3-12-16,3-10-6 0,0-4-5 15,-2-8 0-15,3-3-1 16,-2 0 0-16,0-17-28 16,-1-7-8-16,-1-6 8 15,-4-3 17-15,-5 4 10 16,-4 7 1-16,-2 8 30 15,-2 9 23-15,0 5-22 16,0 12-31-16,-2 17 0 16,-5 10 25-16,0 5 38 15,3 6-19-15,1-1-4 16,3 1 0-16,0-2-6 0,0-3-15 16,7-4-12-16,1-6-7 15,-2-7 0-15,-3-4 8 16,-3-12-8-16,0-2-2 15,0-8-11-15,-10-2-33 16,-14 0 25-16,-6 0 19 16,-6-10-35-16,2-2-12 15,5-3-37-15,16-6-51 16,9 5-121-16,4-3-461 0</inkml:trace>
  <inkml:trace contextRef="#ctx0" brushRef="#br0" timeOffset="8984.6722">16111 6113 1689 0,'0'0'222'0,"0"0"-90"15,0 0 2-15,0 0-34 16,0 0-44-16,0 0-41 16,0 0 15-16,115 33 26 15,-59-13-8-15,4 2-23 0,3-5-13 16,-5 0-5 0,-7-2-6-16,-4-3 0 0,-14-6 0 15,-12-3 0-15,-7-2 5 16,-10-1 3-16,-2 0 13 15,-2 0 3-15,0 0 21 16,0 0-7-16,-3 0-14 16,-14 9-19-16,-8 14-5 15,-11 10 0-15,-10 9 8 16,-4 5 12-16,-3 6 8 16,-2 1-9-16,-1-1 13 15,6-2-9-15,6-8-6 16,9-7-1-16,9-11 0 15,11-8-10-15,6-8-7 16,7-9 0-16,2 0-1 16,6-21-24-16,7-7-135 15,-3-4-536-15</inkml:trace>
  <inkml:trace contextRef="#ctx0" brushRef="#br0" timeOffset="11379.5702">17335 6389 1597 0,'0'0'326'0,"0"0"-122"0,0 0-55 15,0 0-29-15,0 0-34 16,0 0-36-16,96-39-29 15,-54 35-3-15,7 2-9 16,3 2-8-16,0 0-1 16,-3 0-18-16,-7 4-91 15,-10 9-74-15,-9-4-294 16,-13-1-279-16</inkml:trace>
  <inkml:trace contextRef="#ctx0" brushRef="#br0" timeOffset="11554.6548">17310 6584 1367 0,'0'0'167'15,"0"0"-55"-15,0 0 54 16,0 0 22-16,0 0-39 16,84 3-84-16,-34-3-59 15,32 0-6-15,-11 0-259 16,-9-2-891-16</inkml:trace>
  <inkml:trace contextRef="#ctx0" brushRef="#br0" timeOffset="13347.8677">18481 6203 411 0,'0'0'1009'0,"0"0"-815"16,0 0 8-16,0 0-65 15,0 0-40-15,0 0-39 16,0 0-27-16,101-25 6 15,-70 59 38-15,-4 8-8 16,-5 4-26-16,-11 4-19 16,-11 0 8-16,0 0 7 15,-24-4-15-15,-8-1 7 16,-11-8 6-16,-4-8-14 0,1-4 4 16,4-9-7-16,8-8-3 15,9-6-8-15,10-2 7 16,9-4-2-16,6-12-5 15,0-8-7-15,17-6-6 16,12-1 5-16,5-2-15 16,8 2-9-16,3 1 1 15,-2 1 9-15,1 2 0 16,-5 1 5-16,-4-1-1 16,-5 5 5-16,-5 1 6 15,-8 1 0-15,-4 4 1 16,-7 3 0-16,-3 7 11 15,-3 3 24-15,0 3-2 16,0 0-25-16,-11 17-9 16,-6 8 0-16,-3 10 9 0,-1 5 9 15,2 2 11-15,7 0-1 16,5-4 2-16,7-3-3 16,0-5-5-16,13-5 0 15,8-4-4-15,4-5-6 16,6-7-3-16,4-4 5 15,0-5-14-15,3 0 0 16,8-25-74-16,-9 2-127 16,-10-5-315-16</inkml:trace>
  <inkml:trace contextRef="#ctx0" brushRef="#br0" timeOffset="13773.5524">19313 5680 1618 0,'0'0'263'16,"0"0"35"-16,0 0-39 0,0 0-42 15,0 0-75-15,0 0-52 16,0 0-43-16,2-26-32 16,-2 42-15-16,0 7 9 15,-3 10 18-15,-4 7-1 16,-1 2-7-16,-1 2-5 15,-4 1-7-15,5-3-7 16,1-3 8-16,-1-3-8 16,1-7-1-16,5-5-14 15,-1-9-34-15,0-7-50 16,1-5-47-16,-3-4-102 0,0-15-27 16,-1-5-570-16</inkml:trace>
  <inkml:trace contextRef="#ctx0" brushRef="#br0" timeOffset="14113.1779">18945 5646 1390 0,'0'0'393'15,"0"0"-154"-15,0 0-93 16,88-7-17-16,0 5-2 16,33 2-29-16,13 0-16 0,0 0-4 15,-17 0-29-15,-33 0-16 16,-19 0-7-16,-19 0-3 16,-10 0-16-16,-2 0 5 15,-4 0-10-15,-5 0-2 16,-11-1 1-16,-10 1 0 15,-4 0 0-15,0 0-1 16,-1 0-46-16,-16 0-73 16,-32 10-92-16,1 1-106 15,0 0-426-15</inkml:trace>
  <inkml:trace contextRef="#ctx0" brushRef="#br0" timeOffset="14938.9868">19455 6133 1228 0,'0'0'331'0,"0"0"-35"16,0 0-60-16,0 0-81 16,0 0-78-16,0 0-58 15,0 0 5-15,7 53 74 16,-2-22-5-16,2 3-12 16,2-2-19-16,5-1-24 0,2-2-16 15,0-5-8 1,3-4-13-16,-2-5 6 0,4-6-6 15,-1-6 0-15,5-3 5 16,0-3-4-16,4-14 3 16,-3-10-5-16,-2-2-15 15,-6-5-1-15,-3 1 14 16,-6 3 2-16,-4 5-1 16,-2 7 1-16,-3 6 17 15,0 11 18-15,0 1-18 16,-5 8-17-16,-5 16 0 15,-5 5 0-15,0 10 10 16,2 3 10-16,2 5 4 16,3 1-1-16,1 2-2 15,6 3-3-15,1-3-9 16,0-1-7-16,0-6-1 0,0-5 5 16,0-3-5-16,0-8 0 15,0-6 0-15,0-6-1 16,0-5 0-16,0-5 0 15,-5-3 6-15,-1-2 6 16,-6 0 32-16,-10 0 0 16,-13-8-21-16,-11-4-14 15,-9-4-2-15,-3-1 5 16,-3 0 8-16,4 2-7 16,6 1-12-16,9 3-1 15,10 3 0-15,8 2 0 16,11 1-116-16,7 2-137 15,6-3-1107-15</inkml:trace>
  <inkml:trace contextRef="#ctx0" brushRef="#br0" timeOffset="25982.3949">13523 11001 1443 0,'0'0'103'0,"0"0"-103"15,0 0 0-15,113 28 16 16,-11-14 57-16,47 0-6 16,31 2 2-16,17-1 2 15,11 1 11-15,0 5 6 16,21 5-15-16,17 8 23 15,9 7 0-15,6 2-20 16,-2 3-45-16,2 3 22 16,-8-5-11-16,-9-4-10 15,-15-3-5-15,-17-8-3 16,-20-7-6-16,-24-3-2 16,-26-3-7-16,-38-8-1 15,-35-2-8-15,-29-5 1 16,-15-1-1-16,-4 0 1 15,-6 0-1-15,-5 0-11 0,-10 0-34 16,-7-6-96-16,-63-12-48 16,0-1-292-16,-14-1-173 0</inkml:trace>
  <inkml:trace contextRef="#ctx0" brushRef="#br0" timeOffset="26402.2291">14166 11301 780 0,'0'0'560'16,"0"0"-466"-16,0 0-69 16,0 0 117-16,90 27 73 15,16-17 3-15,72 3-64 16,59 0-47-16,41 4 22 16,23 7-16-16,-4 5-17 15,9 8-18-15,0 3-30 16,-14 3-5-16,-25-4-16 0,-37-6-5 15,-40-9-8-15,-42-12-2 16,-47-7-3-16,-38-5-8 16,-30 0 0-16,-18-7 6 15,-2-10-7-15,-8-8-31 16,-5-9-66-16,-73-43-119 16,-8 6-251-16,-19-4-905 0</inkml:trace>
  <inkml:trace contextRef="#ctx0" brushRef="#br0" timeOffset="28244.5043">15171 7903 38 0,'0'0'764'0,"0"0"-670"15,0 0-19-15,0 0 63 16,0 0 33-16,0 0 3 16,0 0-6-16,46-4-28 15,-43 2-4-15,-3 2 2 16,0-2-20-16,0 1-28 15,-7 1-30-15,-17 0 1 16,-26 0-25-16,-25 0-26 0,-4 0-10 16,2 3 13-1,9 5 33-15,19 1-6 0,-4 2-20 16,2 0 12-16,15 2-11 16,10-1-12-16,14-1-9 15,9 0-6-15,3 4-4 16,14 0 10-16,17 3 9 15,11 0 3-15,7-2-2 16,5 0-9-16,-1-4-1 16,-5-5-6-16,-5-3-2 15,-10-4 1-15,-6 0 7 16,-10 0-1-16,-7-2 1 16,-9-3 1-16,-1 1 5 15,-3-1 8-15,-18 2-6 16,-11 3-8-16,-13 0-6 15,-7 5 6-15,-7 12-1 16,3 8 1-16,4 3 13 0,10 6 10 16,10 1 1-16,13 2-8 15,15 3 0-15,4-1 16 16,22-2 20-16,28 0-1 16,31-7 4-16,28-6-15 15,6-7-16-15,-6-10-10 16,-23-4-8-16,-29-3 3 15,-15 0-9-15,-9 0 0 16,-2 0-8-16,-4 0-33 16,-11 0-54-16,-41 3-114 15,-18 8-319-15,-17-5-391 0</inkml:trace>
  <inkml:trace contextRef="#ctx0" brushRef="#br0" timeOffset="29000.1619">16006 8382 307 0,'0'0'244'0,"0"0"-152"16,0 0 57-16,0 0 13 15,39-76-99-15,-24 61-32 16,-2 3-14-16,1-1-7 16,-1 1 0-16,-2 1 10 15,-1 0 25-15,-5-2 7 16,-1 0-15-16,-2-2-7 15,-2-2-11-15,0-1-8 16,0-2-11-16,0 1 0 16,0-1-39-16,-2 1-20 15,-4-3-41-15,-1 3-26 0,-1 4 1 16</inkml:trace>
  <inkml:trace contextRef="#ctx0" brushRef="#br0" timeOffset="29866.2516">15777 7881 937 0,'0'0'244'0,"0"0"-29"16,0 0 11-16,0 0-11 15,82-38-54-15,-60 35-56 16,2 3-43-16,-2 4-19 16,1 17-3-16,-11 9 18 15,-4 8 1-15,-8 6 0 16,-13 4-19-16,-21-2-8 16,-10 1 3-16,-9-5 8 15,-2-3-5-15,1-7-24 16,8-6-8-16,6-9 2 15,17-6-7-15,10-10 9 0,9-1 2 16,4-6 14-16,7-17-1 16,15-8-12-16,9-8-5 15,8-4-8-15,9 1 0 16,-2 1-1-16,2 3-5 16,-1 1-6-16,-5 5 5 15,-3 0-1-15,-3 2 8 16,-6 2 0-16,-5 0 0 15,-6 6 0-15,-6 4 0 16,-9 5 2-16,-2 7 10 16,-2 4 10-16,-6 2-14 15,-11 7-8-15,-13 18 0 16,-4 8 0-16,-6 8 15 16,7 3 6-16,5 5-6 15,9-3-2-15,8-3-2 0,8-2-4 16,3-6-5-16,3-3-1 15,15-6 0-15,4-7-1 16,4-6-1-16,6-6-53 16,20-7-89-16,-4 0-166 15,-8-10-514-15</inkml:trace>
  <inkml:trace contextRef="#ctx0" brushRef="#br0" timeOffset="30080.9097">16318 8223 1235 0,'0'0'587'0,"0"0"-422"0,0 0 56 15,0 0-16-15,-45 71-22 16,34-45-85-16,1-1-45 16,2-1-40-16,0-4 1 15,2-4-14-15,3-4-1 16,0-5-44-16,3-7-125 15,0 0-116-15,0-9-256 0</inkml:trace>
  <inkml:trace contextRef="#ctx0" brushRef="#br0" timeOffset="30366.7352">16418 7879 1224 0,'0'0'262'15,"0"0"-98"-15,0 0 6 0,0 0-16 16,0 0-30-16,0 0-50 16,-61 78-39-16,61-60-10 15,0-4-3-15,12-5-11 16,7-7-5-16,7-2-6 16,4-4-1-16,2-13-11 15,0-6-2-15,-5-5 5 16,-8-3-15-16,-8 2-2 15,-6 2 8-15,-5 7 5 16,0 9-5-16,-5 4-51 0,-2 7-75 16,0 4-59-16,0 9-116 15,7 0-451-15</inkml:trace>
  <inkml:trace contextRef="#ctx0" brushRef="#br0" timeOffset="30903.4318">16814 7699 1370 0,'0'0'375'0,"0"0"-152"16,0 0-146-16,0 0 3 15,0 0 32-15,17 80-15 16,-3-45-36-16,4 1-15 0,5-4-21 15,3-3-11-15,1-5-8 16,3-9-5-16,-3-8 7 16,-2-7 2-1,-3-1 2-15,-3-19-12 0,-5-9 0 16,-3-4-6-16,-4-5 6 16,-4 2 0-16,-3 4 0 15,0 8 13-15,0 8 60 16,-3 10 6-16,-6 6-43 15,-5 13-30-15,-5 18 1 16,-5 13 23-16,0 11 13 16,-1 19-2-16,1 16-1 15,5 14-9-15,8-6-10 16,7-23-4-16,2-25-10 16,-1-18 3-16,2-3-9 0,-4-4 0 15,-2-3-1-15,-4-13 9 16,-5-5 0-16,-7-4-8 15,-11-5 11-15,-10-14-1 16,-6-4-11-16,3-4-8 16,2-1-13-16,9 5-26 15,11 6-14-15,11 7-3 16,11 6-35-16,17 4-145 16,14 0-247-16,8 0-22 0</inkml:trace>
  <inkml:trace contextRef="#ctx0" brushRef="#br0" timeOffset="31114.9427">17188 8187 1542 0,'0'0'284'0,"0"0"-118"0,0 0-68 15,0 0 73-15,0 0-50 16,18 99-30-16,-14-60-29 15,0 0-25-15,-1-8-25 16,-3-6-12-16,0-6 0 16,0-13-119-16,0-3-124 15,0-3-288-15</inkml:trace>
  <inkml:trace contextRef="#ctx0" brushRef="#br0" timeOffset="31388.7712">17416 7903 196 0,'0'0'960'16,"0"0"-678"-16,0 0-32 16,0 0-76-16,0 0-54 15,0 0-32-15,-34 76-32 16,34-64-24-16,9-7-5 15,8-3 3-15,4-2-2 0,2-2-8 16,2-13-9 0,-1-4-10-16,-6-1 10 0,-11-2-5 15,-7 2-6-15,-58-3-54 16,-8 4-208-16,-23 2-583 16</inkml:trace>
  <inkml:trace contextRef="#ctx0" brushRef="#br0" timeOffset="32004.5766">14351 8917 1620 0,'0'0'354'16,"0"0"-113"-16,0 0-92 0,0 0-80 15,0 0-37 1,0 0 46-16,-20 78 12 15,5-42-40-15,2-2-24 0,-2 0-24 16,2-5-1-16,1-6-1 16,4-5-30-16,4-13-151 15,4-5-75-15,0 0-113 0</inkml:trace>
  <inkml:trace contextRef="#ctx0" brushRef="#br0" timeOffset="32289.7986">14430 8568 1350 0,'0'0'240'0,"0"0"-33"0,0 0-14 16,0 0-40-16,0 0-63 16,-82 81-16-16,77-62-31 15,4-5-3 1,1-6 3-16,0-5-18 0,1-3-3 15,12 0 2-15,7-15-12 16,1-4-11-16,0-4 1 16,-2 0-2-16,-8 2-10 15,-4 5-19-15,-5 7-1 16,-2 7-10-16,0 2-53 16,0 7-54-16,0 27 19 15,0-3-135-15,0 0-300 0</inkml:trace>
  <inkml:trace contextRef="#ctx0" brushRef="#br0" timeOffset="32494.0357">14561 8969 1435 0,'0'0'335'15,"0"0"-71"-15,0 0-99 16,0 0-95-16,0 0-55 15,0 0-9-15,0 0-6 16,103-15-1-16,-82 15-55 16,-3 0-124-16,-14 0-136 0,-3 10-301 15,-1-4-353-15</inkml:trace>
  <inkml:trace contextRef="#ctx0" brushRef="#br0" timeOffset="32634.9674">14492 9065 846 0,'0'0'324'0,"0"0"-42"15,0 0-49-15,0 0 7 16,0 0-70-16,0 0-119 16,90 5-36-16,-30-5-15 15,31-5-49-15,-16 2-213 16,-6-1-351-16</inkml:trace>
  <inkml:trace contextRef="#ctx0" brushRef="#br0" timeOffset="32840.7092">15120 8970 1774 0,'0'0'211'0,"0"0"-92"0,0 0 49 16,-22 79 10-16,16-43-70 15,0 2-60-15,2-1-36 16,1-4-10-16,-3-6-2 15,0-6-36-15,-6-13-127 16,3-8-109-16,-2 0-694 0</inkml:trace>
  <inkml:trace contextRef="#ctx0" brushRef="#br0" timeOffset="33650.7758">14862 7511 1260 0,'0'0'314'0,"0"0"44"0,0 0-146 16,0 0-111 0,0 0-66-16,0 0 54 0,-100 47-3 15,74-20-10-15,2 1-3 16,3-3-38-16,6-3-21 15,4-5-4-15,3-8-9 16,6-5-1-16,2-4 6 16,0 0 5-16,0-11 1 15,5-11-12-15,8-10-18 16,1-4 3-16,7-4 8 16,4-1 5-16,-2 4-5 15,-1 8 6-15,0 9 1 16,-3 9-9-16,-4 10 2 15,0 1 7-15,1 14 0 16,2 9 31-16,0 8-4 0,2 3-5 16,-2 2 7-1,-2-5-13-15,0-3-5 0,-4-8-2 16,-1-7-3-16,2-8 8 16,1-5 15-16,4-7 22 15,8-15-22-15,1-7-14 16,1-5-1-16,-4-9-14 15,-3-6 5-15,-3-1-5 16,-6 0-1-16,-4 7 1 16,-1 7 0-16,-4 12 0 15,-3 12-1-15,0 12-32 16,0 0-61-16,-15 39-131 16,1 1-17-16,-1-4-652 0</inkml:trace>
  <inkml:trace contextRef="#ctx0" brushRef="#br0" timeOffset="41483.3511">716 7585 808 0,'0'0'99'0,"0"0"-68"15,0 0 11-15,0 0 20 16,-82-8 7-16,63 8 19 16,-5 0-18-16,-1 10-38 15,-5 6 4-15,-4 6 8 16,2 10-5-16,-10 18-7 15,-10 28 23-15,-3 29 13 16,10 16 4-16,18 10-7 16,17-7-17-16,10-12-5 15,10-5 11-15,12-10-3 16,16-5 11-16,8-2-11 16,8 0-25-16,9-5 9 0,10-2-1 15,9-3 0 1,9-14-12-16,10-9-13 0,10-11-2 15,0-15-1-15,0-13 0 16,-8-11-5-16,-5-9 1 16,-5-2-1-16,-16-17 1 15,-16-3-1-15,-13-6 12 16,0-6-4-16,16-22-3 16,11-24-4-16,7-30 4 15,-15-14-5-15,-17-3 9 16,-26 3-10-16,-19 3 1 15,-5 3 10-15,-21 1-2 16,-4 5-3-16,-10 12 5 16,-4 10 3-16,-7 8-7 15,3 16 8-15,3 14 15 0,5 11-17 16,-21-1-6 0,-23-10-1-16,-35 2-6 0,-17 7 0 15,6 22 0-15,-1 21-1 16,10 8-7-16,0 22-4 15,17-1-26-15,25 0-9 16,29-3-29-16,34 5-76 16,7-5-171-16,4-8-650 0</inkml:trace>
  <inkml:trace contextRef="#ctx0" brushRef="#br0" timeOffset="42958.9401">10819 7761 967 0,'0'0'115'15,"0"0"-84"-15,0 0 76 16,-62-78 23-16,37 52 25 15,-3 0-11-15,-2 1-12 16,-3 1-43-16,-1 2-16 16,-5 2-18-16,-6 2-13 0,-3 2-11 15,-6 0-6-15,-6 4 0 16,-3 3-9-16,-5 1 2 16,4 1 5-1,-1 5-8-15,7 2-2 0,5 0-4 16,6 0 3-16,5 4-11 15,2 7 5-15,1 8-5 16,2 3 5-16,1 9 0 16,1 5 2-16,3 7 6 15,1 7 11-15,10 3 0 16,-1 7 5-16,9 0 1 16,3 5-3-16,6 1-16 0,4 12 7 15,0 12 0-15,20 13-10 16,6-14-7-16,4-19 7 15,-2-24-8-15,3-16 11 16,11 3-12-16,9 3 6 16,11 1-5-16,3-6 6 15,0-4-6-15,1-6 5 16,0-8-4-16,1-4 11 16,1-4 2-16,-2-5 1 15,-2 0 5-15,-4 0-9 16,-4-7 3-16,-6 0 15 15,-3-4-11-15,-3 0 5 16,-1-1-3-16,-6-3-2 0,0 0 5 16,-2-5 0-1,-1-2 0-15,0-3-3 0,-2-6-5 16,-1-8-1-16,-3-5-1 16,-1-5-5-16,-7-6-3 15,0-3-5-15,-6 0 7 16,-4 1-2-16,-5 4-5 15,-5 3 1-15,0 2 4 16,0 2-5-16,-11 3 8 16,-4-1-9-16,-2 5-5 15,-3 1 5-15,-4 3 1 16,-2 2-1-16,-10 4-1 16,-4 2-6-16,-10 3 7 15,-9 3 0-15,-18 3-25 16,4 5-11-16,-3 5-22 0,2 5-65 15,-1 3-110-15,11 5-54 16,16 4-421-16</inkml:trace>
  <inkml:trace contextRef="#ctx0" brushRef="#br0" timeOffset="49409.7031">19093 13604 952 0,'0'0'159'15,"0"0"-97"-15,-53-82 74 16,22 46 19-16,-8 2-43 15,-4 0 6-15,-8 0-24 16,-8 2-32-16,-19-6-12 16,-29-3-19-16,-32-6 4 15,-9 2 48-15,-2 7-46 16,8 10-6-16,15 6-4 16,1 5-13-16,7 8-6 15,7 5-7-15,12 4 11 16,7 10 4-16,5 16-4 15,14 1 3-15,13 2-6 0,12 3 11 16,2 4-5-16,-16 21 27 16,-14 29-10-16,-9 27 10 15,6 13-7-15,17 6-17 16,18-3-7-16,12-11 8 16,11-2 9-16,13-4 0 15,9-3 9-15,2-3-13 16,22-1-7-16,13-3-1 15,11 1-14-15,13-3 8 16,12-1-1-16,9-10-8 16,13-7 6-16,7-9 2 15,5-8 0-15,4-7 8 16,2-11-5-16,-4-10-1 0,-3-12-2 16,-3-7 5-1,-8-7-13-15,-17-7 1 0,-17-2 7 16,-17-2-8-16,1 0 10 15,9-3 14-15,8-11 11 16,9-1-11-16,1-6 8 16,-3-2-8-16,0-1 1 15,-2-3-4-15,-3-2 7 16,1 0-1-16,-4-1-2 16,2-3-4-16,-1-1 6 15,2-2-19-15,-1 0 5 16,-2-3-1-16,-2-3 2 15,-1-3 3-15,-3-1 2 16,-5-3-1-16,-2 1-5 16,-6 0 7-16,-4-3-5 0,-2-3 1 15,-2-1-10-15,-4-2 4 16,-4 0-2-16,-1 1-3 16,-4-1-6-16,-6 1 0 15,0 3 0-15,-8-1 1 16,-2 1 0-16,-5 0 0 15,0 0 6-15,0 1-2 16,-9-3-4-16,-3-1-1 16,-6-2 9-16,3 0-8 15,-3 3 1-15,-1 9-2 16,1 5 8-16,0 2-7 16,-3 5 0-16,0 2 0 0,-4 3-1 15,-4 3-1-15,-2 2 0 16,-2 4 0-16,-6 1 1 15,-4 4 0-15,-9-1 0 16,-3 4 0-16,-7 2-1 16,-3 3 1-16,0 2 0 15,-1 2-1-15,0 3-34 16,5 0-49-16,6 0-49 16,3 3-66-16,17-3-301 15,17 0-1289-15</inkml:trace>
  <inkml:trace contextRef="#ctx0" brushRef="#br0" timeOffset="51391.7263">19567 11962 842 0,'0'0'107'15,"0"0"-21"-15,0 0 110 16,0 0-3-16,0 0 12 16,15-81-61-16,-15 69-18 15,-11 6-20-15,-7 4-29 16,-13 2-52-16,-15 5-16 16,-8 13 9-16,-8 6 17 15,0 3 4-15,9 2-13 16,17 0 1-16,15 0-2 15,14-3-12-15,7 5 1 16,17-1-3-16,19 2-5 16,10 3-5-16,5 0 0 15,3 1-1-15,-5-3 1 0,-9-1 0 16,-10-7-1-16,-12-3 0 16,-15-3 1-16,-3-5-1 15,-19-3 11-15,-16 0 1 16,-15-8 1-16,-11-1-4 15,-7-2-9-15,-3 0 6 16,-1-7-4-16,11-3-1 16,13 1-1-16,13 1-6 15,20 3-42-15,15-2-46 16,45 0-234-16,11 0-268 0,8 1-335 16</inkml:trace>
  <inkml:trace contextRef="#ctx0" brushRef="#br0" timeOffset="51638.492">19826 12168 1573 0,'0'0'172'0,"0"0"-126"16,0 0 68-16,0 0 39 15,0 0-54-15,0 0-64 16,0 0-17-16,-96 9 15 15,74 18 7-15,3 4-5 0,10 3-13 16,9 0-22-16,3 2 1 16,27-3-1-16,25 3-5 15,33-5-27-15,23-15-98 16,-14-7-196-16,-20-9-382 0</inkml:trace>
  <inkml:trace contextRef="#ctx0" brushRef="#br0" timeOffset="52901.4358">20369 12170 1497 0,'0'0'190'16,"0"0"-36"-16,0 0 11 15,0 0-61-15,0 0-49 16,-86 5-17-16,59 17-5 16,0 7-4-16,5 0-5 15,7 2-2-15,6-1-6 0,8-2-8 16,1-3-7-16,13-5-1 15,9-6 0-15,8-8-14 16,6-6-21-16,-2-1-48 16,-3-15-4-16,-2-7 2 15,-8-2 43-15,-3-2 26 16,-6 3 8-16,-4 2 8 16,-4 5 2-16,-2 6 33 15,-2 3 31-15,0 6-10 16,0 2-42-16,0 0-13 15,0 11-1-15,-2 6 0 16,0 5 1-16,0 5 0 16,2 0 0-16,0 2 13 0,6-3-5 15,12-1-9-15,8-3 1 16,5-8 0-16,5-7 1 16,1-7-2-16,2-5-7 15,-3-19-27-15,-5-10-7 16,0-24 3-16,-4-29 23 15,0-33 14-15,-6-11-10 16,-6 9 9-16,-8 17 2 16,-7 36 58-16,0 25 20 15,0 15-16-15,0 12-20 16,0 8 21-16,-3 8-2 16,-3 1-27-16,-3 25-33 15,-4 18-1-15,0 26 0 16,-4 19 2-16,7 19-1 0,10 2 7 15,0-20-8-15,13-23 0 16,8-27 0-16,7-12-33 16,10 2-14-16,9-9-21 15,7-4-42-15,-3-16-9 16,-4-2-44-16,-9-23 45 16,-10-8 41-16,-9-6 53 15,-11-1 24-15,-8 4 55 16,0 1 55-16,-12 10 6 15,-9 7 1-15,-4 7-50 16,-5 9-8-16,-1 2-23 16,-3 9-5-16,3 12-10 15,2 4-8-15,3 5 12 0,8 1-16 16,5 1 0-16,8-2-9 16,5-3-1-16,4-5 0 15,18-5 0-15,8-10 0 16,5-5-16-16,4-2-13 15,1-9-16-15,-2-10 6 16,-7-6 14-16,-7 0 14 16,-7 2 11-16,-7-1 1 15,-7 9 31-15,-3 3 0 16,0 5 15-16,-7 7-5 16,-6 0-16-16,0 0-23 15,-2 7-1-15,5 5-1 16,2 2-5-16,8-1 5 15,0-1 0-15,20-2 8 16,13-3-2-16,11-7 0 0,9 0-5 16,2-17-1-16,-3-12-1 15,-3-9-23-15,-12-8-18 16,-10 0 16-16,-12-2 10 16,-15 4 10-16,0 5 5 15,-28 5 1-15,-4 7 0 16,-6 6 10-16,6 8 11 15,4 8 2-15,7 5-17 16,11 1-6-16,5 16-12 16,5 6 3-16,5 5 9 15,15 5 7-15,3 3-6 16,2 3 5-16,-2 0-5 0,-13 0 0 16,-8 4 0-16,-2 1 24 15,-22-1 18-15,-9-1 24 16,-4 0 10-16,2-2 14 15,9-5-41-15,6-4-14 16,15-3-14-16,3-4-1 16,22-4-10-16,20-6-5 15,13-6-5-15,9-5-1 16,5-3-9-16,19-6-129 16,-19-8-100-16,-17-4-319 0</inkml:trace>
  <inkml:trace contextRef="#ctx0" brushRef="#br0" timeOffset="53183.1018">20195 12685 1998 0,'0'0'213'15,"0"0"-172"-15,142 29 54 16,5-21 66-16,30-1-45 16,13-7-32-16,-12 0-45 15,-35 0-15-15,-21 0 2 16,-32-5-12-16,-28-3-14 0,-24 4 0 16,-13-1-76-1,-7 0-99-15,-18 0-49 16,-18 0-123-16,-18-2-896 0</inkml:trace>
  <inkml:trace contextRef="#ctx0" brushRef="#br0" timeOffset="53367.5832">20365 12898 1735 0,'0'0'209'15,"0"0"-36"-15,168 20 44 16,-20-13-17-16,21-4-57 0,-6 0-56 15,-26-1-35 1,-48-2-24-16,-28 1-16 0,-19-1-12 16,-17 3 0-16,-5 1-180 15,-17-4-628-15</inkml:trace>
  <inkml:trace contextRef="#ctx0" brushRef="#br0" timeOffset="69818.8309">12034 4316 320 0,'0'0'181'15,"0"0"-135"-15,0 0-14 16,0 0 46-16,-19-11-8 0,15 7-5 15,-1 2 25 1,2-1 4-16,1 0 33 0,1 2-13 16,1 1-11-16,0 0-14 15,0-1-5-15,0 1-17 16,0 0-13-16,0-2-31 16,0 2-22-16,6 0 0 15,8-1 0-15,6 1 28 16,10-2 31-16,6 0-11 15,6 0 5-15,4-3 1 16,5 2-14-16,3 1 6 16,2 2-8-16,2 0-14 15,-2 0-8-15,2 0-5 16,-5 0 12-16,-3 2-13 16,-3 3-5-16,-2-2-5 15,-3 0 11-15,1 0-10 16,1 0 15-16,5-2-8 15,1 0-7-15,4 2 8 16,1-3-4-16,3 0-6 0,-1 3 1 16,3-3 1-16,1 3-1 15,0-2 1-15,4 2-1 16,1 0 7-16,0-1-7 16,4 0 0-16,1-2 0 15,-1 3 2-15,0 0 3 16,1 1-6-16,-6 1 2 15,-1-1-2-15,-4 2 0 0,-2-2 0 16,-1 1-1 0,0 0 0-16,1-1 1 0,2-1 0 15,1-1 0-15,1 1 0 16,-2 0 0-16,0 0 0 16,-4 1 0-16,1-1-1 15,0-1 1-15,-2 2 0 16,1-3 0-16,0 1 1 15,1 0-1-15,1-2 6 16,1 0-6-16,1 1 0 16,1 2-1-16,-1 0 1 15,0 0-2-15,-4 2 2 16,2-1-1-16,-1-2 1 16,1 3 0-16,0-5 0 15,2 3 0-15,-3 1 0 0,1-3 0 16,0 1 0-1,0-1 0-15,0 1 0 0,-1-1 0 16,0 0 1-16,-2 2-1 16,3-1 0-16,-1-2 0 15,3 0 1-15,1 2-1 16,0-2 0-16,2 0 0 16,-2 0-1-16,6 0 1 15,-6 0 0-15,1 0 1 16,-2 0 0-16,0 0-1 15,-2 0 0-15,-3 0 0 16,2 0 0-16,-2 0 0 16,-1 0 0-16,0 0 0 0,-1 0 0 15,1 0 0 1,-1 0 0-16,1 0 0 0,1 1 0 16,-1 1 0-16,0 0 0 15,-1-1 0-15,-1 2 0 16,1 0 0-16,2-1 0 15,2 2 0-15,-1 1 0 16,-1-1 0-16,1 0 0 16,-2-1 1-16,-1 2-1 15,0-2 1-15,1-3-1 16,-1 3 0-16,0 0 1 16,1-1 0-16,-4 0-1 15,-1 2 1-15,-2-4 0 16,-3 3-1-16,-1-1 1 15,3-1 0-15,2 2-1 0,-2 0 6 16,5-1-4-16,0 1 0 16,1-1-1-16,3 1 1 15,0 0 4-15,-1 0-5 16,-2 1 0-16,0-3-1 16,-1 2 1-16,-2-2 1 15,0-1-1-15,-3 0 9 16,1 0-8-16,-1 0 6 15,2 0 0-15,4 0 4 16,-4 0 1-16,1 0-12 16,-3-1 6-16,2-2 2 15,-5 2-3-15,2-2 5 0,-3-1 0 16,-3 1 0-16,1-2 2 16,-1 0 0-16,1-1 4 15,0 3-5-15,0-3-4 16,2 4 6-16,0-1-8 15,0 0-6-15,-2 0 1 16,-1 3 0-16,-2-3 1 16,-1 3 5-16,-2-2-1 15,0 0-6-15,-2 1 1 16,0-2-1-16,0 2 2 16,-1-2 9-16,2 1-5 15,-2-1 0-15,2-2 3 16,0 0-7-16,0-4 5 0,-2 1 1 15,1-6 0 1,-1 2-7-16,-1-5 11 0,-3-4 0 16,-4 0 4-16,-6-3 6 15,-2 1-1-15,-5-5 2 16,-4 1-7-16,-2-1 0 16,-4 0-1-16,0 0-14 15,0-2 10-15,0 2-10 16,-10-3 5-16,1 2 2 15,-6-4-7-15,-3-5 6 16,-5-2 0-16,-10-2-6 16,-5-1 0-16,-11 2-1 15,-16-8 1-15,-25 0 0 16,-16-3-1-16,-6 6 1 16,18 10-1-16,23 9 0 0,23 15 1 15,0-2-1-15,-10-1 0 16,-9-2 0-16,-21-4 1 15,-12 0-1-15,-9 0-1 16,-1 2 1-16,7 4-2 16,22 4-14-16,21 3 10 15,11 0-1-15,0 4-8 16,-8-4 14-16,-11 1-5 16,-9 0 6-16,-10-4-1 15,-13 1 1-15,-11 0-1 16,10 2 1-16,20 3 0 15,22 0 0-15,14 2-1 16,-9 1-8-16,-5-2 9 16,-7 4 1-16,2-3-1 0,-1 3-1 15,2 0 1-15,-1 0-2 16,1 0-4-16,-1 0-8 16,0 0 2-16,-1 5-2 15,1-1 8-15,3 1 0 16,4 0 5-16,8 0-1 15,4 0-4-15,5 1 5 16,3-1-11-16,3 1 0 16,-1 1 0-16,2 1 12 15,2-1-2-15,0 3-7 16,-2-3 3-16,1 3 5 0,2-1 0 16,0 2 0-16,3-2 0 15,0 2-1-15,0 0 1 16,2 0 0-16,3 1 0 15,-1-2 0-15,7 2-1 16,-1 1-6-16,-1 1 7 16,3 0 1-16,-3 0-6 15,1 2 6-15,-2 0 0 16,0 0 0-16,-3 0-2 16,2 1 2-16,0-3 0 15,-1 3 0-15,2-3 0 16,-1 1 0-16,1 0 1 15,1-2-1-15,-2 2 0 16,2 0 1-16,0 1-1 16,3 0-1-16,-2 1 1 0,-1 0 0 15,0 0 1 1,-2-1-1-16,0 1 0 0,2 0 0 16,-2 0 0-16,4-2 0 15,-2 3 0-15,3-3 0 16,0 2 0-16,3-1 0 15,0 2-1-15,3-2 0 16,2 0 0-16,1-1 0 16,-3-1-5-16,3 2 6 15,-1 0 0-15,2-1 0 16,-1 2 0-16,-1 0 0 16,2 0 0-16,1-1-1 15,1 1 0-15,1 0-1 0,2-1-6 16,0 1 8-1,0 0 1-15,0 0 10 0,6 0-4 16,-1 1 9-16,6-1-10 16,-2 0-4-16,1 0 5 15,3 0-6-15,-1 0 0 16,0 2 1-16,2 0-1 16,2-3 5-16,3-1 0 15,0-2 0-15,1-1 10 16,4 0-5-16,2-2 2 15,3-1 20-15,1-1-11 16,-2-2 5-16,-1-1-3 16,-5 1-9-16,-1-3-6 15,-6 0-2-15,-3-1-6 0,-4-1 1 16,-4-1-1-16,-2 0 1 16,0 0 5-16,-2 0-5 15,2 0-2-15,-2 0-15 16,1 0-72-16,-1 0-118 15,0-2-320-15</inkml:trace>
  <inkml:trace contextRef="#ctx0" brushRef="#br0" timeOffset="69996.9809">16873 4618 1920 0,'0'0'273'15,"0"0"-184"1,0 0-58-16,0 0 77 0,0 0-34 16,0 0-74-16,0 0-67 15,10-41-629-15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28:01.6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11497 5661 1267 0,'0'0'164'0,"0"0"-115"16,0 0-36-16,0 0 19 16,87-15 47-16,-37 8 24 15,9-3-8-15,14 1-41 16,19-1-17-16,-7 2-8 15,-11 2-8-15,-10 1-14 16,-18 5-5-16,4-2-1 16,-2 2-1-16,-6 0-49 0,-12 0-99 15,-17 2-117-15,-10 7-126 16,-3-5-256-16</inkml:trace>
  <inkml:trace contextRef="#ctx0" brushRef="#br0" timeOffset="196.5212">11595 5847 1169 0,'0'0'283'16,"0"0"-240"-16,0 0-42 0,0 0-1 16,127 0 37-1,-55-5 37-15,21-4-17 16,20-1-24-16,11 0-18 0,6 3-15 15,-36 0-91-15,-13 0-246 16</inkml:trace>
  <inkml:trace contextRef="#ctx0" brushRef="#br0" timeOffset="1096.2875">15368 5726 988 0,'0'0'126'15,"0"0"-93"-15,0 0-8 0,0 0 4 16,0 0 64-1,0 0 52-15,0 0-10 0,82-7-35 16,-33 7-15-16,11 0-2 16,17 0-11-16,-3 0-21 15,3 0-5-15,1 0-17 16,-13 0-7-16,8 0-16 16,-4 0 2-16,-6 0-8 15,-5 0 1-15,-7 0-1 16,-4 0 0-16,-5 0-31 15,-10 2-72-15,-7-2-61 16,-16 0-89-16,-8 0-100 16,-1 0-343-16</inkml:trace>
  <inkml:trace contextRef="#ctx0" brushRef="#br0" timeOffset="1365.584">15631 5900 1425 0,'0'0'176'0,"0"0"-151"16,0 0-24-16,118 7 13 16,-31-7 40-16,24 0 35 15,5 0-23-15,-7 0-35 0,-21 0-12 16,-27 0-10-1,-13 0-2-15,-8 0-6 16,6 0 0-16,1 0-1 0,0 0-11 16,-6 0-77-16,-13 4-114 15,-14-1-343-15</inkml:trace>
  <inkml:trace contextRef="#ctx0" brushRef="#br0" timeOffset="11962.7478">4059 9753 1557 0,'0'0'176'0,"0"0"-115"16,0 0-42-16,0 0 6 15,115-68 50-15,-65 48 16 16,10 1-24-16,18-3-29 16,22 0-17-16,25-2-9 15,0 0-11-15,-4 5 7 0,-30 2-8 16,-30 7 0-16,-13 3-16 15,-8 0-88-15,5 2-101 16,-9 2-126-16,-12 3-245 16</inkml:trace>
  <inkml:trace contextRef="#ctx0" brushRef="#br0" timeOffset="12201.6156">4226 9947 1415 0,'0'0'158'0,"0"0"-121"0,81-2-29 15,-26-11 54 1,9-4 32-16,18-6 26 0,-7-1-35 16,2 0-29-16,2-1-27 15,-15 6-16-15,9-4-12 16,-2 3-1-16,0 6-23 15,18-3-126-15,-16 5-176 16,-14 0-364-16</inkml:trace>
  <inkml:trace contextRef="#ctx0" brushRef="#br0" timeOffset="15591.634">5609 12305 1590 0,'0'0'200'0,"0"0"-133"0,0 0-51 15,0 0 3-15,0 0 58 16,0 0 34-16,85-5-26 16,-42 1-34-16,11 1-9 15,5-2-12-15,4-1-6 16,3 0-2-16,-4-3-12 16,2 3-1-16,-7 0-8 15,-2 2 6-15,-4 0-7 16,-8 3-10-16,-6-1-54 15,-11 2-64-15,-7 0-136 16,-19 0-108-16,0 0-167 16,-6 0-56-16</inkml:trace>
  <inkml:trace contextRef="#ctx0" brushRef="#br0" timeOffset="15844.3223">5910 12350 1294 0,'0'0'191'0,"0"0"-150"16,0 0-41-16,0 0 72 15,0 0 100-15,0 0-17 16,0 0-47-16,104 5-43 16,-68-5-11-16,6-1-14 15,1-7-12-15,2 1-15 0,0-2-7 16,1 1-5-16,0 1-1 15,-4 2 0-15,-2 0-43 16,6 3-122-16,-11 1-145 16,-12-1-387-16</inkml:trace>
  <inkml:trace contextRef="#ctx0" brushRef="#br0" timeOffset="28363.6073">1038 16066 829 0,'0'0'99'16,"0"0"-73"-16,0 0-25 15,0 0 15-15,0 0 16 16,0 0 7-16,-4-21-6 0,4 20-16 16,4 0-9-16,7-1-8 15,1 2 12-15,10 0-11 16,2 0 6-16,9 0 19 15,4 0-3-15,6 2 18 16,2 1 12-16,6 2-30 16,2 0-8-16,0 1 14 15,5-2-13-15,3 3 11 16,0-4-9-16,-1 2-4 16,1-2 2-16,-1-2-6 15,-2 1 24-15,3-2-17 16,0 0-1-16,-1 0-16 15,4 0 7-15,-3 0 2 16,-1 0-8-16,-2 0 6 16,-4 0-6-16,-2-2-1 15,-4 2 0-15,-2 0 1 16,-3 0-1-16,2 0 0 0,-2 0 0 16,0 2 1-16,2 5 0 15,-3 1 0-15,4 1 6 16,-4-1-5-16,4 1-2 15,-1-3 0-15,1 0 2 16,2-1-2-16,1 1 0 16,3-2 10-16,1 1-10 15,0 0 1-15,-1-2 1 16,2 1 3-16,-4-1-5 16,0 1 0-16,1-2-1 15,-5 1 2-15,3-3-1 0,2 0 1 16,3 0 13-1,4 0 17-15,0 0 5 0,7 0-23 16,1 0-12 0,13 0 0-16,15-2 5 0,13 1-6 15,4-1 0-15,-7-2 0 16,-10 0 1-16,-10 1-1 16,-10 0 0-16,-13 0-1 15,-11 1 1-15,-5 0-1 16,8-1 1-16,8 0 0 15,8 1-1-15,-2 0 2 16,2-3-1-16,-1 0 0 0,2 3 0 16,-1-1 1-16,3 1-1 15,-4 2-1-15,1 0 1 16,1 0 0-16,2-2-1 16,-1 2 1-16,5 0 0 15,-1-1 1-15,16-1-1 16,10 0 0-16,13 1-1 15,4 1 1-15,-10 0 1 16,-11 0-1-16,-9 0 0 16,-3 0 1-16,-1 3 0 15,-2 2-1-15,4 0-2 16,-2-1 2-16,-14-1 0 16,-9-1 0-16,-12 1 1 15,-2-1-1-15,11-1 0 16,9 3-1-16,9-1 1 0,2 1 10 15,10 1 3-15,-9-2 0 16,1 1-1-16,11 1 2 16,3 0-2-16,21 1 11 15,6-2-9-15,-8-2-4 16,-10 0 0-16,-10-1 5 16,2-1-4-16,2 2 5 15,0-1 3-15,3 1-5 16,1-2-3-16,-1 0 11 15,-3 0-4-15,0 0-6 16,1 0-4-16,-2 0-2 16,-2 0 0-16,2 0-6 15,-4 0 9-15,1 0-9 0,4 0 2 16,5 0 13 0,7 0 7-16,6 0-3 0,3 0 13 15,1 1-12-15,-4 3-7 16,-5 0 4-16,-1-1 8 15,-3 1 20-15,-3-4-9 16,-1 0 12-16,-5 0-3 16,-1 0-1-16,-2-2-8 15,-1-3-11-15,-4 3 6 16,-2-1-13-16,-11 0-9 16,-15 2 1-16,-10 1-2 15,-5 0 1-15,12 0-9 16,7 0 0-16,8 0 1 15,1 0 0-15,-4 0 0 16,2 0 5-16,-2 0-6 16,-1 0 7-16,0 1-7 15,2 2 0-15,-4 0-2 0,3-1 2 16,0 1-1-16,-3 1 0 16,2-4 0-16,1 3 1 15,-4 0-1-15,2-2 1 16,1 2 0-16,-2 0-1 15,0 1 1-15,-3-1 0 16,-1-3 0-16,-2 3 5 16,-1-2-5-16,-2 1-1 15,1-2 1-15,1 0 0 16,0 1 0-16,-1-1 1 0,-3 0-1 16,-4 0 0-1,1 0 0-15,-6 0 7 0,4 0 6 16,-4 0-7-16,-2 2 2 15,-1-1-2-15,-2 3-5 16,-1-4 0-16,-1 5 8 16,-4-3-7-16,-3 3 6 15,-4-1 1-15,-4-1-1 16,-6 0-1-16,-3 0 4 16,-7-2-2-16,-4-1 8 15,2 1-8-15,-6-1 0 16,-1 0 3-16,0 0-6 15,0 0-6-15,0 0 1 0,0 0 1 16,0 0-2 0,-19 0-36-16,-78-17-113 0,3-4-206 15,-21-7-1127-15</inkml:trace>
  <inkml:trace contextRef="#ctx0" brushRef="#br0" timeOffset="29092.3663">4830 17452 1684 0,'0'0'325'0,"0"0"-218"16,0 0-82-16,0 0 23 15,106-49 26-15,-18 25 5 16,30-3 5-16,13-1-23 16,-1 3-25-16,-9 0 2 15,-16 5 6-15,-6 1-18 16,-20 6-18-16,-21 3-8 15,-16 3-13-15,-12 3-56 16,0 1-58-16,-8 0-112 0,-10 3-435 16</inkml:trace>
  <inkml:trace contextRef="#ctx0" brushRef="#br0" timeOffset="29390.0102">4928 17628 142 0,'0'0'1999'0,"0"0"-1749"16,0 0-219-1,0 0-24-15,111-33 35 0,-16 6 40 16,30-2-13-16,10-4-30 15,-22 10-22-15,-31 6-16 16,-31 9 0-16,-11 1-1 16,5 0 0-16,-3 1 0 15,-1 1-70-15,-11 0-23 16,-10 5-31-16,-7 0-97 16,-8 0-445-16</inkml:trace>
  <inkml:trace contextRef="#ctx0" brushRef="#br0" timeOffset="36497.2901">20363 7034 1470 0,'0'0'201'16,"0"0"-99"-16,0 0-36 0,0 0-66 16,0 0-3-16,39 79 3 15,-36 18 41-15,0 1-10 16,-2-17-18-16,3-26-3 15,0-18-10-15,2 6 0 16,4 3-14-16,1 0-97 16,1-8-141-16,0-13-69 15,-3-21 26-15,-3-4-73 16,-5-6-11-16</inkml:trace>
  <inkml:trace contextRef="#ctx0" brushRef="#br0" timeOffset="36766.4259">20484 7528 418 0,'0'0'273'0,"6"-76"-74"0,9 32-31 16,6-6-19-1,6 3-55-15,5 4-39 0,6 2-20 16,2-1-12 0,3 1 2-16,-2 0 7 0,-1 2 18 15,-4-2 14-15,-5 0 2 16,-5-2 23-16,-6 3-26 16,-5 2 27-16,-4 9-18 15,-7 7 25-15,-2 9 4 16,-2 10-36-16,0 3-40 15,0 16-24-15,-11 27-1 16,-10 29 1-16,-1 27-1 16,2 13 0-16,6-18 1 15,6-20-1-15,7-25 0 0,1-8-1 16,1 26-95-16,11-8-219 16,1-7-443-16</inkml:trace>
  <inkml:trace contextRef="#ctx0" brushRef="#br0" timeOffset="37011.0089">21257 7772 1679 0,'0'0'303'0,"0"0"-283"16,0 0-18-16,-3 102-2 15,-3-71-31-15,1-4-33 0,5-1-7 16,0-5-172-16,0-9-548 0</inkml:trace>
  <inkml:trace contextRef="#ctx0" brushRef="#br0" timeOffset="37257.1773">21883 6936 808 0,'0'0'1181'0,"0"0"-1052"15,0 0-96-15,0 0-32 16,0 0-1-16,0 0 27 15,-52 87 1-15,40-32-11 16,5 4-9-16,4 0-7 16,3-1-1-16,0-8 0 15,0-9-18-15,0-9-112 16,4-11-153-16,1-11-333 0</inkml:trace>
  <inkml:trace contextRef="#ctx0" brushRef="#br0" timeOffset="37420.782">21491 6936 1627 0,'0'0'380'0,"0"0"-293"16,172-64-87-16,5 31-22 15,39-1-113-15,-35 9-224 16,-30 2-1167-16</inkml:trace>
  <inkml:trace contextRef="#ctx0" brushRef="#br0" timeOffset="42698.8962">20463 8511 1461 0,'0'0'194'0,"0"0"-47"0,0 0 26 16,-98-17-37-16,59 24-71 16,-7 20-29-16,-2 9 3 15,1 6-3-15,6 3 2 16,8 2-17-16,14-4-13 16,15 1-7-16,4-7 0 15,25-2-1-15,30-8-7 16,27-11-56-16,27-16-64 15,2-17-115-15,-25-11-114 16,-32-6-193-16</inkml:trace>
  <inkml:trace contextRef="#ctx0" brushRef="#br0" timeOffset="44024.2089">20711 8518 864 0,'0'0'325'16,"0"0"-128"-16,0 0 39 0,0 0-13 15,-103-48-76-15,69 51-60 16,-1 18-25-16,4 5-23 15,1 7-11-15,8 3-18 16,8 2-3-16,10 1-7 16,4 0 1-16,1-5 1 15,16-8-1-15,7-6-1 16,3-13-2-16,1-7-20 16,0-7-6-16,-3-20 5 15,-3-9-1-15,-6-10 9 0,-6-3 2 16,-7 4 3-1,-3 8 10-15,0 8 1 16,0 10 18-16,-6 9 17 0,2 9-5 16,1 1-30-16,1 6-1 15,2 10-1-15,0 9 0 16,5 3 0-16,14 3-5 16,8-1 5-16,4-3-8 15,2-3-44-15,0-9-59 16,-3-7-32-16,-3-8 12 15,-9 0 42-15,-7-10 62 16,-7-8 27-16,-4-4 1 16,0-2 18-16,0 0 33 15,0 3 32-15,-1 9 22 16,0 4 4-16,-1 7-20 16,2 1-67-16,0 5-22 0,0 15-7 15,3 6 7-15,6 7-1 16,1 1 1-16,1-1 0 15,0-2 0-15,-1-4 2 16,2-7-1-16,-4-8-1 16,-1-7 0-16,-1-5 0 15,3-3 0-15,-1-18 1 16,4-6-1-16,1-2-12 16,-1-3 11-16,-1 5-5 15,-1 4 5-15,-3 6 0 16,-2 6 0-16,2 3 1 15,-4 8-1-15,-2 0 0 0,2 2-13 16,0 12 8-16,3 5 6 16,4 3 12-16,1 2-5 15,3 1-6-15,4-2 8 16,0-5-7-16,2-4 4 16,3-5-6-16,0-9 0 15,-2 0-7-15,3-16-28 16,-1-10-53-16,-1-11-53 15,-4-9 29-15,1-17 9 16,-3-22 31-16,-3 6 32 16,-4 6 40-16,-5 15 10 15,-4 27 108-15,0 6 59 16,0 6-33-16,0 17-68 16,0 2-63-16,0 24-13 0,-4 12 0 15,-1 12 21-15,2 8 1 16,3-1-13-16,0 1-7 15,0-5-1-15,8-5 7 16,-1-6-8-16,3-9 0 16,-3-10-9-16,-1-9-41 15,0-12 22-15,4-2 27 16,0-18 1-16,6-8-1 16,3-2 0-16,3 1 1 15,-1 5 0-15,1 7-1 16,1 8 0-16,-1 6-6 15,-1 3 7-15,-2 0 0 16,-2 15 0-16,-5-1 1 16,-5 5-1-16,-6 1 1 15,-1 2 8-15,-8-1-2 0,-16-1-1 16,-5-3 6-16,-3 0-5 16,2-3-5-16,5-2 4 15,8-5-6-15,8-1 0 16,9-2-1-16,0-1-10 15,18-2 4-15,15 0 6 16,10-1 1-16,8 0-2 16,1 0 0-16,0-11-8 15,-7-6 1-15,-9-3 6 16,-6-2-2-16,-9-2 5 16,-9 1 1-16,-4 6 45 0,-5 3 24 15,-2 7 5 1,-1 5-15-16,0 2-39 0,0 1-21 15,2 17 0-15,1 5-1 16,2 7 0-16,-1 0 1 16,1 0 0-16,1-2 0 15,-3-7 1-15,-1-4-1 16,2-7-30-16,-4-10-132 16,0-7-122-16,0-13-526 0</inkml:trace>
  <inkml:trace contextRef="#ctx0" brushRef="#br0" timeOffset="44164.7229">21851 8246 1084 0,'0'0'290'0,"0"0"-231"16,0 0-59-16,0 0-84 15,0 0-75-15,0 0-497 16</inkml:trace>
  <inkml:trace contextRef="#ctx0" brushRef="#br0" timeOffset="44789.8313">21108 8649 1016 0,'0'0'194'15,"0"0"-52"-15,0 0 48 0,0 0-51 16,0 0-15-16,0 0-63 16,0 0-45-16,34-9-15 15,-20 29 0-15,2 5 0 16,-3 5 0-16,1 3 8 16,-2-1-9-16,14 9-34 15,-2-9-155-15,3-8-296 0</inkml:trace>
  <inkml:trace contextRef="#ctx0" brushRef="#br0" timeOffset="46003.3085">22192 8531 519 0,'0'0'731'15,"0"0"-605"-15,0 0 75 16,0 0 1-16,0 0-41 16,0 0-96-16,0 0-50 15,-33-11-14-15,24 36 7 0,-4 2 27 16,2 5 5 0,2 1-22-16,-1-5 8 0,7-3-10 15,-3-5-10-15,3-8-5 16,3-7 0-16,0-5-1 15,0 0 9-15,12-17 6 16,7-12-14-16,7-6 0 16,2-4-1-16,2 4 1 15,-5 6 0-15,-4 9-1 16,-10 8 0-16,-2 9 0 16,-5 3 0-16,3 3 0 15,2 14 0-15,7 6 12 16,3 2 4-16,6 3 1 15,6 0-7-15,4-1-9 16,4-8 8-16,4-4-8 0,-3-10-1 16,-2-5-22-16,-3-5-2 15,-9-17-2-15,-4-6 2 16,-8-6 12-16,-6 0 11 16,-6 4 1-16,-2 3 8 15,0 8 21-15,0 7 1 16,-2 7 4-16,-4 5-10 15,-1 0-16-15,-2 5-8 16,-3 14-2-16,-1 6 1 16,1 1 1-16,2 5-1 15,5-4 1-15,5-2 0 0,0-6-2 16,0-5 0-16,4-9-11 16,7-5-4-16,1-2 9 15,4-14 6-15,-1-5-13 16,0-5 6-16,-3 3 9 15,-2 3-2-15,-3 4 2 16,-3 5 0-16,-1 5 13 16,-2 5 2-16,-1 1-6 15,0 0-9-15,0 4-1 16,3 12 1-16,5 2-1 16,3 1 1-16,3 1 0 15,8-3 0-15,2-4 0 16,3-7 0-16,1-6 0 15,2-3 1-15,-3-19-1 0,-2-9 0 16,-2-11-2-16,-3-23 2 16,-5-26 0-16,-5 3 0 15,-2 10 1-15,-6 19 0 16,-2 29 14-16,0 8 37 16,0 5 16-16,0 14-24 15,0 3-33-15,0 19-11 16,0 15-1-16,4 14 0 15,1 13-5-15,1 1 6 16,-2 1-1-16,2-7 1 16,-4-7 0-16,-2-8-87 15,0-10-37-15,-11-11-141 16,-5-9-234-16,-2-10-457 0</inkml:trace>
  <inkml:trace contextRef="#ctx0" brushRef="#br0" timeOffset="46192.7001">22905 8329 1478 0,'0'0'173'16,"0"0"-107"-16,0 0-2 15,82 7 68-15,-51 15-2 16,2 8-37-16,0 4-40 16,-3 1-28-16,-8 0-18 15,-8-3-6-15,-7-3-1 16,-5-6-16-16,-2-6-135 15,0-7-188-15,0-10-294 0</inkml:trace>
  <inkml:trace contextRef="#ctx0" brushRef="#br0" timeOffset="47188.2205">23407 8381 1084 0,'0'0'178'0,"0"0"-91"0,0 0 77 15,0 0-5-15,-61 83-31 16,53-52-25-16,5 2-21 16,3-4-51-16,0-2-17 15,14-8-7-15,3-4-5 16,4-11 9-16,1-4-5 16,2-7-6-16,-2-15-1 15,-1-9-17-15,-7-7 11 16,-4-5-7-16,-9-2-11 15,-1 6 18-15,0 8 7 16,-1 10 16-16,-5 12 9 0,3 9-25 16,2 0 0-16,-1 13-12 15,2 7 11-15,0 3-14 16,0 0 5-16,17-2-20 16,-1-4-41-16,5-8-13 15,3-6 16-15,-2-3-16 16,-2-1-4-16,-1-15 43 15,-6-7 45-15,0-2 5 16,-5-2 61-16,-2 3 31 16,-1 4 17-16,-2 8 12 15,-2 8-38-15,-1 4-37 16,2 0-49-16,-2 19-2 16,0 5 0-16,2 8 1 0,0 0 14 15,-1 1-2 1,2-4-3-16,-1-5-9 0,1-7-1 15,-1-4 2-15,-2-9-2 16,4-4 2-16,1 0 30 16,3-16-17-16,3-8-14 15,1-3 0-15,3-2 0 16,-2 2 0-16,-1 3 0 16,-4 9 14-16,-2 5 14 15,-3 8-5-15,-2 2-11 16,1 2-13-16,4 12 0 15,2 4-1-15,4 4 0 16,5-3 1-16,2-1 0 16,7-4 0-16,3-4 0 0,7-7 2 15,4-3-2-15,4-4-14 16,-2-17-33-16,1-9-28 16,-6-9 0-16,-6-4 3 15,-5-3 14-15,-11 8 58 16,-7 8 19-16,-8 9 51 15,0 10 3-15,-3 7-27 16,-11 4-31-16,-3 7-7 16,-2 13-2-16,1 6-4 15,8 5 7-15,3 4 4 16,7 2 2-16,0 0-9 16,7-1-6-16,9 0 1 15,0-3-1-15,-1 1 1 16,-15 7-1-16,-13-7-131 15,-17-8-404-15</inkml:trace>
  <inkml:trace contextRef="#ctx0" brushRef="#br0" timeOffset="47835.5411">21539 8875 1397 0,'0'0'159'0,"0"0"-144"15,0 0-9-15,0 0 5 16,-93 8 40-16,69 12-8 16,1 7-1-16,6-1-29 15,2 4-3-15,9-4-9 16,6-2-1-16,0-7-25 16,13-10 1-16,13-7 5 15,8 0 13-15,3-15-7 16,2-8 11-16,-3 1 2 0,-4 0 37 15,-10 5 52 1,-7 8 30-16,-8 7-25 0,-4 2-55 16,-3 17-29-16,0 18 37 15,-3 19 36-15,-13 22-27 16,-1 19-10-16,0 8 8 16,4-15-3-16,6-24-20 15,3-21-21-15,2-9-8 16,2-3 4-16,0-4-6 15,0-4 0-15,0-12 5 16,0-11-4-16,3-10 4 16,9-21-5-16,-3-11-1 15,-1-11-15-15,-7 0-12 16,-1 5 13-16,-3 7 13 16,-14 14-4-16,-6 11 0 0,-4 10-1 15,2 6-3-15,2 0-1 16,11 7-7-16,9 8-29 15,3 2-33-15,35 5-55 16,4-2-107-16,2-6-288 0</inkml:trace>
  <inkml:trace contextRef="#ctx0" brushRef="#br0" timeOffset="48078.3896">22217 9087 1620 0,'0'0'551'0,"0"0"-523"0,0 0-28 15,0 0 0-15,0 0-1 16,0 0 1-16,-4 99 0 16,4-57-1-16,-1 1 0 15,-1-4 1-15,-1-6-18 16,-2-6-104-16,-1-9-114 15,-7-18-71-15,4 0-11 16,2-10-314-16</inkml:trace>
  <inkml:trace contextRef="#ctx0" brushRef="#br0" timeOffset="48353.7787">22173 9196 700 0,'0'0'220'0,"0"0"-54"16,0 0-73-16,0 0-48 0,101-72-22 15,-72 62-7-15,-4 2 14 16,-3-1 14-16,-5-1 21 15,-3-1 39-15,-5-2-24 16,-1-4-4-16,-3-1-7 16,0-2 7-16,-3 4 35 15,-2 2 7-15,1 6 28 16,-1 5-63-16,0 3-54 16,0 6-21-16,0 15-8 15,0 13 1-15,0 10 18 16,0 8-9-16,0 3 10 15,0 1-6-15,6-3-13 0,2-5 0 16,2-3-1 0,8-3-73-16,-3-12-179 0,5-14-516 0</inkml:trace>
  <inkml:trace contextRef="#ctx0" brushRef="#br0" timeOffset="48575.6257">22917 9111 1852 0,'0'0'270'0,"0"0"-211"15,0 0-33-15,0 0 35 16,-1 93 4-16,-1-50-6 16,2 0-26-16,-1-2-18 15,-2-2-14-15,-2-6 1 0,-1-5-2 16,-3-9-50-16,-6-12-67 15,3-7-128-15,-3 0-354 0</inkml:trace>
  <inkml:trace contextRef="#ctx0" brushRef="#br0" timeOffset="48744.4904">22708 9114 1547 0,'0'0'373'15,"0"0"-274"-15,0 0-1 16,85-13-29-16,-38 9-19 16,7 0-32-16,3 0-18 0,12-5-2 15,-14 1-210 1,-13-4-1185-16</inkml:trace>
  <inkml:trace contextRef="#ctx0" brushRef="#br0" timeOffset="52760.7996">22455 9861 705 0,'0'0'94'0,"0"0"-71"0,0 0 42 16,0 0 15-16,0 0 28 16,-2-81-36-16,2 70 40 15,5 2-38-15,3 2-12 16,1 3-7-16,0 1-5 15,6 3-14-15,0 0-14 16,4 0-11-16,5 9 14 16,1 5 12-16,6 0 16 15,5 2 1-15,4-4 5 16,6-1 10-16,3-1-31 16,2-6-15-16,1-2-10 15,3-2-5-15,1 0-1 16,-3-6-1-16,-4-8-6 0,-1-4 2 15,-4-3-1-15,-5-3 18 16,-1-3-2-16,-4 0 2 16,-1 2 11-16,-3-2-8 15,0 2-1-15,-4 1 5 16,1-2-7-16,-1 1-8 16,-1-2-10-16,-4-1 1 15,0-2 5-15,-2-1-6 16,-4 0 0-16,0-2 0 15,-3 0 8-15,-1 2-8 16,-3-1 0-16,-3 0 0 16,-1 1 1-16,-4 2-1 0,0 0 0 15,0 3-1 1,-6 1 1-16,-7 3 0 0,-3 1-1 16,-4 2 1-16,0-1 7 15,-3 1-8-15,-2 0 0 16,-2 2-2-16,0 0 1 15,-3 2 0-15,2 1 1 16,-3-1-1-16,-3 3 1 16,0-1-1-16,-5 1 1 15,-2 1-1-15,-3-2 0 16,-3 2 1-16,2-2 0 16,-3 0 0-16,2 0 0 15,3 1 0-15,3 0 0 16,4 1 1-16,1 0-1 15,4 0-1-15,1 0 1 16,0 2 1-16,0 1-1 0,-1 3 0 16,-3 1 0-16,-5 2-1 15,-1 2 1-15,-2 0 0 16,-4 0 0-16,1 0 0 16,-3 0 0-16,-2 3 0 15,3 1 0-15,0 3-1 16,0-1 1-16,3 2 0 15,3 3 0-15,4 2 1 16,-1 0 0-16,6 4 8 16,1 2-2-16,1 2 4 15,2 1-10-15,2 2 9 16,-1 5-1-16,3-2-3 0,1 3 0 16,6 1 6-16,1 2-11 15,2-1-1-15,1 1 1 16,3 3 0-16,3 3 5 15,0 1 1-15,3 4 5 16,2 1 6-16,2 5-5 16,0-1 2-16,5 0 4 15,12-4 0-15,7-3 1 16,8-3-2-16,3-6-2 16,3-4-7-16,6 0 4 15,0-1-1-15,2-2 0 16,0 0-3-16,0-1 0 0,1-1 4 15,-3-2-6-15,-2-3-1 16,-1-2 8 0,-1-1-5-16,-4-3 1 0,-2-2 6 15,-2-1 1-15,-3-1-4 16,-1 0 4-16,-2-1-1 16,-4 0-1-16,1 0 6 15,-3-1 0-15,-3-2-12 16,-2-3 4-16,-3 1-7 15,-4 0-5-15,-3-3 8 16,0 1-8-16,-4-1 1 16,-1 0 4-16,0 0-5 15,0 0-1-15,0 3-30 16,-8 11-153-16,-9-2-94 16,-10-4-693-16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29:04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16138 4039 798 0,'0'0'101'15,"0"0"-73"-15,0 0 42 16,0 0 53-16,0 0 21 15,0 0-17-15,-27-41-11 0,19 34-31 16,-1-3-27-16,-5 2 6 16,-6-2-3-16,-4 2-15 15,-6 1 5-15,-4 1-16 16,-4 2 0-16,-4 4-13 16,0 0-3-16,-3 0 0 15,0 1 6-15,-3 10 7 16,2 3-7-16,-3 3-6 15,2 3-2-15,0 2-1 16,1 0-6-16,0 4 3 16,1-2 1-16,3 1 3 15,0 1-5-15,2 1-1 16,3-1-3-16,5 1 0 16,3 4-7-16,3 3 8 15,4 5-7-15,4 2 4 0,3 5 1 16,5 1-7-16,2 4 1 15,4 1 9-15,4 2-4 16,0 0 6-16,0 1-3 16,8 0-8-16,6 1 8 15,6 1 2-15,2 1-1 16,1-2 0-16,3-2 1 16,3-5-5-16,0-4 8 15,3-4-8-15,-1-2 15 16,3-5-6-16,3-1 0 15,-2-4 0-15,2-2 2 16,1-4 1-16,0-6 9 16,-1-3-2-16,1-5-2 0,1-4 12 15,2-2 5 1,1-3-7-16,2 0-3 0,2-3-6 16,-3-5-9-16,2-3-2 15,-4 1 8-15,1-3-4 16,-3-1 0-16,-2 2-2 15,-2-2-1-15,1-4-1 16,-3 0 5-16,2-4-3 16,-2 0-1-16,1-5 0 15,2-2 0-15,-2-2-8 16,1-5 1-16,-3-6 1 16,-2-1-7-16,-4-6 10 15,-3-4-5-15,-3-6 0 16,-5 0-5-16,-2-2 0 15,-6-3 7-15,-2 2-7 16,-4 0 6-16,-1 3-7 0,0 1 0 16,-3 8-7-16,-7 2 7 15,-5 4 0-15,0 4 1 16,-3 2-1-16,-2 1 0 16,-3 2 0-16,-1 3 0 15,-3-1 0-15,-1 3 0 16,-2 4 0-16,2-1 0 15,-2 4 0-15,-1-1-1 16,-2-1 1-16,-2 4-1 16,-2 2-1-16,-4 2 1 15,-1 3-5-15,1 7 0 0,-2 0 5 16,3 4-10-16,-2 3 4 16,3 0-8-16,4 0 1 15,3 7-17-15,4 3-20 16,7 4-44-16,11 11-79 15,5-3-104-15,5-4-453 0</inkml:trace>
  <inkml:trace contextRef="#ctx0" brushRef="#br0" timeOffset="23039.3891">5562 5175 636 0,'0'0'115'16,"0"0"-64"-16,0 0 31 16,0 0 32-16,0 0 27 15,0 0-8-15,0 0-58 16,0 0-12-16,0 0-7 16,0-2-14-16,5 0-10 15,2 1-11-15,4 1-7 16,6-2-4-16,6 2 5 0,7 0 5 15,6 0 4-15,5 0-4 16,7 0 0-16,4 0-2 16,5 0 1-16,7 5-2 15,5-1 7-15,-1 3-4 16,1 2 5-16,-3 1-3 16,-1 0-6-16,-5 1-3 15,-2-2 2-15,-1 3-3 16,1-3 8-16,2-2-1 15,1 3 13-15,1-2-5 16,4-1-2-16,-2 1-1 16,2 1-6-16,-2-1 3 15,0 1-2-15,2 0-5 16,0-3 3-16,1 3-7 16,1-3 14-16,1 0-8 0,-2 1 3 15,6-1-9-15,-6 0 2 16,3 2 9-16,-4 1-8 15,2-2 3-15,-7-2-4 16,-8 0 4-16,-4 0 2 16,-9-2 1-16,-9-1-1 15,-5-2 6-15,-7 0-11 16,-5 0 2-16,-4 0 1 16,-2 0 2-16,-4 0 4 15,-2 0-5-15,-2 0-1 16,1 0-4-16,-1 0-9 0,0 0 3 15,0 0-6-15,0 0 0 16,0 0 0-16,0 0-37 16,0 0-77-16,0 0-130 15,0 0-526-15</inkml:trace>
  <inkml:trace contextRef="#ctx0" brushRef="#br0" timeOffset="41727.0544">8792 11408 1620 0,'0'0'306'0,"0"0"-227"15,0 0-56-15,0 0-1 16,107-44 46-16,-59 27 14 16,8 0-21-16,7 1-27 15,3-1-16-15,4 2-17 0,-2 1 5 16,-1-1-4 0,-5 2-2-16,-7 3-23 0,-5 3-82 15,0 1-111-15,-13 1-111 16,-11 3-311-16</inkml:trace>
  <inkml:trace contextRef="#ctx0" brushRef="#br0" timeOffset="41976.1087">9102 11483 1817 0,'0'0'224'0,"0"0"-171"16,0 0-34-16,0 0-13 16,0 0 36-16,0 0 50 15,0 0-33-15,113-14-34 16,-59 1-17-16,1 0-8 16,3-2-9-16,23-6-100 15,-14 3-208-15,-10 0-678 0</inkml:trace>
  <inkml:trace contextRef="#ctx0" brushRef="#br0" timeOffset="45271.1574">8617 12547 1562 0,'0'0'205'16,"0"0"-149"-16,0 0 27 15,112-22 62-15,-56 11-17 16,7-2-24-16,18-3-32 0,22-1-23 16,25-1 6-16,12 2-3 15,-4 4-13 1,-15 4-20-16,-21 2-9 0,-24 0-4 16,-20 4-5-16,-17-1-1 15,-10 1-1-15,-4 0 0 16,-1 2-46-16,-5 0-50 15,-8 0-41-15,-10 0-57 16,-1 0-92-16,-16 2-74 16,-4 5-33-16</inkml:trace>
  <inkml:trace contextRef="#ctx0" brushRef="#br0" timeOffset="45600.3757">9090 12659 1054 0,'0'0'154'15,"0"0"-96"-15,0 0 63 16,0 0 45-16,0 0-9 16,0 0-3-16,0 0-24 15,34 25-4-15,-2-25-11 16,17 0-17-16,22-7 10 15,33-16-26-15,26-9-20 16,8-2-14-16,-7 5-21 16,-16 6-14-16,-33 8-4 15,-19 5-7-15,-14 4-1 16,-10 1 0-16,0 2 0 16,-5-2-1-16,0 4-57 0,-16 1-83 15,-10 0-76-15,-3 3-276 16,-5 3-341-16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31:04.4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8299 13254 1109 0,'0'0'310'0,"0"0"-172"16,0 0-34-16,0 0 40 15,0 0 33-15,0 0-20 16,57-11-33-16,-26 4-39 16,8-3-32-16,6-1-3 15,3-5-12-15,4 1 0 16,4-4-8-16,1 1-18 16,-3 1-11-16,-2 2 11 15,-4 1-11-15,-6 2-1 16,-11 1-19-16,-1 1-46 15,-11 1-34-15,-7 4-69 16,-12 5-121-16,0 0-62 0,-12 0-549 0</inkml:trace>
  <inkml:trace contextRef="#ctx0" brushRef="#br0" timeOffset="218.0037">8566 13384 1866 0,'0'0'286'15,"0"0"-217"-15,0 0-54 16,0 0 38-16,90-45 37 16,-42 20-24-16,12-2-40 0,5 0-17 15,3 1-9 1,28-9-6-16,-20 7-144 0,-6 3-406 0</inkml:trace>
  <inkml:trace contextRef="#ctx0" brushRef="#br0" timeOffset="955.1269">18506 13251 1817 0,'0'0'250'0,"0"0"-184"15,0 0-54-15,0 0 31 16,0 0 32-16,115 0-7 16,-68 0-25-16,8 0-23 15,3 0-7-15,0 0-8 16,-3-7-5-16,-7 2-6 16,-8 0-42-16,-7-2-86 15,-9-3-120-15,-11 1-73 0,-10 0-250 0</inkml:trace>
  <inkml:trace contextRef="#ctx0" brushRef="#br0" timeOffset="1189.9127">18657 13370 1597 0,'0'0'257'0,"0"0"-197"15,0 0 41-15,0 0 75 16,0 0-44-16,116 2-67 16,-65-4-32-16,4-5-15 0,2-3-7 15,-5 1-3-15,-3 1-8 16,-7 1-13-16,2-1-92 16,-12-1-212-16,-12 2-597 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31:25.9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11163 6086 104 0,'0'0'219'0,"0"0"-66"16,0 0 95-16,0 0 15 15,0 0-8-15,-9 0-14 16,9 0-54-16,0 0-7 0,0 0-30 16,0 0-30-16,0 0-29 15,3 0-20-15,8 0-24 16,8 0 13-16,11-4 5 15,9-3-26-15,8-1-4 16,8-2-11-16,4 1-9 16,0 0-14-16,0 1 1 15,-4 1-2-15,-4-1-1 16,-10 1-28-16,-8 2-55 16,-7 1-46-16,-12 2-77 15,-14 2-152-15,-3 0-259 16,-16 2-515-16</inkml:trace>
  <inkml:trace contextRef="#ctx0" brushRef="#br0" timeOffset="367.4145">11173 6261 1300 0,'0'0'561'0,"0"0"-503"15,0 0-57-15,0 0 7 0,0 0 52 16,0 0 39 0,0 0-7-16,83 0-27 0,-37 0 9 15,5 0-18 1,4-4 0-16,-1 1-13 0,-4 0-19 15,-7-2-8-15,-3 3-15 16,-5-1 1-16,-8 0-1 16,-3 0 0-16,-6 0 0 15,-5 0 1-15,-3 3-2 16,-4 0 0-16,-3 0-14 16,1 0-53-16,0 0-71 15,-1 0-213-15,1 0-288 0</inkml:trace>
  <inkml:trace contextRef="#ctx0" brushRef="#br0" timeOffset="11929.6315">11602 12356 1096 0,'0'0'155'0,"0"0"-95"0,0 0 13 16,0 0 58-16,0 0 7 15,0 0-11-15,73-41-16 16,-48 28-26-16,3 0-8 16,2 2-12-16,2 0-18 15,-5 2-22-15,-1 3-13 16,-3 1-6-16,-2 2-6 15,-1 2 0-15,-1 1 0 16,1 0-59-16,19 4-161 16,-3 6-117-16,0-5-504 0</inkml:trace>
  <inkml:trace contextRef="#ctx0" brushRef="#br0" timeOffset="12300.5525">12825 12364 1646 0,'0'0'170'0,"0"0"-136"16,0 0-33-16,0 0 8 15,0 0 15-15,0 0 12 16,0 0-27-16,30-11-2 15,-7 9-7-15,7 2-23 16,17 0-75-16,-6 0-79 16,-3 0-173-16</inkml:trace>
  <inkml:trace contextRef="#ctx0" brushRef="#br0" timeOffset="12669.9268">13459 12355 1655 0,'0'0'190'0,"0"0"-136"16,0 0 56-16,0 0-6 16,0 0-8-16,0 0-37 15,0 0-34-15,23-18-17 16,0 14-8-16,9 0 0 15,5 4 0-15,39-7-59 16,-12 4-207-16,3-8-856 0</inkml:trace>
  <inkml:trace contextRef="#ctx0" brushRef="#br0" timeOffset="29178.5532">19483 12748 1633 0,'0'0'146'15,"0"0"-73"-15,0 0 70 16,0-77 45-16,0 69-55 16,0 8-62-16,0 0-39 15,-3 17-23-15,-3 15 2 16,-1 14 23-16,-2 7 6 16,0 3-18-16,-3 2-8 15,-1-3-6-15,-1-4-7 16,4 2 0-16,-1-3 5 15,7-2-6-15,4-3-54 16,0-4-47-16,19 3-81 16,2-13-147-16,3-12-281 0</inkml:trace>
  <inkml:trace contextRef="#ctx0" brushRef="#br0" timeOffset="30126.9523">19948 12763 1829 0,'0'0'196'0,"0"0"-149"15,0 0-12-15,0 0 3 16,-101 21 33-16,58 9 1 16,-4 3-2-16,6 1-21 15,8 2-18-15,11-2-16 16,11 1-6-16,10 1-3 15,1-3-6-15,21 1 6 0,14-10 0 16,12-4 2-16,8-11-8 16,3-9-21-16,2-4-13 15,-8-18-6-15,-10-12 14 16,-14-7 12-16,-13-3 6 16,-12-2 7-16,-3 3-5 15,-7 7 6-15,-13 6 0 16,-1 9 9-16,4 7-3 15,3 4 0-15,5 7-6 16,6 3 0-16,3 0-1 16,7 10-10-16,16 5 5 15,11 3 6-15,7-3-1 16,9-3 0-16,0-4-5 16,2-4-3-16,-6-2-6 15,-3-2 2-15,-7 0 0 0,-6 0 7 16,-8-6 5-16,-8 1 0 15,-7 4 1-15,-5-1 18 16,-2 2 15-16,0 0-6 16,0 0-18-16,-6 0-9 15,-10 12 0-15,-1 1 0 16,-1 3 0-16,3 4 8 16,6-3-7-16,4 4 0 15,5-1 5-15,0-1-5 16,8-2 0-16,8-3 0 15,5-4 1-15,5-5-2 16,2-5 0-16,3 0-12 16,4-14-17-16,0-8-8 0,0-7-21 15,-5-3-4-15,-1-6 12 16,-3 0 22-16,-4 0 12 16,-3 1 5-16,-4 8 10 15,-5 6 0-15,-2 7 1 16,-3 10 0-16,-4 4 0 15,1 2 0-15,-1 8-7 16,4 15 7-16,1 9 10 16,2 5 8-16,1 3-2 15,2 1 11-15,4-4 26 16,3 1-10-16,4-4-14 16,2-5 1-16,2-4-9 0,2-9 2 15,-3-4 1-15,-1-9 0 16,1-3 16-16,-1-10 3 15,1-16-12-15,1-8-15 16,-4-12-4-16,-5-9-6 16,-8-9-6-16,-9-1 0 15,0 1 0-15,-9 9 0 16,-14 17 0-16,-3 16-9 16,-7 19-40-16,-8 4-42 15,-24 49-39-15,7 0-129 16,8 0-266-16</inkml:trace>
  <inkml:trace contextRef="#ctx0" brushRef="#br0" timeOffset="30440.1815">19964 13561 963 0,'0'0'1480'15,"0"0"-1334"-15,113-41-130 16,19 11-5-16,36-1 8 16,12 5 30-16,-8 4-16 15,-20 3-12-15,-11 2 3 16,-13 0-17-16,-30 5 2 0,-28 5-6 15,-24 1-3-15,-13 3-17 16,-3-1-59-16,-6 2-70 16,-24 2-27-16,0 0-85 15,-29 0-425-15</inkml:trace>
  <inkml:trace contextRef="#ctx0" brushRef="#br0" timeOffset="30667.9585">19967 13671 1982 0,'0'0'264'0,"0"0"-204"15,122 5-11 1,20-5 134-16,32 0-24 0,20-11-65 16,-6 3-36-16,-21 2-12 15,-13 1-19-15,-14 5-16 16,-19 0-4-16,-30 0-7 15,-27 5-15-15,-21 12-90 16,-21-3-200-16,-16-5-667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32:13.8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11257 6834 1401 0,'0'0'172'0,"0"0"-127"0,0 0-20 15,0 0 32 1,0 0 24-16,0 0 36 0,103-5 15 15,-17 1-31-15,28 0-21 16,10 0-7-16,-2 0-25 16,-11-1-11-16,-16 0-14 15,-16 4-7-15,-18-2-7 16,-16 1-8-16,-4-1 0 16,4 0-1-16,5 0-9 15,1 1-37-15,-7-2-55 16,-8 1-96-16,-9-5-93 15,-11 3-90-15,-10-1-243 0</inkml:trace>
  <inkml:trace contextRef="#ctx0" brushRef="#br0" timeOffset="253.217">11600 6981 1685 0,'0'0'196'16,"0"0"-150"-16,0 0-39 16,0 0 9-16,0 0 154 15,142-6-15-15,-21-11-62 16,17-2-36-16,1 1-22 0,-15 3-2 16,-26 4-3-1,-18 4-12-15,-21 2-17 0,-14 2 2 16,-11 3-3-16,10 0-91 15,-8 0-140-15,-10-2-642 0</inkml:trace>
  <inkml:trace contextRef="#ctx0" brushRef="#br0" timeOffset="4134.2101">11112 8328 899 0,'0'0'115'16,"0"0"-86"-16,0 0-3 15,0 0 45-15,0 0-7 16,0 0 13-16,23-10-27 16,-11 10 10-16,3 0 11 15,4 0 22-15,6 0-15 16,4 0-21-16,3 0 9 15,4 0-13-15,2 3-20 16,-1 1-9-16,-1 3-4 0,-1-3-1 16,-2 1-6-16,-3 1 8 15,-2-2-11-15,-3-2 5 16,0 0 1-16,-1-2 7 16,-2 0 5-1,-3 0 10-15,1-2 2 0,-1-6 4 16,-1-5-4-16,1-2 0 15,1-2-11-15,-1-4-12 16,4-1-1-16,-1-2-7 16,-1 1-3-16,3 0 4 15,0 1-3-15,-2 0-7 16,-1 1 6-16,1 1-6 16,-2 2 1-16,-2-1 0 0,-2 1 5 15,-2 0 4 1,3-2-2-16,-4 2-1 0,3-1 2 15,-4-1 3-15,1 0-3 16,-4-1 8-16,0 2-3 16,0-1-1-16,-2-2 9 15,-1-1-8-15,0-4-8 16,0 1 1-16,0-3 2 16,-4 2 10-16,2-3 4 15,-1-1-14-15,-1-2-2 16,-1 1-7-16,-1 0 8 15,0 1 5-15,0 2-4 16,-7-1-3-16,-5 2-4 16,-2 1 5-16,-4 1-1 15,-1 0-4-15,-5-1-1 0,-4 2 5 16,-2-1-4 0,-1 1 0-16,-5 1 0 0,0 1-1 15,-4 3 0-15,-1 1-1 16,0 1 1-16,-4 1-1 15,0 1 1-15,-4 0-1 16,0 2 0-16,-4 2 1 16,-3 1 0-16,-3-2-1 15,-1 4-1-15,-3 1 1 16,0-1-1-16,2 1 1 16,0 0 0-16,1 2-1 15,2 0 1-15,2 2 0 16,3 0 0-16,4 1 0 15,0 2 0-15,7 1 0 16,-1 0 0-16,4 3 0 0,3 9 0 16,5 5-1-16,1 2 0 15,3 6-6-15,0 1 6 16,1 5-1-16,5 4 2 16,0 1-2-16,0 5 1 15,3 2 1-15,3 2-1 16,2 0 0-16,1-1 1 15,3-1 0-15,6 1-1 16,1 1 1-16,2 0-1 16,0-1 1-16,0 0-1 0,5-1 1 15,7 0 0 1,-1 0 1-16,3-1-1 0,2-2 0 16,1 2 0-16,5-1-1 15,0-1 1-15,1 1 0 16,2 1-1-16,1-2 1 15,-1-1 0-15,0-2 0 16,0-1 0-16,0-1 0 16,-2-3 0-16,3-1 0 15,-2-3 0-15,-4-3 0 16,5-3 1-16,-2-6 5 16,0-1 4-16,5-5 7 15,-2-3 2-15,3-2 11 0,5-3-2 16,1-2-2-1,2 0-5-15,1 0-8 0,0 0-4 16,1-2-8-16,-3-1 7 16,-3 1-8-16,-5 1 0 15,0 1 1-15,-5 0-1 16,-2 0 0-16,-4 0-1 16,-1 0 1-16,-5 0 0 15,-2 0 0-15,-1 0-18 16,0 0-31-16,0 0-63 15,10 0-63-15,0 0-87 16,0 0-412-16</inkml:trace>
  <inkml:trace contextRef="#ctx0" brushRef="#br0" timeOffset="5650.7329">13156 8245 481 0,'0'0'807'0,"0"0"-744"16,0 0-49-16,96 18 9 15,-40-12 51-15,17 1 24 16,19-4-4-16,18-3-6 16,-12 0 14-16,-16-7-18 15,-24-5-4-15,-11 2 2 16,6-5-8-16,7-4-12 16,6-4-24-16,-5-2 4 15,-5-5 4-15,-1-4-8 0,-1 0-5 16,-4-4-2-16,-1 1-16 15,-5-2-3-15,1-2 1 16,-9-2 3-16,1 0-5 16,-5-3 5-16,-7 0-5 15,-3-1-1-15,-4 2 5 16,-4-1-6-16,-5 0 1 16,-6 3-2-16,-3-1-7 15,0 3 6-15,-8-1 1 16,-10-1-7-16,-3-2-1 15,-9 0 1-15,-6-2-1 16,-5 3 0-16,-5 2 0 16,-8 6-1-16,-4 2 1 0,-3 2-6 15,-7 4 6-15,-13 0 1 16,-17 2 0-16,-19-1 0 16,-9 4-1-16,6 5-6 15,6 6 6-15,14 4-1 16,0 2 1-16,1 3 0 15,3 2 0-15,0 1-1 16,4 0 1-16,3 3 0 16,-1 8 0-16,1 1 1 15,-1 2-1-15,11 3 0 16,18 0-1-16,10-2 0 0,5 3-5 16,-5 7 6-1,-9 5 0-15,-3 10-5 0,6 5 5 16,4 2 0-16,10 6 1 15,5 1-1 1,8 1 1-16,9-1-1 0,7 1 2 16,11 1-1-16,3 0 0 15,11 2 10-15,14-1-4 16,10-2 2-16,6-2-3 16,5 0 4-16,8-2 16 15,3-4-10-15,2-2-6 16,4-4-1-16,0-2 3 15,-2-5 5-15,0-1-8 16,-4-7-2-16,-5-2-5 16,-4-4 5-16,-2-5-1 15,-6-4 0-15,-2-3 0 16,-6-4 1-16,-2-3-6 0,-4-1 5 16,-6 0-5-16,0 0 5 15,-7 0-5-15,-2-2-1 16,-3-4 0-16,-3 4-25 15,1 2-28-15,-4 0-55 16,-2 0-75-16,0 5-181 16,0 1-501-16</inkml:trace>
  <inkml:trace contextRef="#ctx0" brushRef="#br0" timeOffset="7874.6592">15491 8197 1016 0,'0'0'129'15,"0"0"-96"-15,0 0 54 16,87 2 35-16,-49 5 14 15,7 2-24-15,5 2-20 0,5 3-3 16,3-2-10-16,3 2-4 16,1-3 0-16,2-2-21 15,0-2-16-15,3-3-16 16,5-1-4-16,-2-3 7 16,2 0 8-16,-1 0-2 15,-3 0-9-15,-5-3-9 16,-3-5 12-16,-5-2-5 15,-5-3-4-15,-1-3-1 16,0-1-3-16,-4-2 4 16,5-2-1-16,-3-4-3 15,0 0-5-15,-3 2 2 16,-1-2-8-16,-4-2 14 0,-4 2-9 16,-2 2 3-16,-3-3 2 15,-3 2 0-15,-5-1 1 16,-4 2 3-16,-3-4 12 15,-3 0-6-15,0-1-6 16,-4-2-9-16,0-1 0 16,0 1-5-16,-1 1 0 15,-2 2 5-15,-3 3 0 16,0 0-5-16,-2 2 8 16,0 1 3-16,0-2 9 15,-9 3-11-15,-4-3-8 16,-5 2-1-16,-4-2 0 0,-5 1 0 15,-6-1-1 1,-5 3 0-16,-5-1 0 0,-2-2 0 16,-5 4 0-1,-4 0 0-15,-5-1 0 0,-5 0-1 16,-15-3 0-16,-16-5 0 16,-21-2 0-16,-2 1 0 15,5 4 1-15,5 1 0 16,10 5 0-16,3 1 0 15,-1 2 0-15,1 2 0 16,1 3-1-16,-2 2 2 16,14 4-1-16,13 2 0 15,17 2 0-15,6 1 0 16,-6 0 0-16,-2 0 0 16,-4 0 0-16,6 7 0 0,5 3-1 15,5 2 1 1,3 2-1-16,4 3-7 0,2 5 8 15,0 2-9-15,1 3 9 16,-1 8 0-16,1 1-4 16,0 4 4-16,2-1 0 15,4-1-1-15,3 1 0 16,0-2 0-16,2 2 1 16,3-1 0-16,1-2 0 15,4 3-1-15,6-2 1 16,3 4-1-16,4 0 0 15,0 2 0-15,3 3 1 16,12-3 0-16,8 4 0 16,7-2 1-16,8 2 0 15,8-4-1-15,2-1 6 0,5-2 5 16,2-3-5-16,1-3 6 16,-1-4 0-16,0 0-4 15,0-3 1-15,2-2 5 16,0-5-2-16,1-2 4 15,-2-2 1-15,-3-6-4 16,-3 1 0-16,-5-2-5 16,-9-4-7-16,-8 1 0 15,-8-1 0-15,-5-2-1 16,-7 0 0-16,-3 0 0 16,-2-2 1-16,-3-1-1 15,0 0 0-15,0 1-1 0,0-1-43 16,0 3-74-16,0 0-133 15,-1-2-447-15</inkml:trace>
  <inkml:trace contextRef="#ctx0" brushRef="#br0" timeOffset="17475.6652">7700 9736 705 0,'0'0'124'0,"0"0"-46"16,0 0 21-16,0 0-14 15,0 0-10-15,0 0-20 16,0 0-29-16,4 2-20 0,8 3 7 15,5 1 67-15,8 2 20 16,8-3 25-16,10 0-38 16,8-3 21-16,7-2-19 15,18 0-23-15,19-2-3 16,19-8-10-16,-10 2 0 16,-17 2-5-16,-25 3-21 15,-14 3-12-15,9 0-2 16,7 0-1-16,9 0-3 15,-6 0 1-15,-3 0-3 0,-3 0 1 16,-1 3-1 0,-5 1 5-16,-1 1 1 15,-3 0-7-15,-2 0-4 0,0 0 5 16,-1 0-7-16,1 3 1 16,-1-2 1-16,1 2-1 15,0-2 0-15,1 0 5 16,0-4-4-16,-1 0 4 15,-1-1-5-15,0-1 6 16,-5 0-1-16,-2 0-6 16,-7 0 1-16,-4 0-1 15,-5 0 2-15,-7-1-2 16,-8-1 1-16,-4 2-1 16,-1 0-28-16,-5 0-49 15,-18 0-137-15,-9 0-96 0,-9 0-372 16</inkml:trace>
  <inkml:trace contextRef="#ctx0" brushRef="#br0" timeOffset="18159.4507">8134 9962 1051 0,'0'0'130'0,"0"0"-92"15,0 0-27-15,0 0 14 16,0 0 68-16,0 0 0 16,0 0 10-16,85 0-25 15,-41 0-2-15,5 0 26 16,12 0-14-16,4 0-18 15,7 5 8-15,-1-3-25 0,4 2-12 16,-2 0-7 0,6 0-9-16,-4-2-10 0,-3 1 5 15,5 0 7-15,-7-3-8 16,-2 0-13-16,-2 0 7 16,-3 0 2-16,-1 0 4 15,-2 0-4-15,4 0 3 16,-1 0 3-16,-3-2 13 15,2 2-3-15,-4 0-12 16,-3 0-5-16,-5 0-7 16,-6 0 1-16,-3 0-2 15,-7 5-5-15,-5-3 9 0,-9 1-9 16,-6-1-1 0,-4-1 0-16,-7-1 0 0,-3 1 0 15,0-1 0-15,0 0-1 16,0 0 1-16,0 0-20 15,0 2-13-15,0-1-38 16,0 4-64-16,-6 5-60 16,-4-1-96-16,-1-1-304 0</inkml:trace>
  <inkml:trace contextRef="#ctx0" brushRef="#br0" timeOffset="20156.0082">19787 9762 1228 0,'0'0'147'0,"0"0"-108"16,117 0-29-1,-23 0 63-15,37 0 45 0,20 0 4 16,5 4 1-16,-2-1-38 16,-14 4-16-16,-1-3-7 15,-11 1-14-15,-5-4-9 16,-10 2-14-16,-24 1-5 16,-20-4 2-16,-21 1-12 15,-11-1-4-15,0 0-5 16,-1 0-1-16,-3 0 0 15,-12 0-12-15,-9 0-46 16,-9 0-63-16,-15 0-104 16,-13 0-171-16,-8-5-710 0</inkml:trace>
  <inkml:trace contextRef="#ctx0" brushRef="#br0" timeOffset="20463.4841">20357 9994 1397 0,'0'0'352'0,"0"0"-319"15,0 0-31-15,0 0-2 16,103 26 89-16,-18-20 47 15,33 2-23-15,10-2-49 0,1-1-23 16,-17-2-10 0,-18-1-13-16,-7 1-8 0,-14-3-3 15,-16 1-6-15,-16-1 1 16,-7 2-2-16,2-2-6 16,7 0-96-16,-7 0-265 15,-21 0-941-15</inkml:trace>
  <inkml:trace contextRef="#ctx0" brushRef="#br0" timeOffset="21359.8638">5549 10619 1553 0,'0'0'583'15,"0"0"-522"-15,0 0-42 16,109-73 34-16,-39 46 26 15,33-2 13-15,25-4-14 16,7 3-14-16,-4 4-25 16,-16 5-20-16,-20 5-11 15,-16 4-2-15,-18 2-5 16,-16 3 8-16,-11 0-9 0,2 1-29 16,-2 0-66-1,-2 0-36-15,-13 3-51 0,-10 1-218 16,-9 1-305-16</inkml:trace>
  <inkml:trace contextRef="#ctx0" brushRef="#br0" timeOffset="21643.187">5674 10830 1927 0,'0'0'224'16,"0"0"-190"-16,0 0-34 0,0 0 0 15,0 0 3-15,0 0 49 16,117-8 17-16,-10-11-21 16,14-4-20-16,-2-1-15 15,-14 0-4-15,-17 6-2 16,-15 3-7-16,-15 5 0 15,-12 3-32-15,9 1-73 16,-8 2-114-16,-11 0-437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32:53.6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10080 1903 358 0,'0'0'117'0,"0"0"-6"15,0 0 42-15,0 0 21 16,-5 2-4-16,5-2-9 16,0 0-28-16,0 0-21 15,0 0 10-15,0 0-4 16,3 0-21-16,9 0-4 15,8 3 43-15,9-2-50 16,12-1-32-16,9 0-2 16,6 0 0-16,8 0-20 15,5 0-17-15,1-4-9 16,-1 0-6-16,-2-2 0 16,-3 0 0-16,-9 1-1 15,-7 2-17-15,-11 0-45 0,-10 0-60 16,-16 2-116-1,-9-2-146-15,-2 1-465 0</inkml:trace>
  <inkml:trace contextRef="#ctx0" brushRef="#br0" timeOffset="252.2833">10197 2046 1607 0,'0'0'189'0,"0"0"-145"15,85-2-31-15,-36-6 40 16,2-2 28-16,2 1 11 16,1-1-38-16,-1 3-33 15,1-1-14-15,-3 3-7 16,1 2-24-16,-13 2-182 15,-17-1-504-15</inkml:trace>
  <inkml:trace contextRef="#ctx0" brushRef="#br0" timeOffset="6109.3195">10996 4429 730 0,'0'0'192'0,"0"0"-54"16,0 0 11-16,0 0 6 15,0 0-33-15,-3-29-19 16,-3 21-23-16,0 4 15 15,2-5-9-15,-4 4 0 16,1-2-5-16,-5 1-24 16,0 1-22-16,-3-2-17 15,0 3 3-15,-3-2-7 16,0 3 13-16,-1 0 8 16,0 0-12-16,1 3-7 15,-3 0-3-15,2 0-7 0,0 0-5 16,0 0 2-16,1 0-2 15,-1 0 0-15,0 5 1 16,-1 1-1-16,0 0 1 16,-1 2 4-16,4-2-6 15,-1 3 1-15,1-1 0 16,-1 2-1-16,2 2 0 16,0-1 0-16,-2 2 1 15,0 0 0-15,2 3-1 16,-2-1 0-16,-2 4 1 15,1 0-1-15,0 0 1 16,2 2-1-16,2 0 1 16,0-1-1-16,2 3 1 15,1-1-1-15,2 5-1 16,-1 2 1-16,2 0 0 0,2 0 0 16,1 2-2-16,0-2 1 15,1 1 0-15,0-1 1 16,2 2 0-16,3-2-1 15,0 2 1-15,0-1 0 16,0 1 0-16,0-2 0 16,8 0 1-16,3-2 0 15,1-3 10-15,1-1-5 16,1-2-6-16,0-1 0 16,0-3 0-16,1-1 7 15,-3-2-7-15,2-1 1 16,2-2-1-16,-2 2 7 15,1-4 2-15,0-1-8 0,-1 1 9 16,1-2-3-16,3 0-5 16,-1-1 14-16,1-1 1 15,3 1 0-15,1-3-2 16,0-1 7-16,3 0-4 16,-1-1-3-16,2-1 6 15,0 0 1-15,2 0 2 16,-2 0 0-16,0 0-2 15,0-1-1-15,-1-3-3 16,-1-1-8-16,-2-2 2 16,-1 2-1-16,0-4-5 15,0 0 6-15,-1-2-2 0,-1-3-3 16,-1-1 4-16,1-1-4 16,0-2 7-16,-3 0-7 15,4-4-5-15,-3 0 7 16,1-3-9-16,-4-2 6 15,0-3-5-15,-3 2 0 16,0 1 0-16,-3 1 5 16,-1 1 0-16,-1 1 4 15,1-2-2-15,0 1-2 16,-3-1-5-16,1-1 1 16,-3-1 4-16,3 0-5 15,-1 0 5-15,1-1-6 16,-1 0 6-16,-2-1 2 0,4 0-7 15,-2 1-1-15,1 0 0 16,-2 4 1-16,0 1-1 16,0 3 0-16,-3 2 0 15,0 1 0-15,0 2 0 16,0 1 0-16,0 0 0 16,-3 5 0-16,-1 0 6 15,-1 3-5-15,-3 0-1 16,1 2 6-16,-6-1-6 15,-2 1 0-15,-5-1-1 16,1 2 0-16,-5 1 1 16,0 0-1-16,-1 1 1 15,1 0-1-15,1 2 1 0,1 0 0 16,-2 0 0 0,4 0 0-16,0 0 0 0,-1 0-1 15,2 0 1-15,2 2-1 16,0 0 0-16,0 1 0 15,1 1 0-15,1-1 0 16,1-2-8-16,4 3 3 16,5-3-3-16,-1 1 0 15,1 0-10-15,1-2-5 16,2 1-9-16,0 1-28 16,1-1-22-16,-1 1-29 15,1 1-9-15,-1 5-77 16,0-4-140-16,1-1-315 0</inkml:trace>
  <inkml:trace contextRef="#ctx0" brushRef="#br0" timeOffset="9442.8321">15457 1953 1167 0,'0'0'151'16,"0"0"-79"-16,0 0 31 15,0 0-18-15,0 0-33 0,0 0-18 16,91-39-20 0,-71 45 4-16,1 13 12 0,-2 3 27 15,-4 7-13-15,-7 4-21 16,-4 3-12-16,-4-1-1 16,0-1 0-16,-14-3-8 15,3-5 6-15,-4-3-7 16,4-6 1-16,4-5 4 15,1-7-5-15,5-3 5 16,1-2 14-16,0 0 29 16,0-14-2-16,3-9-39 15,8-5-8-15,1-8-23 16,5-3 2-16,-2-2-11 0,-1 1-16 16,0 1 17-1,-2 2 16-15,-3 4 14 16,-5 3 0-16,-1 8 1 0,-3 5 0 15,0 5 27-15,0 6 28 16,0 3 34-16,0 3-30 16,0 0-51-16,-1 11-8 15,-4 14-11-15,-2 7 11 16,0 9 45-16,2 2-11 16,4 4 5-16,1-3 11 15,0-2-12-15,13-6-12 16,0-5-6-16,5-5 0 15,-1-6 2-15,-4-4-7 16,0-5-5-16,-3-4-3 16,-3-4 2-16,-3-2 0 0,1-1-2 15,-1 0-7 1,8-9-47-16,-1-5-82 0,-4-4-351 0</inkml:trace>
  <inkml:trace contextRef="#ctx0" brushRef="#br0" timeOffset="9753.8262">16056 1875 1220 0,'0'0'295'0,"0"0"-128"15,0 0-30-15,0 0-50 16,0 0-13-16,0 0-27 16,0 0-29-16,21-3-17 15,-5-2 0-15,-1 0-1 16,3 1-48-16,3-2-117 15,-3 2-107-15,-6 1-359 0</inkml:trace>
  <inkml:trace contextRef="#ctx0" brushRef="#br0" timeOffset="9940.8024">16038 2001 1230 0,'0'0'296'16,"0"0"-108"-16,0 0-80 16,0 0-32-16,0 0-26 15,0 0-47-15,0 0-3 16,104-42-145-16,-77 25-254 0</inkml:trace>
  <inkml:trace contextRef="#ctx0" brushRef="#br0" timeOffset="10214.2239">16271 1705 1340 0,'0'0'286'0,"0"0"-156"16,0 0-101-16,0 0-14 15,0 0 40-15,98 38-3 16,-70-16-22-16,-5 5-11 16,-6 0 3-16,-7 1-1 15,-9 0-11-15,-1 2-1 16,-9 2-8-16,-16 1-1 16,-17 11-4-16,3-12-218 0,2-5-531 15</inkml:trace>
  <inkml:trace contextRef="#ctx0" brushRef="#br0" timeOffset="13851.1716">16743 1446 355 0,'0'0'237'0,"0"0"-50"0,0 0-34 16,0 0-24-16,0 0 0 15,0 0 7-15,0 0-8 16,2-15 0-16,-2 12-25 15,0-1-8-15,-2 1-28 16,-5 1-26-16,2-3-7 16,-5 3-17-16,-1 2-1 15,-4 0-1-15,2 0 1 16,-5 2-4-16,0 9 1 16,1 5-7-16,-2 3 5 15,3 3 0-15,1 5-5 16,3-1 1-16,6 1-6 15,3-2 0-15,3-2 0 16,0-3 0-16,5-5 8 16,8-4-3-16,1-4 1 0,1-4-7 15,-1-3 0-15,2 0-13 16,-2-3-7-16,0-11 8 16,-1-5 11-16,-2-3 0 15,-4-2 1-15,0-5 6 16,-5 0 23-16,-1 3-7 15,-1 3 0-15,0 5 30 16,0 7 0-16,0 4-5 16,0 4-16-16,0 3-19 15,0 0-12-15,0 0 0 16,0 7-13-16,2 8-5 0,4 6 17 16,5 4-1-1,2-1 1-15,3-3-26 0,4-5-26 16,-1-2 9-1,2-8 13-15,-2-6-13 0,2 0-37 16,-4-3 33-16,-1-17 17 16,-1-2 3-16,-2-5 14 15,-4-3 13-15,-3 3 1 16,-1 0 5-16,-4 8 14 16,-1 5 17-16,0 7 12 15,0 5-11-15,0 2-22 16,2 0-15-16,-2 16-18 15,5 1 17-15,0 5 0 16,-4 1 0-16,1-1 0 0,-2 0 1 16,0-3 0-16,0-6 0 15,0-4 1-15,0-5 0 16,0-4 11-16,0 0 22 16,0 0 50-16,0-14-25 15,0-5-44-15,0-4-5 16,2-1-9-16,1 3 5 15,1 4-5-15,-1 7 10 16,2 7-5-16,0 3-6 16,3 0 0-16,2 11-6 15,5 6 6-15,0 3-1 16,1-1 1-16,0 1-1 16,0 0 1-16,-1-4-34 0,6-4-92 15,-5-3-137-15,-1-8-269 16</inkml:trace>
  <inkml:trace contextRef="#ctx0" brushRef="#br0" timeOffset="14292.2374">17176 1235 1053 0,'0'0'256'0,"0"0"-128"15,0 0-93-15,0 0-28 16,0 0 74-16,0 0-8 0,0 0-28 16,49 64-13-1,-34-50-19-15,3-2-1 0,4-7 0 16,-1-5 7 0,0 0-3-16,-2-3-16 0,-4-11-16 15,-1-3 0-15,-7 0 15 16,-1-1 1-16,-4 4 19 15,-1 5 73-15,-1 1 50 16,0 5-29-16,0 3-62 16,0 0-32-16,0 2-19 15,2 16-7-15,4 7 7 16,2 8 31-16,2 4-12 16,-1 2-11-16,2 2 6 15,0 0-8-15,-1 0 3 16,2-5-3-16,-4-3-5 0,-4-3 1 15,-4-6 5-15,0 1-7 16,-13-4-1-16,-11 1-6 16,-25 0-80-16,6-5-154 15,3-5-248-15</inkml:trace>
  <inkml:trace contextRef="#ctx0" brushRef="#br0" timeOffset="14699.3411">16849 2053 1453 0,'0'0'204'0,"0"0"-52"15,0 0-95-15,0 0-40 16,0 0 58-16,0 0 58 16,49 98-52-16,-25-61-23 15,-2 0-24-15,-3-5-18 16,-3-4-7-16,-6-8-9 16,0-6 1-16,-5-6 0 15,0-8 7-15,-2 0 13 16,0-22 39-16,1-14-42 15,1-9-18-15,-1-10-15 0,2-1-14 16,-3 6 0-16,3 14 10 16,-2 12-7-16,1 13-26 15,1 11-68-15,3 0-41 16,11 22-45-16,-4 3-24 16,-3-1-305-16</inkml:trace>
  <inkml:trace contextRef="#ctx0" brushRef="#br0" timeOffset="15756.1519">17301 2043 1485 0,'0'0'268'15,"0"0"16"-15,0 0-153 0,0 0-77 16,0 0-30-16,0 0 13 15,0 0 22-15,-79 89-7 16,64-61-21-16,6-3-13 16,3 0-5-16,2-5-7 15,4-4-5-15,0-5-1 16,0-4-1-16,4-3-33 16,4-4-15-16,4-4 8 15,4-14 11-15,0-7 4 16,2-5-8-16,-2-2-3 0,-3 1 22 15,-3 2 7 1,-3 7 8-16,-4 4-2 16,-1 3 2-16,-2 7 26 0,0 3 39 15,0 5 6-15,0 0-25 16,0 0-25-16,0 0-21 16,0 5-1-16,0 7-5 15,0 5 5-15,5 3 1 16,5 1 1-16,5 1 0 15,0-2 0-15,7-4 0 16,0-4-1-16,2-6-45 16,-4-6-59-16,1 0-96 15,-6-12-64-15,-2-10-97 0,-5-11-30 16,-4-5 0 0,-4-5 258-16,0-3 133 0,0 0 250 15,0 7 98-15,-4 8 0 16,0 9-37-16,0 7-30 15,2 8-93-15,1 5-64 16,-2 2-47-16,3 0-52 16,0 0-25-16,0 12-7 15,0 5 6-15,0 8 1 16,0 3 13-16,9 1 1 16,1 0-8-16,4-3-6 15,-1-1 2-15,4-6-2 16,-1-4-3-16,-1-3-37 15,-3-7-18-15,-1-5-12 16,0 0 19-16,-2-6 20 16,0-13 14-16,2-1 8 0,-4-3 8 15,-2-1 0-15,-1 4 1 16,-1 3 0-16,-3 5 43 16,0 3 9-16,0 4 16 15,0 4-19-15,0 1-26 16,0 0-23-16,0 1-11 15,4 11 2-15,2 2 8 16,2 6 0-16,3 4 1 16,2-4-1-16,-1 0 1 15,6-4 1-15,-6-4 1 16,2-6-1-16,-3-3 5 16,0-3-5-16,-1-1 1 15,0-14-2-15,-1-4 0 0,1-5 0 16,-4-1 1-16,-1-4 1 15,-2 4 6-15,-1 4-8 16,-2 6 23-16,0 6 9 16,0 4 17-16,0 4-14 15,0 1-18-15,3 0-17 16,1 10-21-16,5 10 13 16,1 4 7-16,1 2 2 15,4 3-2-15,-5-2 0 16,3 0 1-16,-2-1-77 15,3-2-76-15,-1-7-157 0,-2-9-448 16</inkml:trace>
  <inkml:trace contextRef="#ctx0" brushRef="#br0" timeOffset="16245.4548">18066 1954 1154 0,'0'0'161'16,"0"0"-105"-16,0 0 23 16,0 0 11-16,0 0-22 15,0 0-30-15,0 0-12 16,30 24 1-16,-21-26 24 16,2-10-12-16,-1-6-23 15,-5-5-3-15,2-2-4 0,-4 2 20 16,-3 3 67-1,0 0 50-15,0 8-31 0,0 5-19 16,0 2-19 0,-5 5-17-16,-2 0-28 0,-3 8-31 15,-5 11-1-15,-2 5 0 16,4 6 15-16,1 3-2 16,6 1 17-16,6-3 1 15,0 2 11-15,2-5 7 16,11-2 0-16,6-7-6 15,7-3-7-15,5-7-6 16,5-4 4-16,7-5 9 16,2 0-8-16,5-14-11 0,-1-3-12 15,-4 0-5-15,-6-1-7 16,-7 4 8-16,-10 2-7 16,-7 5-1-16,-8 5-12 15,-5 0-24-15,-2 2-39 16,-23 0-85-16,-8 0-195 15,-9 3-1308-15</inkml:trace>
  <inkml:trace contextRef="#ctx0" brushRef="#br0" timeOffset="19182.746">12118 4100 438 0,'0'0'235'0,"0"0"-46"16,0 0-24-16,0 0-25 0,0 0-14 15,0 0 9-15,-23-32-39 16,19 26-31-16,-5 1-4 16,2 0 18-16,-5 0-9 15,-5 0-48-15,1 0-10 16,-5 0 3-16,-3 3-5 15,1 0 3-15,0 2 18 16,-4 0 1-16,0 0-10 16,-1 0-7-16,0 0 2 15,-2 0-11-15,0 4 7 16,0 2 5-16,0 1-7 16,2 0 4-16,1 0-6 15,4 1-2-15,1-1-1 0,1 3-5 16,-2-1 1-1,3 3-1-15,-4 0 7 0,2 1-8 16,2 0-1-16,0 0 0 16,-1 1 0-16,1-1 1 15,1 4 0-15,0 0 0 16,0 4 0-16,2-2 0 16,2 3 0-16,-2 1 0 15,4 3 7-15,0 2 1 16,2 0 2-16,1 2-3 15,1 4 8-15,1 1-8 16,1 0 10-16,1 3 5 0,2 2 3 16,2-3-5-16,2 4-5 15,0-2-3-15,0 2 3 16,2 0 3-16,9-2-11 16,3 4-6-16,2-1 0 15,1 1 9-15,3 3 14 16,1-3-11-16,0 1-7 15,2-7-5-15,-2-1 0 16,4-1 7-16,-1-3-7 16,0 0-1-16,1 1 1 15,0-2 8-15,0 1-9 16,1-3 1-16,0 2 0 16,2-4 6-16,0 1-6 15,0-5 0-15,4 1 5 0,-2-4-5 16,1-3 0-16,2-1 5 15,-2-1 3-15,-1-2 3 16,5-2-2-16,-6 1 4 16,3-2-2-16,0-3 2 15,1 0-6-15,0-1 10 16,-1-4 1-16,4 0 11 16,0-2-11-16,2 0-1 15,0 0-9-15,-1-2-2 16,1-3-6-16,-1-2 7 15,2 2-2-15,-1-3 4 16,0 1-1-16,-2-2-3 16,-3-1-5-16,1 0 8 15,-6 1-1-15,-1 0 5 16,-3-2 8-16,-3 2 10 16,-5 1-2-16,2-1-2 0,0-4-4 15,-2 4-5-15,2-3-12 16,0 0-4-16,0-1 4 15,-3 1 0-15,3-1 0 16,-5-2 0-16,4 3-5 16,-4-3 15-16,0 0-2 15,1-2 1-15,-1-1-1 16,-1-1-5-16,2 0-1 16,-4 1-7-16,2-2 8 15,-2 1-3-15,1-1 2 0,-2 1-2 16,1 0-5-1,-2-3 0-15,1 2 10 0,-2 0-11 16,2 1 1-16,-1-1 5 16,-2 0-5-16,0-2 0 15,-4 0 0-15,3 0 1 16,-4 2-1-16,-1-1 5 16,0-1-5-16,0-4 0 15,0-1 5-15,0-2-5 16,0-2-1-16,0-1 1 15,0 0 0-15,0 0-1 16,-6-1 0-16,1 2 1 16,-4-2 4-16,0 1-4 0,-3 0-1 15,0-1 0-15,-1 1 0 16,-1-1-1-16,-2 2 0 16,1 0 1-16,-2 0-2 15,1 1 2-15,-2 1-1 16,1 2 0-16,-1 1 0 15,1 3 0-15,-3-1 0 16,1-1 0-16,-1 1 1 16,0 1-1-16,-1 0 1 15,1 2-1-15,0 0 1 16,-3 0 0-16,0 1-2 16,1 0-7-16,0 2 8 15,3 0 0-15,1 1 0 16,0 0 1-16,-3 0 0 15,2 1-1-15,-4 1-8 0,0 1 1 16,0 1 1-16,1-1-1 16,1 5 1-16,0 2 5 15,4 0 1-15,0 4-6 16,0-2 5-16,-2 2 1 16,1 1-8-16,-2 2 8 15,0 0-5-15,0 0 5 16,-2 0-5-16,-1 0-6 15,0 0 11-15,2 0 0 16,-2 0-5-16,3 2 4 16,0-1 1-16,4 1 1 15,0-1-1-15,5 0 0 16,2 2 1-16,0-3-1 0,2 0 0 16,1 0 0-1,-1 0-5-15,1 0 0 0,2 0 5 16,-3 0-8-16,5 0 3 15,1 0-3-15,1 0-4 16,0 0-16-16,0 3-23 16,0-3-46-16,0 4-48 15,0 6-50-15,0 2-142 16,-2-5-370-16</inkml:trace>
  <inkml:trace contextRef="#ctx0" brushRef="#br0" timeOffset="20264.2718">17043 5419 785 0,'0'0'212'16,"0"0"-72"0,0 0 22-16,0 0 17 0,0 0-45 15,0 0-54-15,-6 0-35 16,6 0-14-16,5 4-5 16,11 2 59-16,13 1 42 15,13 2 1-15,21-1-40 16,27-2-11-16,20 0-19 15,11-1 12-15,-9-3-20 16,-24 1-10-16,-31-3 0 16,-13 1-8-16,-5-1-11 15,1 0-4-15,-1 0-3 16,-1 0-7-16,-10 0 2 16,-10 0-7-16,-9 0-1 15,-5 0 0-15,-4 0 0 16,0 0-1-16,0 0-23 15,-9 0-86-15,-24 0-81 0,0 5-190 16,1-2-378-16</inkml:trace>
  <inkml:trace contextRef="#ctx0" brushRef="#br0" timeOffset="21283.8252">20693 5467 591 0,'0'0'253'0,"0"0"-113"15,0 0 5-15,0 0 18 0,0 0-11 16,0 0-32 0,0 0-45-16,-4-5-15 0,4 5 10 15,0 0-10-15,0 0-9 16,12 0 34-16,10 0 38 15,11 8-14-15,13-2-19 16,10 2-42-16,21 2 11 16,23 0-14-16,18 2-7 15,7 0-7-15,-9-3-7 16,-13-1 1-16,-18-5-7 16,2-1-7-16,-4-2 2 15,-1 0 2-15,-12 0 0 16,-10 0-2-16,-11-2 1 15,-3-1-2-15,9-2 0 16,11-1 1-16,7 0-3 0,-1 1 4 16,-4-1-5-1,0 2 1-15,-2 0-1 0,-4-1-1 16,0 2-2-16,-1 0 1 16,-3-1-1-16,2 1-4 15,-4-1-1-15,-4 1 0 16,-3 1 6-16,-7-1-6 15,-5 0 0-15,-5-1 5 16,-4 2-5-16,-7-1 5 16,-4 0-5-16,-6 0 7 15,-3 0-7-15,-4 1 8 0,-2 2-1 16,-1 0-7-16,-1 0 0 16,2 0 1-16,-2 0-1 15,0 0-1-15,0 0 0 16,0 0-6-16,0 0 5 15,0 0-29-15,0 0-45 16,-13 0-84-16,-43-10-76 16,1 0-326-16,-9-6-651 0</inkml:trace>
  <inkml:trace contextRef="#ctx0" brushRef="#br0" timeOffset="23561.7608">4641 6327 933 0,'0'0'113'0,"0"0"-91"16,0 0 23-16,0 0 37 0,80 3 31 15,-56-3-22-15,3 1-8 16,1 1 13-16,6 1-14 16,4-1-20-16,1 1-16 15,4 0 0-15,0 1-9 16,5 1-9-16,1-1 11 16,5 2 19-16,1-2-23 15,3 1 0-15,0 0-15 16,2-1-1-16,-2 1-7 15,-1 0 0-15,7-1-5 16,0-2 4-16,2 3 0 0,1-3 3 16,3 5-1-16,-1-2-6 15,1 1-1 1,-5 2-5-16,0 1 10 0,0-1-3 16,1-1-2-16,-1 1 0 15,0-1 0-15,3-1 7 16,-1-2-7-16,3 3 0 15,-1-2 1-15,1-1 2 16,3 1 0-16,2-2-3 16,-1 3-5-16,3 0 8 15,1-1-8-15,0 1 6 16,-3 0-6-16,2-1 0 0,8 3 1 16,12 0-1-1,-7-1 1-15,-12-2-1 0,-9 1 1 16,-11-2-1-16,8 2 0 15,6 1 1-15,2 0-2 16,-5-4 1-16,1 3-1 16,-1-3 1-16,1-1-1 15,-2 1 0-15,0 0 1 16,-3-1-1-16,2-1 0 16,-4-1 0-16,1 0 0 15,-3 0 1-15,5 0 1 16,-2 0 5-16,2 0-6 15,17 0 0-15,16 0 2 16,15-3-2-16,7 0 29 16,-2 0-18-16,-12 3-12 0,-11-2 0 15,1 2 1 1,-3 0 0-16,-3 0 0 0,2 0 0 16,2 0 0-16,-5 0 0 15,-10-3 0-15,-13 1 1 16,9 1-2-16,10-2 0 15,10 0-1-15,13-2 1 16,-8-1 0-16,-14 0 0 16,3 2 0-16,1 0 0 15,0-1 0-15,5 3 0 16,5 0 0-16,-2 2 1 16,2 0 0-16,0 0 0 15,2 0-1-15,1 0 0 16,-3 0-1-16,2 0 1 15,0 0 0-15,-3-1-1 0,-1 1 1 16,-1 0 0 0,-1 0 1-16,-3 0-1 0,0 0 0 15,-2 0 2-15,-1 0-1 16,2 0 5-16,-2 0-6 16,1 0 1-16,1 0 0 15,-1 0 5-15,-2-6-4 16,-1-1-1-16,2 2 1 15,0-3 5-15,3 3-6 16,-1 1 5-16,1 1 4 16,0-2-2-16,0 1 7 15,1 0-5-15,-3-2-1 16,-1-1-9-16,-13 0 1 0,-15 1 14 16,-12 1-6-16,-5-1-8 15,10 1 8-15,14-1 20 16,8-1 26-16,-2 2-37 15,10-2-10-15,-11 1-7 16,-1 0 41-16,-3 1-17 16,-15 3-23-16,0-2 8 15,-7-1-8-15,-8 2 17 16,-6-4 8-16,-5 3-2 16,-7-1-1-16,-4 1 0 15,-6-1-2-15,-1 3-1 16,-4-1 2-16,-2 1 2 15,-3 1 2-15,-1 0-12 16,0-1 1-16,1 1-8 0,-3-1-8 16,0 2-1-16,0-2-8 15,-24-1-47-15,-9-1-114 16,-13-6-408-16</inkml:trace>
  <inkml:trace contextRef="#ctx0" brushRef="#br0" timeOffset="40106.8584">5403 7473 816 0,'0'0'66'16,"0"0"-66"-16,0 0 0 15,0 0 36-15,0 0 32 16,82 22 18-16,-52-18-17 16,4 0-2-16,6 1 2 15,2 1 14-15,3 0 20 0,4 1-6 16,5-1-37-16,2 1 1 15,2 1 0-15,-1 0-10 16,2-2-8-16,-1-1-4 16,-2 3 4-1,2-1-9-15,1-2-8 0,-1 3-13 16,3-4 5-16,0 4 9 16,6-2-5-16,-1-3-4 15,4 4-6-15,-2-2 7 16,1 1-7-16,4 0-6 15,-1-1 2-15,14 1 1 16,-9 0-3-16,3-1 3 16,-1 1 0-16,-12 0-3 0,8-1-5 15,-2 1 5-15,-3-1 4 16,0 1-9-16,-3-2 5 16,3-1 0-16,-4 0 0 15,-2-2 0-15,-2-1-5 16,-2 1 0-16,-3-1-1 15,-3 0 2-15,4 0 6 16,-3 0-7-16,0 0 1 16,2 0 8-16,-1 0-1 15,1 0 3-15,1-1-11 16,2-2 8-16,0 1-8 16,-1 0 5-16,2 1-5 15,4 0 0-15,-3-1 1 16,2 1 6-16,-1 1-7 15,-2 0 0-15,-1 0 0 0,0 0 0 16,-1 0-1-16,2 0-1 16,2 0 1-16,0 0 0 15,-1 0 0-15,3 0 1 16,-4 0-1-16,3 0 1 16,-3 0 5-16,0 0-6 15,-1 0 1-15,3 0-1 16,0 0 0-16,0 0 1 15,4 0 0-15,-1 0 0 16,1 0 0-16,-1 0 5 16,-1 0-6-16,-2 1-1 15,-2-1 1-15,0 0 0 16,0 0 1-16,0 0 1 16,1 0-1-16,-3 0 0 15,-1 0 6-15,-4 0-7 0,0 0 1 16,-2 0 1-16,0 0 4 15,-2 0-6-15,0-1 9 16,0-1-7-16,0 2-1 16,1 0 8-16,-2 0-3 15,3 0 1-15,-1 0-5 16,-1 0-1-16,-3 0 5 16,-3 0-4-16,0 0-1 15,-4 0 0-15,2 0 5 16,-5 0-5-16,1 0 0 0,-1 0 7 15,-1 0-1 1,-2 0-4-16,-1 0 3 0,-2 0 0 16,0-2 0-1,-1 1-5-15,0 0 5 0,0 0-4 16,0-1-1-16,0 1 1 16,-1 1-1-16,1 0 0 15,0 0 0-15,0 0 0 16,0 0 0-16,-1 0 1 15,4 0 5-15,0 0 0 16,3 0 2-16,0 0 0 16,3 0-1-16,2-2 2 15,1 2 5-15,4-1-2 16,-1 1-1-16,1 0-4 16,-1 0-1-16,0 0 5 0,-3 0 0 15,-3 0 0-15,1 0-2 16,-3 0-1-16,-1 0 6 15,-2 0 3-15,-1 0-5 16,-2 0 7-16,-1 0-7 16,-1 0 0-16,-4 0 4 15,0 0-4-15,-4 0-4 16,0 0-1-16,-2-1 4 16,-2 1-2-16,1-2-1 15,-6 2-7-15,1-1 8 16,-4 1 0-16,-3-1 2 15,0 1-1-15,1-3-1 16,-2 3 1-16,1 0-2 16,0-3-3-16,0 3 0 15,1-2-5-15,-2 1 7 0,-1 1-7 16,-3-2 5-16,1 2-5 16,0 0 8-16,-2 0-8 15,0 0 1-15,0 0 5 16,0 0-7-16,0 0 1 15,0 0 0-15,0 0 0 16,0 0 0-16,0 0 5 16,0 0-6-16,0 0 1 15,0 0 0-15,0 0 0 16,0 0 0-16,0 0-1 0,0-1-1 16,-6 1-45-1,-20-1-78-15,-71-6-194 16,3 4-342-16,-14-5-977 0</inkml:trace>
  <inkml:trace contextRef="#ctx0" brushRef="#br0" timeOffset="68214.9095">11432 10860 186 0,'0'0'885'0,"0"0"-793"16,0 0-64-16,0 0 2 15,0 0 24-15,0 0 23 16,-5 0-37-16,5 0-18 16,0 0-2-16,8 0 53 0,6 0 53 15,5 1-28 1,4 3-7-16,4 2-8 0,3 0-1 15,4-1-28-15,2 2 4 16,1 1-17-16,7-3-16 16,-2 2-9-16,4-2 0 15,-1 0 2-15,4 1 1 16,0-3-8-16,2 0-4 16,1 2 2-16,0-2-2 15,-3 0-1-15,2-1-4 16,1 2-1-16,-2 1 5 15,0-1-5-15,1 0 1 16,-3 0 0-16,1 0-1 16,-3 2 1-16,2-3 7 15,-3 0-8-15,1 1 0 0,-1 0 10 16,-1-4-4-16,0 3 2 16,0 0-3-16,0-1 3 15,0 0-3-15,-2 0 1 16,1 0-5-16,-1 0 0 15,0 1 6-15,-2-2-8 16,2 2 6-16,-2-1 2 16,2-1-2-16,0-1 0 15,-3 0 0-15,2 0-5 16,-2 0 2-16,-2 0 9 16,-1 0-11-16,0 0 5 15,-2 0-4-15,-2 0 7 16,2 0 4-16,-1-1 2 0,-2-2-3 15,0 0 1 1,-3 0-2-16,-1 1-3 0,0 0 1 16,-1 2-3-1,1-2-5-15,-2 0 10 0,2 0-5 16,-2-1 1-16,0 0 8 16,1 0-6-16,-2 1-8 15,-2-3 7-15,1 3 1 16,-3-3 3-16,0 0-6 15,-1-2 7-15,-2 2 0 16,-2-3-1-16,1 0 8 16,-2-1-7-16,0-2-1 0,1 0-2 15,-1-3 1 1,0 0-10-16,-1 1 8 0,1-3-7 16,-2 1 7-16,-1-2-8 15,0 3 7-15,-2-2-7 16,1 0 6-16,-2-1-6 15,0-4 0-15,-1 1 6 16,-1-2-6-16,0-2 1 16,2-2-1-16,-4-5 5 15,-1 1-5-15,-1-1-1 16,-2 2 0-16,0 0 1 16,0 0 0-16,0 1 5 15,-5 2-3-15,-3-1-2 16,-2-1 0-16,0 1 0 15,-2 1 4-15,-2 2-4 0,2 0-1 16,-2 3 1 0,-1-2 0-16,-2 3 0 0,1-4-1 15,-5 4 0-15,0 0 0 16,-4 0 0-16,1 1 0 16,-5 1 0-16,-3 0-1 15,-3 1-1-15,0 0 2 16,-3 1-1-16,1 1 1 15,-3-1-6-15,3 2 4 16,-2 0 0-16,1 2 1 16,-3-3 1-16,-1 3-1 15,-6-1 0-15,0 1 0 16,-5-2-1-16,-4 2 2 0,1-1-1 16,1 2 1-1,3 0 1-15,2 0 0 0,3 4-1 16,1-3 0-16,2 4 0 15,-1 0 1-15,1 1-1 16,-2-1 1-16,-2 2-1 16,-2 2 0-16,-5-3 0 15,-3-1 0-15,-2 0 1 16,-3 1-1-16,-1-2 0 16,3 0 0-16,1-1-1 15,1 2-5-15,8-2 6 16,-1 3 1-16,1-1-1 0,3 0 1 15,-1 3-1 1,3 0 0-16,1 1 1 0,-1 1-1 16,-1 1 1-16,0 0-1 15,0 0 0 1,0 0 0-16,0 1 0 0,-3 4 0 16,-1 3 0-16,-1 1 0 15,0-1 0-15,-2 0 1 16,5 3-1-16,1-4-1 15,6 3 1-15,4-1-1 16,2-1 1-16,6 1 0 16,2-1-1-16,-2 1 0 15,0 4 1-15,-2-2 0 16,2 0 0-16,1 0 0 16,-1 1 0-16,2 0-1 0,0 0-1 15,2 1 1-15,-3 0 1 16,1 3 0-16,0-1-1 15,0 2 1-15,-2 2 0 16,1 1 0-16,1-1 0 16,3 2 0-16,3 3-1 15,3 0 1-15,2 3-1 16,5 0 0-16,3 1 0 16,0-1 0-16,4 1 0 15,4 2 0-15,-1-1-6 16,2 3 7-16,0 1-1 15,0 3 1-15,8-2-1 16,2-1 0-16,1 0 1 0,2-2 0 16,3 0 1-1,4-1-1-15,-1 1 0 0,5-3 0 16,3-2 1-16,1 0 0 16,2-2-1-16,1-2 1 15,2 1 0-15,2-1 0 16,-1-3 0-16,2-2 0 15,1-1 0-15,0-2-1 16,1-4 1-16,-1 1 0 16,2-5 0-16,2 1 1 15,0-3-1-15,3-3 0 16,-2-1 9-16,3 0-9 16,-3 0-1-16,-2 0 0 15,0 0 0-15,-4-1 0 16,0-2 1-16,-5 0-1 0,-3 0 0 15,-1 1 0-15,-3-1 0 16,-4 0 1-16,-3 0-1 16,-3 2 0-16,-2 0 0 15,-6 1 0-15,-3 0-1 16,-3 0-38-16,0 0-100 16,0 0-87-16,0 0-343 15,0 0-516-15</inkml:trace>
  <inkml:trace contextRef="#ctx0" brushRef="#br0" timeOffset="71047.1649">14096 9796 1445 0,'0'0'169'0,"0"0"-139"16,0 0-23-16,0 0 8 16,114-41 68-16,-43 9 12 15,26-18-22-15,30-23-7 0,16-15-12 16,7-10-5-16,1-9-18 16,3 1-5-16,15-6-4 15,18-7-1-15,8-3-3 16,16 1 2-16,10 4-5 15,4 1 9-15,8 0 1 16,7 4 6-16,-3 6-6 16,3 9 3-16,-8 9 11 15,-6 10-9-15,-5 5 2 16,-14 9-8-16,-20 6 0 16,-22 10-2-16,-31 8-4 15,-34 12-11-15,-33 7 1 0,-30 9-7 16,-14 4 0-1,-9-1 0-15,0-2 0 0,-6-2-1 16,-8 1-54-16,-2-1-81 16,-29-8-59-16,1 4-183 15,-3 1-331-15</inkml:trace>
  <inkml:trace contextRef="#ctx0" brushRef="#br0" timeOffset="71323.3656">18558 7286 1647 0,'0'0'196'0,"0"0"-151"15,0 0-36-15,0 0-3 16,0 0 79-16,0 0 38 0,84 29-60 16,-43-16-16-16,6 4-20 15,2 2-8-15,-1 0-7 16,-8 4-5-16,-8 0-7 15,-10 2-2-15,-10 2 0 16,-7-2 2-16,-5 0 6 16,-5 0-6-16,-13 1 6 15,-7-2-5-15,-2-2-1 16,-15 7-22-16,8-4-151 16,3-7-225-16</inkml:trace>
  <inkml:trace contextRef="#ctx0" brushRef="#br0" timeOffset="80973.1864">19597 6671 1388 0,'0'0'227'16,"0"0"-1"-16,0 0-22 15,0 0-107-15,-106-28-60 16,73 38-24-16,-1 14-12 16,-1 9 11-16,4 3 1 15,7 0 2-15,11-3-5 16,8-4-9-16,5-7 1 16,3-5-1-16,13-8 6 0,7-6 2 15,5-3 2-15,4-5-10 16,1-17 5-16,1-7-6 15,-1-7 1-15,-5-1-1 16,-3-1 0-16,-5 1 0 16,-5 6 0-16,-4 9 1 15,-3 8-1-15,-2 9 19 16,0 5-19-16,4 16 2 16,5 16 7-16,3 11 14 15,2 4 5-15,-1 8-11 16,-3-4-17-16,-2 3 6 0,-7-1-5 15,-6-6 0 1,-1-2 0-16,0-7 6 0,-13-9-7 16,-4-6 1-16,-3-12 1 15,-2-9 6-15,1-2 0 16,1-16-1-16,6-13 5 16,6-12-12-16,8-3-4 15,3-2-4-15,19 1-11 16,10 1 9-16,3 2-2 15,7 4-2-15,3 0 3 16,0 2-10-16,-3 1 3 16,-2 0-3-16,-10 2 11 15,-5 2 3-15,-11 4 5 16,-4 2 2-16,-9 6 0 0,-1 0 31 16,0 6 24-16,-1 4-11 15,-8 5-20-15,-1 4-3 16,0 0-21-16,-4 19 0 15,-2 7 0-15,0 4 0 16,4 6 1-16,4-3 5 16,6 1-5-16,2-3-1 15,9-4 8-15,13-5-7 16,11-9 5-16,7-6-6 16,4-7-5-16,5-8-13 15,-7-15-23-15,-1-9 8 16,-11-9-4-16,-7-8 9 15,-9-2 15-15,-5-2 7 0,-6 5 6 16,-1 4 3 0,-2 13 18-16,0 7 24 0,0 7 3 15,0 12 7-15,0 5-27 16,-3 0-28-16,0 18-15 16,0 8 14-16,3 7-5 15,0 4 6-15,4 4 0 16,17-2 0-16,9-3 1 15,6-5 1-15,6-5-2 16,2-11 0-16,0-9-16 16,-3-6-18-16,-4-7-3 15,-5-18-6-15,-10-12 9 16,-11-9 22-16,-11-19 6 16,0 2 4-16,-9-2 2 15,-9 5 0-15,4 18 0 0,1 6 25 16,4 17 54-16,3 14-39 15,3 5-40-15,2 26-13 16,1 11 12-16,0 11 0 16,0 8 0-16,0 0 1 15,8-1-1-15,6-2 1 16,4-5-35-16,-1-4-73 16,-1-10-125-16,-11-9-102 15,-1-9-220-15,-4-10-411 0</inkml:trace>
  <inkml:trace contextRef="#ctx0" brushRef="#br0" timeOffset="81269.0353">20310 6484 1181 0,'0'0'233'0,"0"0"-140"0,0 0-42 16,0 0-41-16,95-25 0 15,-14 11 16-15,-1 1-17 16,-2-2-8-16,-14 1 7 15,-16 0-8-15,2-1 0 16,-3-6 0-16,-12 4 0 16,-12 0 1-16,-10 2 82 15,-7 4 116-15,-4 5-27 16,-2 2-42-16,0 4-50 16,0 0-70-16,4 13-10 0,1 10-1 15,3 5 1 1,1 4 0-16,1 3 6 0,0-2-6 15,-3-5-49-15,0 0-107 16,-2-11-133-16,-3-9-256 0</inkml:trace>
  <inkml:trace contextRef="#ctx0" brushRef="#br0" timeOffset="81402.8852">20968 6099 897 0,'0'0'109'15,"0"0"-104"-15,0 0-5 16,0 0-1-16,34 77-32 16,-15-48-133-16</inkml:trace>
  <inkml:trace contextRef="#ctx0" brushRef="#br0" timeOffset="82155.3549">21121 6309 967 0,'0'0'208'0,"0"0"-55"15,0 0 13-15,0 0 1 16,0 0-28-16,0 0-28 16,0 0-13-16,-13 76-28 15,13-62-31-15,0-2-13 16,9-1-7-16,5-5-7 16,6-6 6-16,8 0 4 15,8-8-1-15,6-10-12 16,3-3-8-16,-3-3 0 0,-4 3 0 15,-7-1 1-15,-7 5 4 16,-7 5 25-16,-4 2 19 16,-7 4 2-16,-3 3-6 15,0 3-18-15,-1 0-28 16,1 3-10-16,4 11 9 16,3 7 1-16,1 1 6 15,4 2-5-15,1-2-1 16,3-2 2-16,4-4-2 15,3-8 0-15,3-7-43 16,4-1-29-16,3-13-35 16,-4-13-36-16,-3-9-112 0,-8-9 80 15,-8-6 57 1,-7-3 102-16,-6 5 16 0,0 7 93 16,-1 11 38-16,-8 10-24 15,-3 13-13-15,3 7-47 16,0 0-38-16,-1 17-8 15,4 8-1-15,3 1-1 16,3 2-1-16,0-3 1 16,3-5 1-16,6-7-1 15,1-5 1-15,-1-8 0 16,0 0 11-16,3-14 3 16,-2-8-7-16,1-2-1 15,-1 1 69-15,-6 5 14 16,0 8 2-16,-3 8-17 0,1 2-48 15,1 12-26 1,4 18-1-16,4 10 1 0,3 8 15 16,6 3 0-16,2 3-2 15,-1-2 2-15,1-2-6 16,-4-3 3-16,-5-10-12 16,-6-6 6-16,-4-9-5 15,-3-7 0-15,-2-8 6 16,-16-5 0-16,-7-2-1 15,-7-9-6-15,-1-14-42 16,3-6-66-16,13-21-72 16,8 6-167-16,9 6-366 0</inkml:trace>
  <inkml:trace contextRef="#ctx0" brushRef="#br0" timeOffset="82580.0807">22556 5871 1215 0,'0'0'288'0,"0"0"-146"16,0 0 51-16,0 0-70 16,0 0-59-16,0 0-24 15,-98 43 7-15,75-10-7 16,2 3 2-16,5 2-15 15,5 0-15-15,7-4-11 0,4-3 0 16,0-6 0 0,0-8 1-16,10-9-1 0,5-8 8 15,3 0 0-15,4-23-9 16,2-7 1-16,2-4-1 16,-6 2 8-16,-1 3-8 15,-9 10 37-15,-4 12 19 16,-2 5-19-16,-2 2-25 15,1 13-12-15,6 10 12 16,3 5 6-16,9 5 7 16,6-1-10-16,5-2-2 15,7-1-3-15,3-5-10 16,-5-5-8-16,-16 1-90 16,-12-8-182-16,-9-2-594 0</inkml:trace>
  <inkml:trace contextRef="#ctx0" brushRef="#br0" timeOffset="84012.9181">20465 6982 1322 0,'0'0'222'16,"0"0"94"-16,0 0-30 16,0 0-83-16,0 0-39 15,0 0-68-15,0 0-73 16,-18-41-23-16,13 74 0 15,1 8 0-15,-1 14 14 16,3 2-7-16,2 4-1 16,0-3-5-16,0-5-1 15,4-12 1-15,1-7-1 16,3-14-34-16,-2-14-33 16,5-6-10-16,1-17 45 0,10-33 18 15,-1-4-22 1,3-9 11-16,1 3 13 0,-7 14 11 15,-1 7-1 1,-3 10 2-16,-3 15 5 0,-4 4 12 16,1 9 1-16,1 1-7 15,1 4 13-15,8 15 33 16,6 6-10-16,6 6-25 16,2 5-13-16,6-2-3 15,2-1-6-15,2-4-1 16,-2-11 1-16,-1-8-32 15,-6-10-13-15,-5-6 5 16,-4-20 15-16,-6-16 14 16,-9-8 10-16,-5-8-5 0,-4-1 6 15,0 8 0-15,-4 11 21 16,-4 11 25-16,0 12 3 16,3 9 3-16,0 8-25 15,2 0-27-15,-1 12-14 16,-2 9 7-16,-1 7 6 15,7 2-1-15,0 1 1 16,3-3-1-16,17-3 1 16,10-5-18-16,9-8-58 15,9-11-11-15,4-1-22 16,-4-24-33-16,-4-9-61 16,-11-6 18-16,-13-4 118 15,-8 4 68-15,-11 4 87 0,-1 8 107 16,0 7-14-16,0 9-40 15,-5 6-40-15,2 5-41 16,-2 0-59-16,-1 10 0 16,-3 10-3-16,-3 7 3 15,-2 4 7-15,4 4 1 16,4-1-2-16,2 1-6 16,4-6 1-16,0-5-1 15,10-7 0-15,5-9-9 16,4-8-4-16,3-7 1 15,3-18 6-15,2-6-3 16,-4-3 3-16,-2 0 4 16,-4 4 2-16,-6 7 0 15,-3 7 13-15,-4 5 31 16,-2 8 14-16,-1 1-4 0,0 2-42 16,5 0-12-16,4 7-14 15,6 5 14-15,7 5 1 16,5 0 0-16,6 1 1 15,4-4-1-15,5-2-1 16,-1-7-25-16,2-5-52 16,-6 0-42-16,-1-17-9 15,-7-5-34-15,-8-5 62 16,-8 1 65-16,-7-1 35 16,-4 5 38-16,-3 4 92 15,0 5-3-15,-4 6-44 16,-5 5-25-16,-2 2-33 15,-4 5-15-15,-1 12-4 0,-4 4 6 16,4 4 19-16,0 0-7 16,6 0-13-16,7 0-11 15,3-3 1-15,0-5 1 16,11-6 9-16,8-6-11 16,2-5-4-16,5-8-12 15,-1-18-10-15,-1-9 4 16,-5-22 6-16,-1-22 1 15,-7 4 5-15,-1 6 2 16,-7 14 8-16,-2 25 35 0,-1 4 47 16,0 4 35-1,0 15-12-15,0 5-34 0,0 2-39 16,0 11-31-16,0 14-1 16,2 11 21-16,4 7-3 15,3 7 3-15,4 0-2 16,2 3-8-16,5-2-11 15,9 21-29-15,-3-13-199 16,-7-12-759-16</inkml:trace>
  <inkml:trace contextRef="#ctx0" brushRef="#br0" timeOffset="85549.3013">20748 7799 1415 0,'0'0'202'16,"0"0"92"-16,0 0-16 16,0 0-39-16,0 0-46 15,0 0-80-15,-18-62-53 16,8 67-38-16,-9 14-11 16,-6 15-5-16,-7 7 0 0,-2 5 7 15,2 3-12 1,7-3-1-16,2-3 0 0,6-2 0 15,3-2 0-15,2-4-21 16,3-5-77-16,3-8-77 16,2-8-62-16,-5-14-118 15,4-4-17-15,-2-15-763 0</inkml:trace>
  <inkml:trace contextRef="#ctx0" brushRef="#br0" timeOffset="85745.1187">20420 7853 1395 0,'0'0'231'16,"0"0"32"-16,0 0-58 0,0 0-137 16,0 0 29-1,0 0 37-15,97 36-14 0,-60-9-59 16,0 2-21-16,1 1-15 16,1 1-19-16,1-5-6 15,2-4-35-15,26-9-96 16,-8-6-112-16,-6-7-409 0</inkml:trace>
  <inkml:trace contextRef="#ctx0" brushRef="#br0" timeOffset="85927.9729">21121 7760 1859 0,'0'0'278'0,"0"0"-99"16,0 0-127-16,0 0-34 15,0 0-8-15,0 0-8 16,0 0-2-16,97-11 0 16,-72 8-31-16,5-1-90 15,-6 2-166-15,-7-1-338 0</inkml:trace>
  <inkml:trace contextRef="#ctx0" brushRef="#br0" timeOffset="86089.078">21113 7920 1200 0,'0'0'298'0,"0"0"-70"0,0 0-117 15,0 0-32 1,0 0-30-16,0 0-18 0,102-21-31 16,-14-6-56-16,-9 2-204 15,-10 2-590-15</inkml:trace>
  <inkml:trace contextRef="#ctx0" brushRef="#br0" timeOffset="86530.6713">21676 7668 1572 0,'0'0'286'0,"0"0"10"16,0 0-204-16,0 0-69 15,0 0 13-15,0 0 26 16,-6 76-3-16,6-48-14 0,0-1-10 15,0-2-15-15,0-8-10 16,0-1-8-16,0-8-1 16,2-5 0-16,-1-3 12 15,-1-5 12-15,0-18 13 16,0-13-25-16,0-19-7 16,3-23-5-16,0 2 5 15,1 9 39-15,2 14 1 16,2 24 12-16,1 5 2 15,-3 2-3-15,0 15-21 16,0 7-18-16,5 0-18 16,9 15 0-16,4 10 5 0,6 8 13 15,-3 5 1 1,2 0-8-16,-2 2-11 0,-4-4 6 16,-2-2-6-16,-1-4 1 15,-6-6 0-15,-2-6-1 16,-3-5-40-16,-5-6-44 15,-1-2-46-15,-1-5-58 16,-2 0-42-16,-4 0-157 16,-7-7-948-16</inkml:trace>
  <inkml:trace contextRef="#ctx0" brushRef="#br0" timeOffset="86708.5903">21660 7707 1798 0,'0'0'286'0,"0"0"-91"16,0 0-50-16,0 0-47 15,0 0-70-15,80-28-19 16,-32 15-9-16,26-7-42 16,-11 3-196-16,-12-2-1015 0</inkml:trace>
  <inkml:trace contextRef="#ctx0" brushRef="#br0" timeOffset="87966.392">19865 8121 1657 0,'0'0'193'0,"0"0"22"16,0 0-54-16,0 0-108 15,0 0-37-15,0 0 5 16,0 75 26-16,0-28-1 16,5 3-20-16,1-1-19 15,-2-3-6-15,3-6 0 16,-1-7-1-16,-1-7-6 15,0-9-41-15,-4-7-33 16,-1-10 10-16,0-3 63 16,0-22-2-16,-6-22-24 15,-2-31 8-15,0-18 15 16,4 2 10-16,3 21 0 0,1 28 19 16,0 20 40-16,9 0-16 15,3 3-1-15,9-1-11 16,0 8-15-16,4 7-3 15,2 4-13-15,-3 4 1 16,-2 0 4-16,-5 6-5 16,-7 10-1-16,-4 3-6 15,-6 5 6-15,0 3 1 16,-19 1-12-16,-5-1-38 16,-3-3-85-16,-6-8-125 0,8-8-113 15,7-8-632-15</inkml:trace>
  <inkml:trace contextRef="#ctx0" brushRef="#br0" timeOffset="88236.876">20182 7861 1227 0,'0'0'254'0,"0"0"-45"15,0 0-4-15,0 0-111 16,0 0 49-16,-33 78 21 0,21-31-39 16,0 10-14-1,6 2-27-15,6 0-32 0,0 1-26 16,25-4-17-16,9-6 3 16,16-6-3-16,18-12-9 15,26-16-24-15,18-20-138 16,-16-16-210-16,-25-17-1097 0</inkml:trace>
  <inkml:trace contextRef="#ctx0" brushRef="#br0" timeOffset="89247.8969">22134 7113 1378 0,'0'0'249'0,"0"0"118"0,0 0-137 16,0-88-77 0,18 72-51-16,10 6-30 0,8 10-16 15,10 5-11-15,15 41-1 16,13 36 0-16,-3 36-10 16,-17 21-1-16,-38 1-8 15,-38-1-16-15,-66-7-2 16,-57 1-7-16,11-34-196 15,-19-24-735-15</inkml:trace>
  <inkml:trace contextRef="#ctx0" brushRef="#br0" timeOffset="93241.7574">14411 12224 168 0,'0'0'649'0,"0"0"-564"15,0 0 6-15,0 0 33 16,0 0-11-16,0 0 22 16,-19-11-38-16,19 11 8 0,0 0-13 15,0 0 7-15,0 0-10 16,0 0-7-16,0 0-17 16,0 0-20-16,0 0-16 15,14 0-2-15,10 0 2 16,12 0 39-16,11 5-24 15,6 3-13-15,3 1-17 16,4 0 3-16,0 1 4 16,-2-2 6-16,0 1-18 15,-3-2 1-15,0-2-9 16,-4 0 14-16,-1-2-13 16,1-1-1-16,0-2 0 15,0 3-1-15,2-3 1 16,-2 3 8-16,2 0-8 15,-3 0 1-15,0 2-1 0,-1-2 6 16,0-1-1-16,-3-2 0 16,2 0 3-16,0 0 6 15,-2 0 4-15,0 0-1 16,0-5 0-16,1-2 3 16,0 0 4-16,-2-1 3 15,2-1-11-15,-1-3 2 16,-2 2-6-16,0-3 7 15,-1-1-2-15,-3-2 3 16,3 0-4-16,-3-2-5 16,1 0-3-16,-1-1 0 15,-3-1 2-15,-1-1-4 16,-2-1 8-16,-2 0 0 16,-1-2-2-16,-3-2-4 0,-1 1 2 15,0-2 4 1,-5 1-2-16,0-1 2 0,-3 0 3 15,-4 0-3-15,-3-1-3 16,0-1-6-16,-5 0 1 16,-1-5 1-16,-5-2-8 15,-1-2 12-15,0-2-3 16,0 1-8-16,-3 2 5 16,-7 1 0-16,1 2 1 15,-3 4-6-15,-1 1 7 16,-2 2-1-16,-5 2-6 0,1-1 1 15,-4 2 6 1,0 2-7-16,-3-2 4 0,0 1-5 16,-3-1 0-16,0 2 5 15,-3 0-5-15,1-2-2 16,-2 3 1-16,0 2 0 16,-1 0 1-16,-1 2-6 15,2 3 4-15,2 0 2 16,0 3-1-16,-1 1 1 15,-1 0-1-15,-2 3-5 16,-1-1 5-16,-1 0 1 16,-2 1 0-16,-1 0 0 0,0 1 0 15,-1 1 0 1,-2-1 0-16,1 3 0 0,-1 0 1 16,-2 1-1-16,0 2 0 15,4 0 0-15,-1 0 0 16,1 0 0-16,5 0 1 15,0 0 0-15,2 3-1 16,1 2 0-16,-2 1 0 16,-2 2 0-16,0-1-1 15,-2 3 1-15,2-2 0 16,-5 1 0-16,0 2 0 16,2-1 1-16,-3 0-1 15,4 0-1-15,0 0 1 16,0 0-1-16,5-1 1 15,1 2 0-15,2-2 0 0,3 0 0 16,-1 0 0-16,1 0 0 16,0 2 1-16,1-2-1 15,4 1 0-15,-1 0 1 16,2 1-1-16,1 0 0 16,2 1-1-16,-1 1-8 15,2 0 9-15,1 3 0 16,-1 2-1-16,0 1-3 15,0 1 4-15,-2-1 0 16,1 3 0-16,0-1-1 16,1 0 2-16,-2-2-1 15,1 2 1-15,3 2 0 16,-2-2-1-16,3 1 0 16,0 2 1-16,1 1-1 15,4 3 0-15,-2 2-1 16,5 1 1-16,1 1 0 15,3-2-1-15,1 0 0 0,2-5 0 16,0-1 0-16,0 0 1 16,0-1-1-16,3-1 1 15,5 0-1-15,-1 2 1 16,5-2-1-16,-2 0 0 16,1 2 0-16,1-1 1 15,0-2 0-15,-2 2-1 16,2-3 1-16,-3 0 0 15,1-2-1-15,1-3 1 16,3 0-1-16,0 1 1 0,0-3-1 16,4-1-1-16,1 2 2 15,2-3 1-15,4-2 0 16,0 3-1 0,2-3 0-16,-1 0 1 15,-2 0 0-15,0-2 0 0,-5 0 0 16,-1-2-1-16,0-2 8 15,-2 0-8-15,1 0 0 16,-1-3 9-16,0 0-8 16,-2 0 8-16,1 0-3 15,-5 0-4-15,2 0 5 16,-6 0-6-16,0 0 5 16,-3 0-5-16,-3 0-1 0,0 0-1 15,2 0-26-15,0 7-80 16,2 0-181-16,0-1-301 0</inkml:trace>
  <inkml:trace contextRef="#ctx0" brushRef="#br0" timeOffset="108866.7234">11845 12243 1343 0,'0'0'201'16,"0"0"-150"-16,0 0-41 15,0 0-9-15,0 0 5 16,-15 0 11-16,20 0 44 0,15 0 55 16,10 0 20-1,14-3 1-15,21-7-38 0,22-2-16 16,20-5-15-16,11 0-12 15,-9 3-11-15,-11 4-4 16,-26 7-7-16,-13 0-19 16,-11 1-15-16,-6 2 2 15,4 0-2-15,4-1 0 16,3 1-15-16,-11-1-31 16,-9 1-16-16,-11-2-21 15,-7 2-35-15,-9 0-127 16,-6 0-49-16,-13 2-71 15,-6 3-286-15</inkml:trace>
  <inkml:trace contextRef="#ctx0" brushRef="#br0" timeOffset="109249.7858">12103 12485 1215 0,'0'0'196'0,"0"0"-148"0,0 0 38 16,0 0 8 0,0 0-8-16,0 0 37 15,0 0 16-15,41-7-27 16,9-4-20-16,23-8-22 0,22-1-17 15,18-5 15-15,3 5-26 16,-22 3-10-16,-26 10-11 16,-27 3-12-16,-9 3-8 15,1 1-1-15,-1 0 0 16,-3 0 0-16,-9 0 0 16,-10 0 0-16,-5 0-1 15,-4 0-6-15,-1 0-38 16,0 0-20-16,-5 12-85 15,-5 2-152-15,-3 1-460 0</inkml:trace>
  <inkml:trace contextRef="#ctx0" brushRef="#br0" timeOffset="116437.9615">12415 10185 189 0,'0'0'94'0,"0"0"-68"16,0 0 23-16,0 0-6 16,0 0 16-16,0 0-25 15,-61-14-3-15,50 14-18 16,1 0-4-16,-5 0 4 0,5 0 3 16,0 0 5-1,-1 0 18-15,1 0-11 0,1 0-17 16,-1 0-5-16,0 3-5 15,0 1-1-15,-3 0 0 16,3 2 0-16,-3 1 0 16,2 0 0-16,-2 3 0 15,2-1-1-15,1 2 1 16,-1 0-1-16,-1 2 0 16,3-1-1-16,0 1-18 15,-1 0-9-15,-1 4 16 16,1 0 6-16,-2 2 7 15,2 3-1-15,-2 0-8 16,3 2 8-16,0 0-9 16,1 1-16-16,0 1-17 0,5-2-35 15,-2 13 18-15,2-8-21 16,0-2-16-16</inkml:trace>
  <inkml:trace contextRef="#ctx0" brushRef="#br0" timeOffset="146679.3666">23348 13176 573 0,'0'0'323'15,"0"0"-243"-15,0 0-57 16,0 0 38-16,0 0 20 16,46-80-22-16,-39 73 8 15,2 2-12-15,1 5-41 16,2 0-12-16,1 3 0 16,2 11-2-16,0 6 0 15,-6 7 0-15,-5 9 0 0,-4 5 19 16,-12 5 2-1,-18 7 5-15,-13 3 23 0,-6 3-4 16,-5 0-14-16,1 4 6 16,7-3-7-16,11 3-22 15,10-4 8-15,14-2-14 16,11-5 4-16,0-7 1 16,21-8 2-16,6-10-2 15,6-8 0-15,3-8 0 16,4-5 2-16,-1-6-3 15,-4 0-4-15,-4 0-2 16,-6-6 0-16,-10-1 1 16,-5 4 1-16,-10 3 11 15,0 0 38-15,0 6-29 16,-9 21-13-16,-12 25 81 0,-10 33 13 16,-9 36-15-16,5 18-7 15,4 1-9-15,7-4-19 16,11-14-22-16,0-2-13 15,3-12 6-15,3-8 1 16,2-25-7-16,1-17-6 16,1-12 1-16,-3-10-6 15,0 6-5-15,0 0 7 16,-2-1-2-16,-2-7 2 16,0-9-7-16,-1-7 11 15,-2-5 2-15,-2-4 7 16,-4-6 11-16,-8-3-1 15,-8 0-6-15,-7-3-13 0,-8-8-5 16,-5-2-2 0,-3-3-6-16,2 0-33 0,-12-7-98 15,15 3-120-15,13-2-516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36:02.0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3498 4718 798 0,'0'0'134'0,"0"0"-35"0,0 0 42 16,-2 0-7-16,2 0-4 15,0 0-6-15,0 0-30 16,0 0-2-16,0 0 13 16,0 0 5-16,0 0-6 15,0 0-23-15,0 0-6 16,5 0-24-16,13 0-10 16,10-8 11-16,10-3 15 15,11-2-15-15,6-2-3 16,9-1-15-16,0-1-7 15,4 0-3-15,-2 2-8 0,-3 1-9 16,-3 1-1 0,-6 1-6-16,-5 0 1 0,-10 2 0 15,-1 1-1-15,-8 2-2 16,-7 2-60-16,-3 1-60 16,-6 2-50-16,-5 2-194 15,-8 0-273-15</inkml:trace>
  <inkml:trace contextRef="#ctx0" brushRef="#br0" timeOffset="556.6792">3534 4992 763 0,'0'0'632'0,"0"0"-545"15,0 0-62-15,0 0 32 16,0 0 36-16,0 0 6 0,0 0-19 16,10 1-24-16,10-1 44 15,10 0 23-15,10-4-26 16,9-6-33-16,6 1-13 15,3-4-5-15,5 1-17 16,-2-3 2-16,-1 2-2 16,-5 0-6-16,-4 3-10 15,-5-2 3-15,-7 2 10 16,-8 2-4-16,-4 1-9 16,-9 3-7-16,-3-1-5 15,-8 4 5-15,-4-1-5 16,-1 2-1-16,-2 0 1 15,0 0-1-15,0 0-11 0,-3 0-85 16,-9 0-63-16,-8 5-466 16</inkml:trace>
  <inkml:trace contextRef="#ctx0" brushRef="#br0" timeOffset="7255.4423">18618 3192 1549 0,'0'0'255'15,"0"0"8"-15,0 0-22 16,0 0-118-16,0 0-81 16,0 0-41-16,-5 10 18 15,5 36 19-15,2 3-7 16,1 4-17-16,0-3-8 15,-1-5-5-15,1-7-1 16,0-11 0-16,-2-7-54 16,1-13-35-16,-2-7 21 15,0-12 52-15,-5-32-5 16,-9-29-1-16,3-31 5 16,9-9 16-16,2 16 1 0,6 29 47 15,11 34 27-15,0 12-11 16,5 0 11-16,7 2-31 15,3 3-22-15,5 11-9 16,0 6-5-16,-3 2-1 16,-2 17-5-16,-5 10-1 15,-9 4 0-15,-4 7 0 16,-9 5 0-16,-5 3-12 16,0 2-63-16,-6 10-86 15,-7-11-111-15,2-13-288 0</inkml:trace>
  <inkml:trace contextRef="#ctx0" brushRef="#br0" timeOffset="7764.6958">19078 3081 1640 0,'0'0'205'0,"0"0"30"16,0 0-61-16,0 0-85 15,0 0-49-15,83-46-25 16,-55 46-3-16,1 3-12 15,-8 11 0-15,-5 3 0 16,-10 1-1-16,-6 5 1 16,-1-1 1-16,-17 1 0 15,-2-3-1-15,2-7-15 16,6-3-46-16,8-10-47 16,4 0 38-16,10-13-75 15,18-10-83-15,11-7 77 0,11-1 93 16,1 1 41-1,-4 2 17-15,-9 5 39 0,-13 6 53 16,-6 6 48-16,-11 4 49 16,-7 5-58-16,-1 2-22 15,0 0-37-15,0 5-45 16,-1 12-20-16,-5 8-5 16,3 1 28-16,0 5 14 15,3-1-28-15,0-3-14 16,6-6-1-16,9-4 8 15,2-11 3-15,2-6 5 16,0 0 2-16,0-17 14 0,-4-10-10 16,-2-8-9-16,-5-7-4 15,-5-4-10-15,-3 0-1 16,0 0-8-16,-11 8-42 16,-6 11-14-16,-4 15-33 15,-2 12-97-15,2 16-191 16,5 1-260-16</inkml:trace>
  <inkml:trace contextRef="#ctx0" brushRef="#br0" timeOffset="8253.6563">19731 2675 846 0,'0'0'367'0,"0"0"-276"16,0 0 34-16,7 99-15 16,1-53-6-16,2 0-1 15,2-5-40-15,-1-7-29 16,-4-7-23-16,2-7-2 16,-3-7-8-16,-2-8 1 15,-1-5 62-15,2 0 211 16,1-14-95-16,3-5-98 15,4-1-41-15,4 1 11 16,-1 6-13-16,3 4-24 0,1 6-15 16,4 3 0-1,0 0-9-15,1 12-3 0,-2 4 11 16,-4 2-8-16,-1 2 1 16,-8 2 7-16,-5-1 1 15,-4 0 2-15,-1-3 5 16,0-1-1-16,-13-2 3 15,-2-6 11-15,-3-1 3 16,-1-4 0-16,-1-4 2 16,-1 0-7-16,0-3-9 15,3-8-9-15,-3-1-2 16,5-2-56-16,4 4-25 16,5 3-39-16,2 4-68 15,2 3-184-15,3 0-453 0</inkml:trace>
  <inkml:trace contextRef="#ctx0" brushRef="#br0" timeOffset="8509.2326">20296 3028 1910 0,'0'0'376'0,"0"0"-124"16,0 0-121 0,0 0-64-16,0 0-40 0,0 0-19 15,0 0-7 1,0 2 0-16,0-2-1 0,0 0 0 16,0 0-26-16,5 0-92 15,1-7-121-15,1-4-494 0</inkml:trace>
  <inkml:trace contextRef="#ctx0" brushRef="#br0" timeOffset="9298.563">21976 2624 1737 0,'0'0'205'15,"0"0"-61"-15,0 0 89 16,0 0-89-16,0 0-73 0,-108-69-46 16,55 79-17-16,-13 13-8 15,0 6 0-15,13 2 0 16,2 5 1-16,15-4-1 15,17-2-1-15,8-4-6 16,11-4-6-16,3-7-32 16,20-8-9-16,7-7 25 15,8-11 27-15,8-18 2 16,1-12 2-16,0-6 7 16,0-3 22-16,-5 4 27 15,-5 5 0-15,-7 12 18 16,-10 8-17-16,-9 12-9 15,-3 9-28-15,-4 0-22 16,3 25 1-16,4 27 17 0,1 32 27 16,7 23-15-16,-4 6-9 15,-5-9-9-15,-2-28-5 16,-2-22-5-16,0-15-1 16,0-9 6-16,0 1-6 15,0-3-1-15,1-5-1 16,2-10-31-16,-1-13 0 15,1-2 14-15,4-25 17 16,-3-10-7-16,-5-9-31 16,-5 0-10-16,-9 3-39 15,-19 10 49-15,-7 10 20 0,-2 10 6 16,1 7 1 0,11 6 11-16,8 0-5 15,16 0-27-15,1 2-14 0,30 2 18 16,28-1 9-16,30-3 12 15,20 0-23-15,-16-4-290 16,-25-7-1293-16</inkml:trace>
  <inkml:trace contextRef="#ctx0" brushRef="#br0" timeOffset="9871.3283">21243 3416 1371 0,'0'0'169'0,"0"0"3"15,0 0 41-15,0 0-128 16,-95 1-44-16,59 21 15 16,3 3-5-16,5-1 10 15,7-3-20-15,11-4-10 16,5-3-20-16,5-1-4 16,2-2-5-16,13 0 12 15,8 2 19-15,4 0-6 16,2 2-15-16,-3 1-11 15,-2 0 0-15,-9-2 0 16,-8 1 5-16,-7 0-5 16,-1 3 20-16,-20 2 12 0,-14 5-9 15,-8 0-15-15,-1 0-9 16,-4-2-8-16,5-5-93 16,10-6-141-16,15-11-325 0</inkml:trace>
  <inkml:trace contextRef="#ctx0" brushRef="#br0" timeOffset="10041.1218">21335 3606 1422 0,'0'0'259'0,"0"0"-184"16,0 0 85-16,0 0 30 15,19 73-75-15,-16-42-76 0,-3 5-27 16,0-1-12-1,0-3-77-15,0-10-214 0,-8-11-465 0</inkml:trace>
  <inkml:trace contextRef="#ctx0" brushRef="#br0" timeOffset="10177.5967">21314 3299 1311 0,'0'0'185'0,"0"0"-166"15,0 0-19-15,0 0-21 16,0 0-48-16,0 0-263 0</inkml:trace>
  <inkml:trace contextRef="#ctx0" brushRef="#br0" timeOffset="10703.2188">21488 3530 1662 0,'0'0'215'0,"0"0"-154"16,0 0-47-16,0 0 61 15,0 0 11-15,0 76-30 16,-4-53 6-16,2-2-28 16,-1-4-16-16,0-3-11 0,0-7-7 15,3-3 1-15,-2-4 5 16,2 0 19-16,0-12 29 15,0-9-32-15,0-4-12 16,3 0-9-16,5 1 9 16,0 7 7-16,0 6 0 15,0 5-11-15,0 5-6 16,5 1-5-16,-3 0-5 16,2 12-4-16,3 6 8 15,-3 6 6-15,0 3 9 16,-5-1-3-16,-4-1-4 15,-1-3-1-15,-2-6 1 16,0-6-2-16,0-6 1 16,0-4 17-16,0 0 16 15,0-18 36-15,4-10-43 16,4-5-20-16,5-1 5 0,1 1-2 16,2 7 10-16,-2 9 11 15,0 6-19-15,-2 8-11 16,2 3-1-16,-1 3-20 15,0 11 4-15,4 8 7 16,-1 3-15-16,1 1-13 16,4 8-67-16,-3-5-108 15,-6-9-375-15</inkml:trace>
  <inkml:trace contextRef="#ctx0" brushRef="#br0" timeOffset="11519.9649">21913 3520 1685 0,'0'0'322'16,"0"0"-190"-16,0 0-89 15,0 0-41-15,0 0 67 16,0 0 17-16,6 79-31 16,-5-49-9-16,-1-2-21 15,3-1-19-15,0-4-5 16,2-8 0-16,0-3-1 15,2-9-46-15,3-3-37 16,1-5 43-16,1-17 29 16,4-3-36-16,-2-5-9 0,-1 1 25 15,-6 1 19 1,1 3 12-16,-2 3 18 0,-3 5 31 16,0 3 32-16,-3 4 5 15,0 6-15 1,0 4-16-16,0 0-27 0,0 0-16 15,0 11-12-15,0 9 0 16,0 6 0-16,3 6 0 16,3 1 5-16,4-1-5 15,4-1-1-15,2-4 0 16,2-6 0-16,-3-5-14 16,3-11-35-16,-2-5 7 15,-1-6 23-15,1-21 19 0,-2-8 0 16,-2-9 1-1,0-20-1-15,-6 2 1 0,3-4 0 16,-5 4 0-16,2 18 7 16,-4 3 42-16,-1 14 11 15,-1 11 4-15,0 13 3 16,0 3-30-16,0 5-37 16,-1 19-11-16,-4 11 11 15,1 9 2-15,4 2-2 16,0 4 1-16,1-5-1 15,16-2 0-15,3-9-1 16,3-5-2-16,4-9-21 16,1-10-31-16,2-10-3 15,-2-2 7-15,2-18 25 16,-3-10-8-16,-5-4-6 16,-6-8 7-16,-2-2 18 0,-8 2 14 15,-4 2 1-15,-2 6 38 16,0 5 33-16,-2 8 14 15,-3 8 6-15,1 8-26 16,2 5-41-16,-2 0-24 16,1 18-11-16,0 10 11 15,0 9-1-15,2 4 1 16,1 2 2-16,0 1-2 16,0-2 0-16,1-5-54 15,2-3-83-15,0-5-73 16,-1-10-355-16,-2-12-409 0</inkml:trace>
  <inkml:trace contextRef="#ctx0" brushRef="#br0" timeOffset="12314.8238">22374 3473 1028 0,'0'0'289'0,"0"0"-288"0,0 0-1 16,110-6-5-16,-61 5 5 15,-2-3 7-15,-4-2 8 16,-9-3-2-16,-7-2 49 16,-10-5 12-16,-4 1 79 15,-8-2 37-15,-2 0-20 0,-3 4-18 16,0 2-13-16,0 5-9 16,0 3-24-16,-3 3-60 15,-7 0-34-15,-4 14-12 16,-2 8 0-16,-4 5 6 15,4 5-5-15,4 1 5 16,2-1-5-16,7-4-1 16,3-4 0-16,0-4-6 15,8-9 5-15,6-7-30 16,0-4-37-16,3-4 38 16,-1-18 19-16,1-8-2 15,-2-6 0-15,-5-1-4 16,0 0 1-16,-5 7 15 0,-2 8 1 15,-3 10 13-15,0 7 31 16,0 5-13-16,0 0-31 16,0 8-3-16,0 9-3 15,0 4 6-15,2 3 0 16,6 1 0-16,4-3 0 16,2-5-40-16,-2-6-43 15,2-6-25-15,-1-5-5 16,0-2 58-16,-3-15 39 15,1-5 9-15,-2-3 6 16,-2 1 1-16,-2 5 28 16,-1 6 32-16,-2 5 2 15,-2 5-21-15,0 3-33 16,0 3-7-16,0 11 18 16,0 7-5-16,0 1-6 0,0 4 1 15,0-3-8-15,0-3 5 16,0-6-6-16,0-4 0 15,-2-4 0-15,2-6 7 16,0 0 29-16,0-9 59 16,2-13-63-16,8-5-21 15,1 1-5-15,1 1 7 16,-1 8 3-16,-3 8 8 16,-4 7-4-16,2 2-20 15,2 3-10-15,-1 14 1 16,3 5 9-16,2 3 6 15,0 3-6-15,1-5-34 16,0-1-55-16,3-8-93 0,-2-4-306 16,-4-10-608-16</inkml:trace>
  <inkml:trace contextRef="#ctx0" brushRef="#br0" timeOffset="12663.1591">23144 3350 758 0,'0'0'100'0,"0"0"28"15,0 0-9-15,0 0-22 16,0 0-10-16,0 0 32 0,0 0 13 16,50 37-10-16,-39-49 7 15,1-2-80-15,-2-4-9 16,-1-1 27-16,-4 1 22 15,-2 4 1-15,-3 4 47 16,0 3-5-16,0 7-32 16,-9 0-66-16,-8 2-25 15,-4 15-9-15,-5 6 6 16,2 4 0-16,0 4 1 16,7 2-6-16,4-2 0 15,9 3-1-15,4-4 0 16,0-3-97-16,19-7-123 15,2-7-366-15,3-12-617 0</inkml:trace>
  <inkml:trace contextRef="#ctx0" brushRef="#br0" timeOffset="12990.1906">23354 3324 1358 0,'0'0'217'15,"0"0"89"-15,0 0-133 16,0 0-116-16,0 0-7 15,0 0 11-15,0 0-8 16,-64 77-8-16,54-47-19 16,4-2-17-16,6-2-7 15,0-4-1-15,0-6 7 16,3-5-8-16,7-8-17 16,2-3 4-16,0-3 13 15,6-18 1-15,-3-5 1 0,1-7-1 16,-2-4 7-16,-6 0-8 15,-3-2 2-15,-5 8-2 16,0 10 1-16,0 7 10 16,-9 14-11-16,-3 0-6 15,1 7-14-15,0 10-14 16,3 3-41-16,7 9-86 16,1-5-115-16,0-2-268 0</inkml:trace>
  <inkml:trace contextRef="#ctx0" brushRef="#br0" timeOffset="13615.3088">23558 3280 1594 0,'0'0'235'0,"0"0"96"0,0 0-217 15,0 0-79-15,0 0 10 16,0 0 32-16,0 0-21 15,-50 87-17-15,44-59-12 16,2-1-13-16,3-3-12 16,1-4-1-16,0-6 7 15,0-6-8-15,0-7-15 16,9-1-10-16,3-8 14 16,7-14 11-16,4-7-1 15,-1-6-8-15,1 0 8 16,-5 2 0-16,-5 7-4 15,-4 5 5-15,-3 10 46 0,-6 5 24 16,0 6-15-16,0 0-42 16,0 14-13-16,0 10 0 15,0 0 0-15,0 3 1 16,0-1 0-16,0-4-1 16,9-5-57-16,7-7-10 15,5-7-20-15,4-3 17 16,5-13 34-16,1-12-7 15,1-9 20-15,-5-5 9 16,-5-5 9-16,-4 3 5 16,-8 5 48-16,-5 9 72 15,-5 11 9-15,0 7-29 0,0 9-58 16,-5 0-33 0,-9 8-9-16,-2 9 0 0,0 7 1 15,4 0 0-15,1 3 0 16,9-4-1-16,2 0 0 15,0-1 1-15,8-2-1 16,5 1 1-16,-2-1-1 16,0 0 0-16,-2 1 0 15,-6 0-1-15,-3 4-39 16,-9-2-51-16,-49 9-64 16,1-6-167-16,-7-6-1023 0</inkml:trace>
  <inkml:trace contextRef="#ctx0" brushRef="#br0" timeOffset="15269.2863">22377 3967 1467 0,'0'0'161'16,"0"0"-122"-16,0 0-37 15,0 0 42-15,0 0-12 16,0 0-2-16,0 0 54 0,20 41 36 16,-14-45-4-16,1-13-62 15,-4-7-30-15,0-5-18 16,-3-2 1-16,0 1 30 15,0 5 41-15,-5 7 23 16,-5 5-6-16,-3 10-55 16,-1 3-19-16,-4 6-14 15,-3 15-6-15,3 7 7 16,0 9 5-16,5 2 1 16,6 4 1-16,7-3-15 15,0-3 1-15,20-6 2 16,10-4-3-16,8-10-28 15,9-11-45-15,4-6-7 16,0-9-48-16,-2-19-90 16,-7-10-77-16,-9-5 81 0,-10-6 147 15,-8 1 67-15,-6 9 146 16,-7 10 131-16,-2 14-51 16,0 8-51-16,0 7-74 15,0 0-64-15,0 12-36 16,0 13 8-16,0 6 3 15,0 1-6-15,0 2-6 16,0-1 0-16,3-6 0 16,4-3 1-16,2-7-1 15,-3-5 0-15,-1-5-38 16,1-7-19-16,0 0 25 16,2-16 17-16,1-6-4 15,2-5-4-15,0-2 13 0,2 1 10 16,0 1-1-1,2 6 1-15,-1 5 1 0,1 4 17 16,-1 7-11-16,2 5 1 16,-2 0-7-16,2 11 15 15,-2 9 11-15,-1 2 9 16,0 4-14-16,0-2-21 16,-3-3 5-16,-1-5-6 15,1-3-7-15,-2-8-26 16,2-5-10-16,4 0-7 15,1-15 35-15,3-10 3 16,-2-7-28-16,0-5 5 0,-5 1 14 16,-3 4 21-16,-7 8 6 15,-1 9 64-15,0 8 8 16,-6 5-35-16,-9 2-31 16,-4 6-12-16,-4 12 0 15,4 6 1-15,1 6 8 16,7 1-1-16,8-1-7 15,3-2-1-15,5-4 0 16,15-8 0-16,8-6-15 16,7-7-10-16,3-3-2 15,1-7-20-15,-3-13-36 16,-5-2-11-16,-7-4-18 16,-4-2 32-16,-7 3 53 15,-7 5 27-15,-5 5 76 16,-1 5 38-16,0 4 12 0,0 6-15 15,0 0-65-15,0 0-36 16,-3 14-9-16,-6 8-1 16,0 4 2-16,0 2 7 15,3 3-3-15,2-6-6 16,4-3 1-16,0-6-1 16,0-4-1-16,0-7-31 15,12-5-45-15,2 0 23 16,4-13 31-16,0-7 8 15,-1-2 3-15,-4-1 11 16,-2-2 1-16,-3 6 16 16,-2 2 24-16,-3 5 10 15,-1 2 18-15,-2 9-5 0,0 1-23 16,0 0-12-16,0 1-23 16,0 11-5-16,0 8 0 15,0 1 0-15,5 1 0 16,3-2 0-16,1-4 0 15,2-5-13-15,3-4-36 16,3-7 0-16,2 0-20 16,4-15 26-16,-2-12 9 15,1-11-10-15,-3-8 14 16,-4-11 23-16,-1-1 6 16,-5 3 1-16,-6 12 37 15,-3 14 32-15,0 14 12 0,0 15-52 16,0 7-29-16,-9 16-1 15,-2 11-1-15,4 2 1 16,2 3 0-16,5 0 1 16,0-3-2-16,0-5 2 15,8-5-1-15,2-10-60 16,1-7-7-16,1-9 46 16,4 0 22-16,-1-9 22 15,1-2 25-15,-2 0 4 16,-1 6-20-16,-2 2-18 15,-1 3-13-15,2 5 0 16,0 11 27-16,-2 4 4 16,-1 5-17-16,-3-1-5 15,-6 0-3-15,0-2-5 0,0 0 0 16,-15-4 5-16,-7-1-6 16,-3-2 0-16,-2-6-37 15,-16-9-59-15,6 0-156 16,2-8-674-16</inkml:trace>
  <inkml:trace contextRef="#ctx0" brushRef="#br0" timeOffset="15436.4706">23374 4009 1805 0,'0'0'290'0,"0"0"-150"15,0 0-69-15,114-18-28 0,-71 3-43 16,-11 3-106-16,-23 1-775 16</inkml:trace>
  <inkml:trace contextRef="#ctx0" brushRef="#br0" timeOffset="16323.4947">19237 4025 1568 0,'0'0'222'0,"0"0"5"0,0 0-49 15,0 0-55-15,88-58-78 16,0 7 28-16,35-13 3 16,17-4-8-16,3 8-13 15,-7 8-20-15,-17 11-16 16,-7-1-9-16,-22 10-5 15,-24 6-5-15,-24 8-50 16,-13 5-69-16,-7 1-31 16,-13-3-46-16,-3 1-118 15,-6 5-240-15</inkml:trace>
  <inkml:trace contextRef="#ctx0" brushRef="#br0" timeOffset="16524.302">19539 4035 1472 0,'0'0'202'0,"0"0"-36"16,84-32-6-16,-2-7-22 16,29-12-72-16,11-4-45 15,-4-1-21-15,-15 3-47 16,-39 17-260-16,-19 0-549 0</inkml:trace>
  <inkml:trace contextRef="#ctx0" brushRef="#br0" timeOffset="16768.0176">20329 3419 1751 0,'0'0'220'15,"0"0"-68"-15,0 0-77 16,0 0-54-16,109-35 44 15,-53 31 16-15,4 4-2 16,-4 0-25-16,-6 7-10 16,-11 9-14-16,-11 6-8 15,-8 6 5-15,-14 6 12 16,-6 4-18-16,-2 5-11 16,-20 5 9-16,-9 4-8 15,-10 5-11-15,-38 29-1 0,11-14-140 16,-3-10-330-16</inkml:trace>
  <inkml:trace contextRef="#ctx0" brushRef="#br0" timeOffset="58619.0536">11821 5578 1101 0,'-11'0'161'15,"-3"0"-67"-15,5-2 143 16,3 0 66-16,1-1-64 15,4 3-84-15,1 0-75 16,0-1-41-16,0-1-15 16,1 1-2-16,10-2-9 15,10-2-12-15,9 3-1 16,7-1-48-16,3 3-76 16,7 0-117-16,-12 5-113 0,-15 6-239 15</inkml:trace>
  <inkml:trace contextRef="#ctx0" brushRef="#br0" timeOffset="58766.3573">11760 5765 1435 0,'0'0'205'0,"0"0"-138"15,0 0-29-15,0 0 22 16,0 0 39-16,0 0-37 16,112 2 18-16,14-20-49 15,27-7-31-15,-26 1-278 16,-27 3-584-16</inkml:trace>
  <inkml:trace contextRef="#ctx0" brushRef="#br0" timeOffset="60337.3721">13341 5482 1862 0,'0'0'192'15,"0"0"-101"-15,0 0-10 16,0 0-61-16,0 0 14 16,-54 92 38-16,36-42-2 15,0 3-38-15,2-3-12 16,6-5-4-16,-1-6-4 16,2-8-11-16,3-9 0 15,3-8 0-15,-1-6 0 16,4-8 8-16,-2 0 18 0,-1-15 83 15,-3-17-53-15,-1-15-35 16,6-19 2 0,1 0 1-16,0-5 2 0,5 5-18 15,9 19 3-15,2 7 6 16,-2 16-3-16,5 19-12 16,2 5-3-16,7 19-9 15,4 16 9-15,5 10 7 16,-5 6 5-16,-2 1-1 15,-5 0-10-15,-3-3-1 16,-3-2-1-16,-5-5-43 16,-7-3-51-16,-4-6-71 15,-12-4-82-15,-15-9-270 16,-3-8-535-16</inkml:trace>
  <inkml:trace contextRef="#ctx0" brushRef="#br0" timeOffset="60513.0777">13239 5712 1610 0,'0'0'200'16,"0"0"-140"-16,0 0-38 16,103-12-9-16,-34 3-13 15,32-2-2-15,-14 4-166 16,-8 0-380-16</inkml:trace>
  <inkml:trace contextRef="#ctx0" brushRef="#br0" timeOffset="61663.9177">13108 5613 1106 0,'0'0'288'15,"0"0"41"-15,0 0-32 16,0 0-63-16,0 0-33 16,0 0-12-16,0 0-69 15,0-59-44-15,0 59-33 16,2 16-19-16,2 14-17 0,8 23 56 16,-1 26 5-1,0 19-12-15,-2 8-12 0,-6-6-14 16,-3-9-11-16,0-23-8 15,0-14-4-15,-6-12-5 16,0-6-1-16,-4 3 0 16,0 1 0-16,-1-1-1 15,1-13-1-15,4-9-28 16,1-9-4-16,1-8 3 16,1-1 17-16,-3-24-8 15,-1-25-66-15,2-29-1 16,3-33 15-16,2-7 19 15,2 7 12-15,7 26 24 16,0 33 18-16,-2 12 1 16,2 5 0-16,6-5 12 0,0-5 14 15,6-3 10-15,1 6-14 16,1 5 7-16,4 5 5 16,3 7-9-16,-1 4-5 15,4 8 0-15,-1 2-3 16,0 7 4-16,5 2-5 15,-1 3-1-15,2 3-4 16,0 9 1-16,2 5-1 16,-2 4-11-16,-5 4 0 15,-3 1 7-15,-8 1-2 16,-7-1-5-16,-6-1 0 16,-5 3 11-16,-4-3 0 15,0 0 1-15,-13 0-4 0,-5-2 8 16,-6 1 1-16,-6-1-2 15,-1-3 7-15,-3 0-4 16,1-5 1-16,-1-4-8 16,0-5 4-16,4-5-1 15,-3-1-1-15,0 0-7 16,0 0-5-16,0 0-1 16,2-6 0-16,1 5-1 15,2-3 0-15,8 1-39 16,7 3-42-16,13 0-73 15,6 0-154-15,19 0-590 0</inkml:trace>
  <inkml:trace contextRef="#ctx0" brushRef="#br0" timeOffset="62118.1991">14303 5293 1603 0,'0'0'363'16,"0"0"-51"-16,0 0-84 15,-93 3-93-15,16 54-72 16,-25 38 22-16,-3 16 25 15,18 7 1-15,35-10-24 16,33-13-36-16,19 0-33 16,6 0-17-16,23-17 5 15,6-18-6-15,23-7-6 16,28-21-48-16,23-16-55 0,12-16-67 16,-29-14-158-16,-34-22-616 0</inkml:trace>
  <inkml:trace contextRef="#ctx0" brushRef="#br0" timeOffset="62484.9638">14573 5554 1846 0,'0'0'228'0,"0"0"-24"16,0 0-116-16,0 0-45 16,-100 82 27-16,76-39-15 15,2 2-22-15,4 1-8 16,3-3 11-16,2-4-11 0,2-7-17 15,5-8-2-15,3-10-6 16,3-11 1-16,0-3 30 16,0-22 38-16,5-29-29 15,11-30-29-15,8-24-1 16,1 6 2-16,-3 23-10 16,-6 30 16-16,-9 32 13 15,2 7 0-15,1 6-13 16,4 1-18-16,7 21-9 15,4 14 9-15,3 14 19 16,1 4-7-16,-3 6-1 16,-4-2-10-16,-5 0-1 0,-3-2-19 15,-5-5-66 1,-8-6-60-16,-2-6-117 0,-16-12-350 16,-2-15-759-16</inkml:trace>
  <inkml:trace contextRef="#ctx0" brushRef="#br0" timeOffset="62646.662">14483 5640 1371 0,'0'0'163'16,"0"0"-92"-16,123-34-30 15,-61 21-16-15,22-6-25 16,-13 4-58-16,-15 1-648 0</inkml:trace>
  <inkml:trace contextRef="#ctx0" brushRef="#br0" timeOffset="62868.3923">15021 5300 1906 0,'0'0'365'15,"0"0"-192"-15,0 0-118 16,-2 87 122-16,-5-9-8 15,-4 19-38-15,-1 7-41 16,-1-7-21-16,-2-13-27 16,3-19-35-16,-3-11-7 15,6-13 1-15,2-5-1 16,2-3-66-16,3-5-67 16,10-25-111-16,14-3-220 15,4-23-406-15</inkml:trace>
  <inkml:trace contextRef="#ctx0" brushRef="#br0" timeOffset="63058.8193">15288 5683 1888 0,'0'0'380'0,"0"0"-221"16,0 0-98-16,0 0 61 16,0 92-5-16,-4-45-45 15,0 2-23-15,2 4-14 16,-1-2-18-16,-4 0-9 15,1-4-8-15,-1-7-63 0,-4-13-125 16,2-10-116 0,2-17-354-16</inkml:trace>
  <inkml:trace contextRef="#ctx0" brushRef="#br0" timeOffset="63453.5794">15290 5743 1654 0,'0'0'263'0,"0"0"-18"15,0 0-139-15,0 0-23 16,0 0-32-16,100-47-26 16,-77 47-9-16,-7 0 2 15,-5 8-18-15,-7 7 31 0,-4 4-4 16,0 5-21 0,-4 0-5-16,-10 1-1 0,-2-3 2 15,5-3-1-15,1-7 1 16,6-4-1-16,2-5-1 15,2-3 58-15,0 0 36 16,0 0-24-16,0 0-27 16,6 6-25-16,4 4-10 15,1 6 17-15,7 6 7 16,-2 8-12-16,0 3-3 16,0 4-5-16,-5 1-6 15,-7-2-5-15,-4-2 8 16,-1-5-3-16,-18-4 7 15,-8-8 2-15,-7-4-7 16,-8-5-8-16,-4-8 0 0,1-5-42 16,-6-43-76-16,15 0-120 15,13-5-354-15</inkml:trace>
  <inkml:trace contextRef="#ctx0" brushRef="#br0" timeOffset="63740.4666">15583 5154 734 0,'0'0'1402'0,"0"0"-1180"16,0 0-45-16,116-38-63 16,-65 56-42-16,17 33 4 15,6 40 5-15,0 35-8 16,-12 14-25-16,-24 1-11 0,-27-8 9 15,-13-20-22-15,-28-4-24 16,-10-20 0-16,-3-23-1 16,-21-8 1-16,-24-12 0 15,-12-2 0-15,-14-6-13 16,25-20-41-16,17-18-67 16,20-12-219-16,16-15-1137 0</inkml:trace>
  <inkml:trace contextRef="#ctx0" brushRef="#br0" timeOffset="64771.4357">17325 5389 1850 0,'0'0'316'0,"0"0"-50"15,0 0-17-15,0 0-130 16,0 0-83-16,0 0-27 16,-70 81 33-16,33-23 10 15,0 3-19-15,-1-1-12 16,2-2-8-16,3-8-12 16,4-3-1-16,1-6-2 15,7-2-76-15,-4-9-149 16,5-10-250-16,3-15-622 0</inkml:trace>
  <inkml:trace contextRef="#ctx0" brushRef="#br0" timeOffset="64965.1415">16989 5494 1930 0,'0'0'309'15,"0"0"-160"-15,0 0-98 16,0 0 137-16,134 60-67 15,-69-25-40-15,5 5-16 16,5 4-29-16,-16-5-26 16,2 6-10-16,-6 2-48 15,5 1-154-15,-14-14-297 0,-11-12-938 16</inkml:trace>
  <inkml:trace contextRef="#ctx0" brushRef="#br0" timeOffset="65184.7967">17879 5610 2099 0,'0'0'232'16,"0"0"-39"-16,0 0-138 15,0 0-12-15,0 0 85 16,0 94-47-16,0-51-19 16,0 6-21-16,4-3-23 15,-4 3-12-15,0-4-6 16,0-3-1-16,-3-2-69 15,-4-10-81-15,0-13-96 0,-5-20-39 16,2-18-113-16,0-13-922 0</inkml:trace>
  <inkml:trace contextRef="#ctx0" brushRef="#br0" timeOffset="65391.4573">17795 5545 1515 0,'0'0'273'15,"0"0"-80"-15,0 0-86 16,122-75-38-16,-71 66-13 15,4 7 6-15,-1 2 30 16,-4 8-28-16,-9 9-6 16,-11 3-11-16,-11 4-2 15,-12 2-26-15,-7 1 3 16,-9 1-1-16,-23 2-4 16,-12-3-7-16,-8-2-10 15,-2-4-56-15,-4-3-94 0,13-5-92 16,19-7-309-16</inkml:trace>
  <inkml:trace contextRef="#ctx0" brushRef="#br0" timeOffset="65654.027">18603 5382 2051 0,'0'0'223'0,"0"0"-118"0,-126 13 27 16,70 17 11 0,4 12-25-16,5 12-18 0,12 4-24 15,10 4-22-15,15 1-12 16,10-2-17-16,7-1-18 16,21-1-6-16,12-7-1 15,14-8 0-15,21-12-36 16,32-28-72-16,-15-4-95 15,-10-19-482-15</inkml:trace>
  <inkml:trace contextRef="#ctx0" brushRef="#br0" timeOffset="65850.2195">18981 5518 1590 0,'0'0'588'0,"0"0"-466"0,0 0-42 16,0 0 82-16,-42 85-13 15,37-42-46-15,1 3-16 16,1 0-43-16,0-2-26 16,0-1-12-16,-3-2-6 15,-3-7-37-15,-4-6-151 16,1-12-171-16,1-14-560 0</inkml:trace>
  <inkml:trace contextRef="#ctx0" brushRef="#br0" timeOffset="66273.8965">18977 5450 1864 0,'0'0'212'0,"0"0"-119"0,0 0-12 15,0 0-8-15,93-58-32 16,-65 58-18-16,1 0-1 16,-7 17 0-16,-6 5 12 15,-11 6-4-15,-5 7-6 16,-15 2-12-16,-10 3 3 15,-11-4-9-15,3-3-6 16,5-7 0-16,8-12 0 16,7-4 0-16,10-8 23 15,3-2 125-15,0 0 3 16,5 0-54-16,8-4-63 16,4-1-23-16,3 2-10 15,3 3-1-15,5 0 0 16,2 16-7-16,1 9 5 0,0 3-4 15,-4 5 5-15,-7 1 0 16,-9-3-5-16,-8 0 5 16,-3-2 1-16,-7-5 1 15,-17-2 5-15,-6-5-6 16,-4-4 2-16,-4-8-2 16,-1-5 0-16,0-1-31 15,7-19-50-15,3-37-94 16,9 3-167-16,10-3-883 0</inkml:trace>
  <inkml:trace contextRef="#ctx0" brushRef="#br0" timeOffset="66511.034">19410 5170 1940 0,'0'0'220'0,"0"0"-140"15,124 7 37-15,-61 23 12 16,19 24 13-16,4 34-52 16,-14 24-23-16,-5 16-22 15,-31-4 3-15,-33-14-17 16,-21-16-15-16,-51-4-14 16,-41-1-2-16,-50-11-13 15,-60-14-103-15,35-24-354 0,-5-18-1510 16</inkml:trace>
  <inkml:trace contextRef="#ctx0" brushRef="#br0" timeOffset="69245.7886">13008 6800 1587 0,'0'0'301'0,"0"0"-208"16,0 0-65-16,0 0 57 16,-42 99-24-16,27-57-8 15,5 1-11-15,3 1-9 16,1-7-14-16,3-4-10 15,-1-8-3-15,4-7-5 16,-1-6 0-16,1-8 0 16,0-4 12-16,0 0 12 15,0-4 54-15,0-17 8 16,-1-8-64-16,-2-12-12 16,0-7-3-16,0-7-7 15,1-1 5-15,2-2 4 16,0 4-4-16,0 5 3 15,2 10 15-15,8 9 9 16,4 9 1-16,2 7-13 0,5 4-20 16,3 3 0-16,1 7-1 15,4 0-1-15,1 7-6 16,-2 6-2-16,-1 4-3 16,-5 4 5-16,-7-1-2 15,-2-3-3-15,-7 0 6 16,-4-3 4-16,-2-1 2 15,0-2 0-15,-8-2 0 16,-8-1 2-16,-4 0 5 16,-3-2-5-16,-6-3 4 15,-1 0-6-15,2 1 0 16,1-2-37-16,4 4-108 0,4 6-81 16,6-3-346-16,8-1-689 15</inkml:trace>
  <inkml:trace contextRef="#ctx0" brushRef="#br0" timeOffset="69859.8362">13917 6650 1272 0,'0'0'293'15,"0"0"27"-15,0 0-50 0,0 0-81 16,0 0-29-16,0 0-41 15,0 0-43-15,-45-41-36 16,21 50-25-16,-7 11-6 16,-8 7 16-16,0 7 14 15,2 4 2-15,4 5-6 16,5 4 3-16,7-1-10 16,7 2-10-16,10 1-10 15,4-5 5-15,0-1-7 16,15-5-5-16,6-6 0 15,1-3 1-15,4-8 5 0,0-6-5 16,3-5-1 0,-2-8 10-16,1-2-11 0,2 0 0 15,-2-6-29 1,2-9-34-16,3-8-67 0,-7 3-165 16,-7 2-456-16</inkml:trace>
  <inkml:trace contextRef="#ctx0" brushRef="#br0" timeOffset="70379.5644">14436 6834 719 0,'0'0'1174'0,"0"0"-975"15,0 0-103-15,0 0-72 16,0 0 38-16,0 0 16 16,0 0-13-16,-41 88-13 15,31-65-18-15,4-3-17 16,2-3-16-16,1-4 1 15,1-5-1-15,1-5-1 16,1-3-1-16,0 0 1 0,0-15 14 16,0-15-14-16,1-11 0 15,5-11 0-15,2-4 0 16,2 1 22-16,-1 11 20 16,0 8 15-16,0 13 1 15,-3 10-13-15,3 10-8 16,0 3-24-16,6 10-12 15,4 12 20-15,5 11 20 16,0 4-10-16,0 2-15 16,-8 0-8-16,0 1-7 15,-5-6 0-15,-2 1-1 16,-5-5-16-16,-1-5-45 16,-1-5-54-16,-2-8-74 15,0-5-96-15,-9-7-326 0</inkml:trace>
  <inkml:trace contextRef="#ctx0" brushRef="#br0" timeOffset="70568.4348">14401 6835 1594 0,'0'0'346'16,"0"0"-154"-16,0 0-109 15,0 0-38-15,93-8-25 16,-38 1-12-16,30 2-8 16,-12 2-61-16,-10-1-440 0</inkml:trace>
  <inkml:trace contextRef="#ctx0" brushRef="#br0" timeOffset="71324.6272">15259 6825 1317 0,'0'0'305'15,"0"0"7"-15,0 0-91 0,0 0-72 16,-49-78-32 0,25 71-30-16,-6 4-48 0,-3 3-21 15,-4 0-11-15,0 10 16 16,9 9-11-16,5 1-5 16,8 4-7-16,11 1 0 15,4 1-6-15,4-2 4 16,18-6-31-16,5-7-34 15,6-5 2-15,0-6 7 16,-3-3 14-16,-5-15 25 16,-5-6 19-16,-7-1 0 0,-6 0 31 15,-3 3 60-15,-3 5 16 16,-1 10-15-16,0 5-19 16,0 2-47-16,2 5-26 15,1 16-15-15,4 12 15 16,2 9 1-16,1 5 0 15,4 6 0-15,-4 2 7 16,-1-2-8-16,-6 0 1 16,-3-5-1-16,0-6 0 15,-16-8 0-15,-8-12 0 16,-3-11 0-16,-3-11-1 16,-1-5 1-16,3-21 0 15,8-10-6-15,7-5 4 16,10 2 1-16,3 2 0 15,9 4-5-15,18 5 4 0,3 5-4 16,7 4 5-16,1 5 1 16,-2 1 0-16,-6 5-2 15,-2 1-4-15,-6 4 6 16,0 3 0-16,-3 0 1 16,-2 0 0-16,0 8 5 15,1 9 1-15,-1 3 7 16,-1 2-8-16,-4 1-5 15,-3 1 0-15,0-2-1 16,-5-2-45-16,-3-6-49 16,-1-11-72-16,0-3-117 15,0 0-389-15</inkml:trace>
  <inkml:trace contextRef="#ctx0" brushRef="#br0" timeOffset="71490.9407">15380 6677 1618 0,'0'0'295'0,"0"0"-95"16,0 0-143-16,0 0-57 15,0 0 0-15,0 0-1 16,0 0-20-16,60 89-183 16,-34-59-271-16,-1-9-501 0</inkml:trace>
  <inkml:trace contextRef="#ctx0" brushRef="#br0" timeOffset="72361.1919">15628 6797 1661 0,'0'0'327'0,"0"0"-81"16,0 0-153-16,0 0-50 16,0 0-33-16,0 0 18 15,-7 78 42-15,7-39-15 16,7 0-28-16,0 2-17 15,-3-4-9-15,2-3 5 16,-3-7-6-16,0-7 0 16,-1-12-11-16,1-8-8 15,2 0 19-15,3-24-1 0,3-8-12 16,2-4 7 0,2-3 6-16,0 6 0 0,0 5 1 15,-3 9 0-15,-2 9 17 16,-4 3 3-16,0 7 4 15,2 0-19-15,4 3-5 16,4 11 21-16,5 8 2 16,1 4 0-16,2 1-14 15,2 2-8-15,-1-2-1 16,0-6-1-16,-1-8 0 16,-3-5-47-16,0-8-5 15,-2 0-7-15,-2-21-4 16,0-7-18-16,-4-8 29 15,-5-2 30-15,-6 0 22 0,-2 3 0 16,0 8 60-16,0 7 25 16,-6 10-17-1,0 8-19-15,-2 2-29 0,-2 5-19 16,-2 12-1-16,3 9-1 16,2 3-1-16,7 3 1 15,0-1 0-15,3-1 0 16,12-4 1-16,2-7-20 15,4-8-58-15,-1-10 2 16,2-1 24-16,-1-16 21 16,2-11-2-16,-3-3-1 15,0-2 14-15,-8 4 11 16,-2 4 9-16,-3 9 0 16,-5 8 19-16,-1 5 4 15,-1 2-16-15,0 12-6 0,0 9-1 16,0 7 1-16,0 2 6 15,0 0-7-15,-5-3-1 16,0-3 1-16,1-7 0 16,-2-5-1-16,1-9-5 15,2-3 6-15,3-10 53 16,0-17-26-16,0-7 28 16,8-5 15-16,9 1-21 15,2 4-6-15,0 9 12 16,3 10-16-16,-4 6-20 15,1 9-3-15,-2 0-8 0,2 15-7 16,1 12 18 0,-5 4-4-16,1 6-15 0,-4 1 0 15,-4-1-39-15,2-1-96 16,11 0-107-16,-2-10-325 16,3-12-988-16</inkml:trace>
  <inkml:trace contextRef="#ctx0" brushRef="#br0" timeOffset="72554.1208">16815 6859 1888 0,'0'0'219'0,"0"0"-160"16,0 0-10-16,0 0 46 15,-3 86-12-15,8-47-18 0,4 0-29 16,-1 0-20-16,-2-1-16 15,-1-4 0-15,-5-3-75 16,0-9-162-16,0-13-449 0</inkml:trace>
  <inkml:trace contextRef="#ctx0" brushRef="#br0" timeOffset="72947.2081">16880 6849 955 0,'0'0'692'0,"0"0"-546"15,0 0-14-15,0 0-68 16,0 0-30-16,102-37-15 0,-74 37 13 16,-1 10 15-16,-6 4 5 15,-3 5 5-15,-7 1-18 16,-3 0-4-16,-8-3-13 16,0 2-13-16,-1-5-3 15,-10-3 3-15,2-5 0 16,2-1 16-16,5-5 48 15,2 0 58-15,0 0-6 16,0 0-51-16,0 0-30 16,0 0-26-16,2 3-17 15,7 6-1-15,5 6-6 16,3 5 5-16,2 6 0 16,0 8 0-16,-6 1-1 15,-4 2-5-15,-9-2 5 16,0-1-5-16,-9-4 5 0,-17-7-10 15,-11-5-19-15,-9-8-39 16,-2-7-76-16,-12-16-52 16,14-10-174-16,11-11-671 0</inkml:trace>
  <inkml:trace contextRef="#ctx0" brushRef="#br0" timeOffset="73206.3749">17228 6592 684 0,'0'0'1465'0,"0"0"-1313"15,0 0-103-15,110 39 60 0,-52 1 21 16,8 13-26-16,6 17-62 16,-5 19-15-16,-15 15 4 15,-21 4-22-15,-26-20 9 16,-6-22-3-16,-23-26 6 15,-9-8-11-15,-27 3-2 16,-24 2-7-16,-2-6 0 16,7-13-1-16,-3-16-68 15,30-2-100-15,7-12-186 0</inkml:trace>
  <inkml:trace contextRef="#ctx0" brushRef="#br0" timeOffset="73616.3946">18720 6788 1083 0,'0'0'1035'0,"0"0"-738"15,0 0-31-15,0 0-144 16,0 0-69-16,0 0-38 15,0 0 23-15,-54 81 12 16,31-36-20-16,-2 2-9 16,0 0-15-16,6-5 1 15,-2-3-7-15,4-2-5 16,1-7-57-16,-8-5-86 16,5-8-166-16,2-13-407 0</inkml:trace>
  <inkml:trace contextRef="#ctx0" brushRef="#br0" timeOffset="73812.4632">18426 6763 1972 0,'0'0'237'0,"0"0"-119"16,91 58 94-16,-9-11-24 15,0 1-72-15,-6-3-38 16,-12-3-38-16,-19-7-26 15,4 6-7-15,3 3-7 16,21 4-72-16,-15-12-113 16,-5-16-538-16</inkml:trace>
  <inkml:trace contextRef="#ctx0" brushRef="#br0" timeOffset="74027.1943">19685 6866 780 0,'0'0'1546'16,"0"0"-1359"-16,0 0-96 16,0 0-58-16,0 0 61 15,-5 83-14-15,5-38-17 16,0 1-30-16,5 3-23 16,-4-2-9-16,-1-4-1 15,0-4-30-15,0-8-98 16,-10-18-133-16,-2-10-94 15,5-3-277-15</inkml:trace>
  <inkml:trace contextRef="#ctx0" brushRef="#br0" timeOffset="74253.1539">19679 6800 1565 0,'0'0'245'0,"0"0"17"16,0 0-112-16,48-84-52 15,-25 75-42-15,7 5-38 16,3 4-10-16,3 0 0 15,1 15 9-15,-4 7 17 16,-8 2 2-16,-7 3-11 16,-12 0-16-16,-6 0-8 15,-7-2 10-15,-22-3-11 0,-10-2 0 16,-5-3 0 0,-3-5-33-16,-3-9-91 0,12-3-73 15,13 0-310-15</inkml:trace>
  <inkml:trace contextRef="#ctx0" brushRef="#br0" timeOffset="74543.3114">20591 6549 1765 0,'0'0'300'0,"0"0"-82"16,0 0-45-16,-98 9-69 0,41 15 30 16,-2 13-17-16,1 7-25 15,7 6-18-15,12 3-8 16,9 1-19-16,13 1-29 16,12 3-9-16,5-4-3 15,15-1-6-15,17-8-6 16,27-8-15-16,23-18-40 15,27-19-74-15,-15-9-127 16,-18-19-474-16</inkml:trace>
  <inkml:trace contextRef="#ctx0" brushRef="#br0" timeOffset="74753.9537">20945 6652 1979 0,'0'0'234'0,"0"0"-29"0,0 0-145 15,0 0 35-15,-49 77 25 16,34-32-40-16,4 6-15 16,1 2-30-1,1 0-18-15,2-2-11 0,-1-2-5 16,2-6-1-16,-1-10-12 16,5-11-88-16,2-22-101 15,0 0-32-15,8-23-331 0</inkml:trace>
  <inkml:trace contextRef="#ctx0" brushRef="#br0" timeOffset="75185.6982">20926 6634 1640 0,'0'0'208'0,"0"0"-20"0,0 0-14 16,0 0-81-16,76-78-44 16,-38 76-31-16,5 2-18 15,4 7 7-15,-4 11-6 16,-4 7 22-16,-11 2 2 15,-8 0-15-15,-17 3-4 16,-3-2-5-16,-6 1 6 16,-18-5-6-16,-3-2-1 15,-3-5 0-15,2-5 0 16,6-7 1-16,8-2 14 16,8-3 88-16,5 0 50 15,1 0-47-15,0 0-39 0,4 0-34 16,8 0-24-1,6 0-8-15,3 0-1 0,2 13-2 16,5 5-5-16,0 5 5 16,-1 4 1-16,-3 2-5 15,-6 0 4-15,-7-1 1 16,-8-3-1-16,-3-5-4 16,-4-1 5-16,-20-4 1 15,-10-3 0-15,-11-5 1 16,-7-5 5-16,1-2-6 15,1-6-10-15,10-11-60 16,12-22-118-16,12 3-180 16,12-3-1032-16</inkml:trace>
  <inkml:trace contextRef="#ctx0" brushRef="#br0" timeOffset="75446.0188">21727 6363 2181 0,'0'0'244'15,"0"0"-134"-15,0 0-58 16,102 9 1-16,-49 27 19 16,10 25-18-16,-2 23-17 15,-9 19-25-15,-25 5-2 16,-27-9 5-16,-29-12-4 0,-36-12-5 15,-30-1 0-15,-28-3-6 16,-32-3 0-16,-30-12-32 16,34-15-163-16,12-20-469 0</inkml:trace>
  <inkml:trace contextRef="#ctx0" brushRef="#br0" timeOffset="85258.2096">5971 8794 613 0,'0'0'95'16,"0"0"-63"-16,0 0 140 16,12-87 13-16,-12 66-4 15,0 3 10-15,-4 4-15 16,-11 3-7-16,-3 4-34 0,-9 3-52 15,-7 4-36-15,-8 0-32 16,0 11 4-16,0 7 18 16,8 2 3-16,13 1-9 15,11 1-21-15,10-2 1 16,0 4-3-16,17-4-6 16,8 0 8-16,4 0-4 15,4-4-4-15,0 0-1 16,-8-2 0-16,-2-4-1 15,-10 0 0-15,-6-3 0 16,-5 0 0-16,-2 0-1 16,-5 3 1-16,-15 5 9 15,-9 2-2-15,-8 4-5 16,-6-4-1-16,4-1-1 16,6-3-10-16,6-6-61 0,17-7-107 15,7 0-138-15,3-12-483 16</inkml:trace>
  <inkml:trace contextRef="#ctx0" brushRef="#br0" timeOffset="86173.2264">6122 8707 1722 0,'0'0'208'0,"0"0"-62"16,0 0 3-16,0 0-51 15,0 0-40-15,0 0-40 16,0 0-18-16,0 25 15 0,7-3 9 16,5 4-11-16,3-1-6 15,4-2-1-15,5-1-5 16,2-3 5-16,4-5 2 16,-2-7-8-16,0-6-33 15,-4-1-16-15,-5-8 13 16,-5-14 8-16,-2-6 2 15,-7-4 9-15,-3-4 9 16,-2 4-3-16,0 6 11 16,0 9 0-16,0 6 17 15,0 8 28-15,0 3-30 16,0 0-15-16,0 3-10 16,0 11 4-16,0 5 6 15,12 2 1-15,6 2 0 0,6-2-1 16,7-4 1-16,5-2-1 15,9-6-25-15,-2-8-57 16,-3-1-58-16,-8-4-6 16,-10-10 13-16,-10-5 55 15,-8 0 52-15,-4-1 26 16,0 3 36-16,0 3 68 16,-5 3 27-16,-3 5-31 15,6 4-26-15,1 2-41 16,1 0-33-16,0 0-6 15,0 14 5-15,0 3 0 16,3 5 1-16,5 0 0 16,-3-3 0-16,3-2 0 0,-5-3 0 15,3-4-1 1,-5-2-12-16,1-4-27 0,-2-4 14 16,0 0 26-16,0-12 7 15,0-11-7-15,0-5 0 16,0-3 0-16,0 4 1 15,1 6 26-15,4 5-2 16,1 10-10-16,3 3-14 16,0 3-1-16,1 0-1 15,5 6-7-15,-1 8 0 16,0 0 7-16,-3 3 1 16,-2-2 10-16,-2-3-9 15,-2 0-1-15,-2-5 0 16,-3-5 0-16,1-2 0 0,-1 0 12 15,0-1 81-15,0-12-16 16,2-6-55-16,1-5-13 16,4-1-3-16,2 1 16 15,1 7 4-15,1 7-11 16,2 6-13-16,1 4-1 16,-1 0-1-16,5 8-3 15,0 9-12-15,0 2 8 16,-1 5 1-16,0 2-5 15,-2-1-45-15,7 3-95 16,-3-6-223-16,-2-10-455 0</inkml:trace>
  <inkml:trace contextRef="#ctx0" brushRef="#br0" timeOffset="87429.6149">7221 8791 1056 0,'0'0'533'16,"0"0"-460"-16,0 0-2 15,0 0 34-15,0 0-49 16,116-59-28-16,-78 32-12 16,-3-2 1-16,-12-4-6 15,-7 0 2-15,-14 0 13 16,-2 4 31-16,-18 2-45 0,-3 5-12 15,-6 6 0-15,1 3-5 16,9 7 5-16,6 1 0 16,7 3-6-16,4 2 6 15,0 0-9-15,2 4-4 16,11 10 12-16,8 5 1 16,-1 1 17-16,2 6 11 15,1 1 20-15,1 0 14 16,1 1-4-16,1-3-34 15,-2-1-10-15,3-5-12 16,-1-2 5-16,1-8-7 16,-1-3 0-16,-1-6-53 15,-4-4-40-15,-2-15-29 16,-4-9-68-16,-7-4 28 0,-1-6 58 16,-7 1 104-16,0 4 28 15,0 3 128-15,0 12 43 16,0 5-29-16,0 8-36 15,0 5-48-15,0 0-57 16,0 3-29-16,0 15 0 16,0 7 3-16,8 4 12 15,3 5 5-15,0 1 0 16,4-2-1-16,0-4-9 16,1-4-4-16,1-6 0 15,-1-8-6-15,-4-10-9 16,6-1-19-16,-4-12 4 15,3-13-11-15,0-4 2 16,-4-5 14-16,-3 1 19 0,-2 4-6 16,-3 4 6-1,2 5 0-15,-4 6 9 0,-2 7 25 16,-1 3 24-16,0 4-15 16,0 0-34-16,2 2-9 15,2 12-8-15,2 6 8 16,3 3 11-16,3 2-4 15,3 0 1-15,3 0-7 16,3-3 8-16,1-5-2 16,4-6 2-16,-1-5-9 0,2-6-12 15,-5-4-8 1,-7-18 8-16,-3-11 3 0,-9-23-3 16,-3-32-1-16,-2-36 7 15,-9-10-2-15,2 20 8 16,4 32 1-16,2 43 23 15,0 15 37-15,0 4 3 16,2 7 6-16,-1 3 6 16,2 10-33-16,0 0-43 15,0 21-3-15,12 14-4 16,5 10 7-16,4 10 0 16,5 5 1-16,1 3 5 15,6 1-5-15,1-6 0 16,2-6-1-16,3-12-41 15,1-13-44-15,-1-12 20 16,0-14-35-16,-2-1-5 0,-3-25 23 16,-3-8-6-16,-5-9 17 15,-7-2 39-15,-4 2 23 16,-8 8 9-16,-5 10 66 16,-2 9 70-16,0 9-49 15,-7 6-18-15,-11 3-40 16,-6 17-18-16,-3 13 27 15,3 7-1-15,2 4-5 16,7 5 11-16,11-4-7 16,4-2-8-16,4-6 2 15,18-6-5-15,10-5 3 16,8-8 4-16,6-8-2 16,6-8-2-16,5-2-1 15,-2-4-17-15,-3-11-4 0,-7-3-6 16,-9 4-20-16,-11-1-27 15,-16 5-50-15,-18 10-73 16,-18 0-124-16,-13 0-478 0</inkml:trace>
  <inkml:trace contextRef="#ctx0" brushRef="#br0" timeOffset="87752.4831">7570 8969 2013 0,'0'0'226'0,"0"0"-156"16,0 0-27-16,136-33 62 15,-5 7 14-15,21-4-33 16,8 2-37-16,-16 4-8 16,-28 4-19-16,-23 3-4 15,-24 4-12-15,-23 3-5 16,-10 3-1-16,-5 0-18 16,-5 2-51-16,-13 4-78 0,-13 1-138 15,-2 0-525-15</inkml:trace>
  <inkml:trace contextRef="#ctx0" brushRef="#br0" timeOffset="88052.0185">7477 9148 1989 0,'0'0'263'0,"0"0"-212"15,0 0-50-15,141-31 155 16,-4-4-3-16,19-4-43 0,4 0-32 16,-21 5-23-1,-29 8-13-15,-28 4-11 0,-17 6-7 16,-19 4-3-16,-12 4-6 16,0-3-9-16,-2 5-5 15,-5-2 5-15,-11 4-6 16,-9 4-1-16,-4 0-62 15,-3 0-79-15,-13 12-181 16,-13 3-181-16,-7-1-1225 0</inkml:trace>
  <inkml:trace contextRef="#ctx0" brushRef="#br0" timeOffset="97909.7126">8128 10969 1431 0,'0'0'237'0,"0"0"-28"0,0 0 43 16,0 0-119-16,0 0-90 15,0 0-32-15,-16 23 15 16,12 3 2-16,-1 3-2 16,0-3-9-16,2 1-5 15,0-6-11-15,2-5 5 16,1-2-5-16,0-9 0 15,0-4 7-15,0-1 1 16,0-9 10-16,0-17-1 16,0-12-17-16,0-23 7 0,9-18 5 15,2 3 11-15,0 8 20 16,5 15 2-16,-2 20 7 16,6 3-12-16,0 3-26 15,0 10-6-15,1 9-8 16,2 8-1-16,3 0 0 15,-1 11-1-15,0 10-1 16,-1 2-4-16,-4 5 0 16,-4 3 6-16,-5-3-1 15,-3-2 1-15,-5-4-1 16,-1-1 1-16,-2-6-1 16,0-5-5-16,0-1 4 0,0-6-2 15,-7 0 4-15,-1 0 1 16,-3-1 0-16,-3-2-1 15,-3 0 0-15,-1 0 0 16,0 0 0-16,-3 0-1 16,1 0 1-16,3-2-1 15,-4 1-14-15,2 1-9 16,-3 0-7-16,1 0 1 16,1 0 6-16,4 0 3 15,2 0 2-15,7 0-27 16,4-2-37-16,9-1-53 15,12 0-226-15,4-1-401 0</inkml:trace>
  <inkml:trace contextRef="#ctx0" brushRef="#br0" timeOffset="98451.1509">9139 10752 1020 0,'0'0'273'16,"0"0"-7"-16,0 0 59 15,0 0-111-15,0 0-86 16,-107 15 8-16,69 11-6 16,-1 7-8-16,6 5-24 0,4 4-35 15,8 0-5-15,4 2-15 16,10-4-9 0,6-4-17-16,1 0-7 0,0-5 4 15,12-6-13-15,3-3 7 16,0-4-7-16,4-4-1 15,-2-5-3-15,5-2-18 16,2-4-34-16,1-3-38 16,20-3-129-16,-7-9-248 15,-5-5-464-15</inkml:trace>
  <inkml:trace contextRef="#ctx0" brushRef="#br0" timeOffset="98865.7354">9435 10922 1795 0,'0'0'235'0,"0"0"-161"0,0 0-20 16,0 0 62-16,0 0-10 16,-5 77-33-16,2-49-21 15,0-5-6-15,-2-2-18 16,2-4-17-16,0-5-10 15,2-5 0-15,-2-4 0 16,1-3 5-16,2 0 9 16,-1-20 17-16,0-13-32 15,1-12-9-15,0-10 8 0,1-5 1 16,10 2 11 0,4 12 8-16,-2 13 26 0,-1 16-9 15,-3 14-21-15,7 3-15 16,5 20 0-16,2 10 22 15,2 7 13-15,0 4-10 16,-3 0-7-16,-3-2-1 16,-3-2-4-16,-4-4-7 15,-2-2-6-15,-4-7-46 16,-3-4-72-16,-3-8-53 16,0-7-152-16,0-5-390 0</inkml:trace>
  <inkml:trace contextRef="#ctx0" brushRef="#br0" timeOffset="99036.3871">9311 10953 1557 0,'0'0'229'0,"0"0"-83"16,0 0-1-16,0 0-64 15,89-3-62-15,-28-1-19 16,32-4-22-16,-16 1-131 15,-13-1-405-15</inkml:trace>
  <inkml:trace contextRef="#ctx0" brushRef="#br0" timeOffset="99300.9804">9825 10401 1914 0,'0'0'306'15,"0"0"-222"-15,0 0-51 16,0 0 47-16,146 134 76 16,-64-35-27-16,-5 8-39 15,-17-5-24-15,-28-17-17 16,-24-19 6-16,-8-13-17 16,-5-13-13-16,-20-5 0 15,-15 5-14-15,-22 7-10 16,-6-4-1-16,-7-6-9 15,2-8-67-15,6-26-96 16,10-2-168-16,18-5-971 0</inkml:trace>
  <inkml:trace contextRef="#ctx0" brushRef="#br0" timeOffset="99738.0573">10738 10861 1958 0,'0'0'323'0,"0"0"-108"15,0 0-44-15,0 0-82 16,0 0-58-16,0 0-25 0,93-39-6 16,-59 34-8-16,-4 1-44 15,-3 3-87-15,-6 1-91 16,-6 0-242-16,-8 0-437 0</inkml:trace>
  <inkml:trace contextRef="#ctx0" brushRef="#br0" timeOffset="99908.6481">10711 10979 1689 0,'0'0'303'15,"0"0"-80"-15,0 0-2 16,0 0-27-16,0 0-91 16,0 0-37-16,126-4-41 0,-68 1-17 15,-3-4-8 1,-3 3 0-16,2 0-48 0,-14 2-150 15,-10-3-360-15</inkml:trace>
  <inkml:trace contextRef="#ctx0" brushRef="#br0" timeOffset="128749.2198">13177 10492 1113 0,'0'0'233'0,"0"0"-27"15,0 0 11-15,0 0 16 16,0 0-41-16,-64-82-56 15,19 70-67-15,-24 7-13 16,-26 5-4-16,-26 10-18 16,8 9 2-16,28 1-5 15,31-6 3-15,33-6-5 16,5 1-10-16,8-1-19 16,8 4-6-16,12 3-3 15,45 5-5-15,37 0-10 0,33-5 11 16,7-6-21-16,-25-6-8 15,-36-3-1-15,-37 0-2 16,-13 0 11-16,-6 0 8 16,-5 0 20-16,-8 0 6 15,-4 0 55-15,-11 3 27 16,-21 9-61-16,-11 8-10 16,-12 5 6-16,-5 8 14 15,2 0 8-15,11 4 0 16,13-2-11-16,16-3-15 15,18-4-11-15,6-5-1 16,42-1 20-16,34-9 25 16,37-13-17-16,12-3-17 0,-17-14 0 15,-30-1-6 1,-38 8-6-16,-12 1-23 0,-6 4-48 16,-14 5-98-16,-5 0-134 15,-9 4-600-15</inkml:trace>
  <inkml:trace contextRef="#ctx0" brushRef="#br0" timeOffset="130882.7514">14126 10297 1842 0,'0'0'264'15,"0"0"-187"-15,0 0-23 16,-30 92 72-16,16-34-18 16,2 7-36-16,2 1-14 15,1-13-5-15,2 1-11 16,0-7-20-16,1-6-14 16,3-11-2-16,-1-6-6 0,3-9 0 15,1-10 0-15,-2-5 0 16,-1-3 5-16,-1-22-4 15,-5-21-1-15,3-35 1 16,6-33 0-16,0-9 5 16,15 18 1-16,5 33 1 15,-1 34 4-15,1 13-1 16,9 0 2-16,4 4-12 16,7 4-2-16,3 12 1 15,-3 5 0-15,-2 4-6 16,-4 14-3-16,-10 6-1 15,-9 2 1-15,-11 3 7 16,-4-3 2-16,-3-1 6 16,-18 1 7-16,-5-4 1 0,-6 0-7 15,-3-5-1-15,1-3 1 16,3-6-7-16,7-3-21 16,9-5-53-16,15-12-81 15,18-9-162-15,14-4-596 16</inkml:trace>
  <inkml:trace contextRef="#ctx0" brushRef="#br0" timeOffset="131184.3366">15083 9898 1719 0,'0'0'262'0,"0"0"-46"15,0 0-8-15,0 0-99 16,-155 52-47-16,49 29 59 16,-9 15-17-16,12 8-8 15,23-7 0-15,28-10-20 16,17 0-22-16,19-4-18 16,13-13-27-16,3-17-2 15,18-14-6-15,15-7-1 16,25 6-6-16,34-5 4 15,37-11-28-15,15-17-25 16,-4-15-87-16,-40-15-154 16,-35-4-419-16</inkml:trace>
  <inkml:trace contextRef="#ctx0" brushRef="#br0" timeOffset="131628.7693">15846 10132 1862 0,'0'0'360'15,"0"0"-76"-15,0 0-100 16,0 0-99-16,0 0-48 15,0 0 26-15,-123 117 10 16,75-59-18-16,-1 2-13 16,7 3-18-16,3-6-12 0,4-2-11 15,5-8-1 1,4-4 0-16,0-6-44 0,2-7-71 16,-1-9-94-1,4-9-120-15,3-9-393 0</inkml:trace>
  <inkml:trace contextRef="#ctx0" brushRef="#br0" timeOffset="131855.7341">15399 10132 1716 0,'0'0'303'0,"0"0"-155"15,0 0 68-15,109 78-14 16,-56-27-48-16,6 9-51 15,-2 5-45-15,-8-2-4 0,-10-2-15 16,-8-6-24 0,-9-6-14-16,-10-8-1 0,-4-7-36 15,-5-9-49-15,-3-7-88 16,0-6-135-16,-3-9-430 0</inkml:trace>
  <inkml:trace contextRef="#ctx0" brushRef="#br0" timeOffset="132181.4886">16182 10381 1783 0,'0'0'359'0,"0"0"-134"16,0 0-26-16,0 0-62 16,0 0-71-16,0 0-35 15,0 0-22-15,18-7-8 16,3 5-1-16,6-1-6 15,-1 1-53-15,-1-1-84 16,0 2-145-16,-7-2-375 0,-7 1-640 0</inkml:trace>
  <inkml:trace contextRef="#ctx0" brushRef="#br0" timeOffset="132341.7816">16151 10493 697 0,'0'0'943'0,"0"0"-779"0,0 0 35 16,0 0-42-16,0 0-77 16,100-10-55-16,-40-3-16 15,31-13-9-15,-17 5-117 16,-8-1-399-16</inkml:trace>
  <inkml:trace contextRef="#ctx0" brushRef="#br0" timeOffset="132778.987">16855 10231 1883 0,'0'0'228'0,"0"0"-151"16,0 0 69-16,0 0-21 16,-49 95-42-16,37-58-17 15,2 0-13-15,1-2-11 16,0-3-12-16,1-2-15 15,-1-5-9-15,3-8-5 0,2-5-1 16,1-4 0 0,1-8 1-16,-1 0 0 0,0-24-1 15,-1-13-18-15,4-24 3 16,0-23 7-16,7-18 8 16,8 7 1-16,5 21 17 15,-7 30 15-15,-3 25 4 16,-1 6 2-16,-1 4-9 15,1 9-17-15,6 0-13 16,4 23-1-16,5 14 1 16,6 7 24-16,0 11-8 15,-3 1 11-15,-5 2-9 16,-1 0-10-16,-5-2-8 16,-3-4 0-16,-2-7-17 15,-7-7-41-15,-4-11-72 0,-4-15-114 16,-13-9-134-16,-2-3-665 15</inkml:trace>
  <inkml:trace contextRef="#ctx0" brushRef="#br0" timeOffset="132964.957">16665 10397 1958 0,'0'0'227'0,"0"0"-161"15,0 0 29-15,0 0 14 16,0 0-51-16,117-3-25 16,-68-2-20-16,2-1-12 0,13-5-1 15,-14 5-108-15,-6-3-282 16</inkml:trace>
  <inkml:trace contextRef="#ctx0" brushRef="#br0" timeOffset="134113.6194">17747 10565 1506 0,'0'0'374'16,"0"0"-157"-16,0 0-91 15,0 0-80-15,0 0-24 16,0 0 11-16,0 0 29 15,25 50-11-15,-23-28 10 16,-2-2-15-16,0-1-17 16,-9-1-9-16,-7-2-10 15,-3-3-4-15,-1-4-6 16,-1-3-46-16,-3-6-97 0,8-6-141 16,2-8-497-16</inkml:trace>
  <inkml:trace contextRef="#ctx0" brushRef="#br0" timeOffset="134727.7985">18367 9615 1780 0,'0'0'205'0,"0"0"-88"15,0 0-37-15,0 0-57 0,0 0 35 16,0 0 35-16,15 104-25 16,2-58-29-16,4 0-14 15,6-2-4-15,3-5-8 16,1-6-4-16,0-9 5 16,-1-6-14-16,-3-10 10 15,-5-8-1-15,-4-2-8 16,-1-22-1-16,-1-5-6 15,-2-10 5-15,0-8 0 16,-2 0 1-16,-1 1 0 16,-4 4 6-16,-1 11 26 15,-2 9 23-15,-1 9 10 16,-3 7-3-16,0 3-16 16,0 3-16-16,0 0-22 15,0 3-8-15,0 14-13 0,0 7 13 16,-3 5 1-16,-1 4 10 15,1 0-4-15,0-2-1 16,3-6 2-16,0-2 2 16,0-8-4-16,0-3-5 15,0-7 5-15,0-3 2 16,0-2 1-16,0 0 6 16,0 0 9-16,0 0 4 15,0 0 8-15,0-7 1 16,3-5-25-16,1 0-5 15,-1 1-7-15,-1 5-1 16,-1 3-1-16,-1 1-26 0,0 2-27 16,0 0-20-16,0 0-25 15,0 0-76-15,0 5-68 16,-6 3-122-16,-5 1-227 0</inkml:trace>
  <inkml:trace contextRef="#ctx0" brushRef="#br0" timeOffset="135261.1003">18338 9697 747 0,'0'0'206'0,"0"0"40"16,0 0 16-1,0 0-59-15,0 0-17 0,0 0-46 16,0 0-51-16,4-10-51 16,8 22 42-16,9 10 37 15,4 4-5-15,4 7-20 16,3 5-11-16,0 3-25 15,4 3-10-15,-4-2-17 16,0 0-8-16,-2-5-3 16,-7-4-12-16,-4-8-5 15,-5-6-1-15,-6-5 1 16,-2-6-1-16,-3-4-8 0,-3-4-49 16,0 0-34-1,0-12-47-15,0-8-134 0,-3-6-595 0</inkml:trace>
  <inkml:trace contextRef="#ctx0" brushRef="#br0" timeOffset="135624.815">18888 9565 1083 0,'0'0'273'0,"0"0"18"16,0 0 6-16,0 0-138 16,0 0-76-16,0 0-51 15,0 0 45-15,-46 75 42 16,22-30-29-16,2 2-18 15,-4 3 8-15,4 0-13 16,1-4-29-16,3-5-15 16,0 0-6-16,1-7-17 15,2-5 8-15,2-5-8 16,2-7 0-16,5-7-15 16,0-9-95-16,3-1-109 15,0 0-271-15</inkml:trace>
  <inkml:trace contextRef="#ctx0" brushRef="#br0" timeOffset="136395.0117">18673 10224 816 0,'0'0'508'16,"0"0"-263"-16,0 0 47 15,0 0-77-15,0 0-71 16,0 0-37-16,0 0-6 0,0-8-12 15,0 8-12-15,0 0-17 16,0 0-19-16,0 0-9 16,0 0-7-16,0 0-7 15,0 0-2-15,-1 0-1 16,1 0-3-16,0 0-4 16,0 0-7-16,0 0 0 15,0 0 0-15,0 0 1 16,0 0 5-16,0 0-1 15,0 0-4-15,0 2-1 16,0 7 5-16,0 7 13 16,0 6 5-16,0 4-6 15,0 7 3-15,-4 6 1 0,-1 6-4 16,1 6 2 0,-4 4 8-16,2 4 8 0,-3-1-9 15,0-3-3-15,0-1-3 16,-3-5-6-16,2-4-5 15,1-1-2-15,0-5-7 16,2-8 1-16,1-2 4 16,1-8-6-16,2-7 1 15,1-5 0-15,2-5-1 16,0-2 1-16,0-2-1 16,0 0-7-16,0-6-21 15,2-14-56-15,16-35-107 16,0 2-337-16,1-4-1627 0</inkml:trace>
  <inkml:trace contextRef="#ctx0" brushRef="#br0" timeOffset="136921.9179">19173 10164 1373 0,'0'0'493'0,"0"0"-225"16,0 0-61-16,0 0-51 15,0 0-43-15,0 0-38 16,0 0-37-16,21 0-21 16,3-2-8-16,7 0-3 15,2 1-5-15,0-2-1 16,-2-1-13-16,-3 1-81 15,-1 1-135-15,-10-1-121 16,-7 2-372-16</inkml:trace>
  <inkml:trace contextRef="#ctx0" brushRef="#br0" timeOffset="137115.6756">19197 10288 1476 0,'0'0'390'0,"0"0"-97"16,0 0-116-16,0 0 9 16,0 0-57-16,0 0-54 15,0 0-26-15,85 0-24 16,-42 0-16-16,33 0-9 16,-12-3-118-16,-3-5-414 0</inkml:trace>
  <inkml:trace contextRef="#ctx0" brushRef="#br0" timeOffset="138104.4598">19896 9797 1109 0,'0'0'341'0,"0"0"-24"0,0 0-37 15,0 0-96-15,0 0-58 16,0 0-45-16,0 0-38 15,2 6-31-15,-2 18 61 16,0 7 6-16,0 4-21 16,8-1-22-16,2 0-9 15,0-3-11-15,4-4-1 16,4-6-5-16,-2-4-4 16,7-6 6-16,-1-7-1 15,3-4-4-15,0 0 2 16,0-10-9-16,-2-9 0 0,1-5-1 15,-2-5 1-15,-6 0 0 16,0 0-1-16,-7 7 0 16,-4 6 1-16,-3 7 6 15,0 5 7-15,-2 1 17 16,0 3-11-16,0 0-19 16,0 10 0-16,0 10-2 15,0 13 2-15,-2 9 11 16,2 6 4-16,0 3 4 15,0 2-1-15,0 2 3 16,0 1-10-16,2-3 2 16,2 1-12-16,-1-4 1 0,0 0 10 15,-2-6-11-15,-1-2 0 16,0-11 1-16,0-4-1 16,-4-7-1-16,-2-6 2 15,-3-5 6-15,-4-2 6 16,-7-5-1-16,-6-2 4 15,-9 0-4-15,-4 0-1 16,-5-6-4-16,0-6-8 16,4-2 0-16,8-2 0 15,6 0-20-15,10-1-53 16,16-9-53-16,0 1-164 16,16-2-586-16</inkml:trace>
  <inkml:trace contextRef="#ctx0" brushRef="#br0" timeOffset="138623.0305">20663 9324 1144 0,'0'0'285'0,"0"0"25"15,0 0-33-15,0 0-73 16,0 0-62-16,0 0-76 16,0 0-46-16,55 32 62 15,-12 47 28-15,11 28-25 16,3 16-25-16,-5-2-5 16,-11-5 11-16,-15-14-14 15,-7 0-4-15,-11-3 0 16,-8-5-14-16,-6-2-20 15,-19-5-1-15,-4-16-2 16,0-18-10-16,-4-15 8 0,-3-6-8 16,-15 0 5-16,-19 8 0 15,-24 2-6-15,-16-4 1 16,-3-6-1-16,6-8-8 16,6-13-91-16,33-9-107 15,5-2-522-15</inkml:trace>
  <inkml:trace contextRef="#ctx0" brushRef="#br0" timeOffset="142229.6116">12222 9452 1207 0,'0'0'277'0,"0"0"-117"16,0 0-97-16,0 0-24 15,0 0 141-15,15 90-32 16,-1-51-74-16,3 1-37 15,3-4-8-15,4-2-11 16,4-6-3-16,1-4 2 16,5-7-9-16,-3-8 1 15,-3-6-8-15,-4-3 9 16,-4-5-1-16,-5-15-8 16,-5-3 5-16,-5-4 0 15,-4-2 42-15,-1 5 7 0,0 7 15 16,0 8 28-16,0 8-31 15,0 1-56-15,-4 15-11 16,0 18 0-16,2 14 1 16,-1 10 25-16,1 6-9 15,2 0 1-15,0 0 6 16,0-5-12-16,0-7-6 16,0-8 0-16,0-9-6 15,0-9-9-15,0-8 9 16,0-7 0-16,-3-5 8 15,-9-4-2-15,-4-1 11 16,-11-1-5-16,-6-10-6 16,-6-5-6-16,-1 1-20 0,3-2-38 15,4 5-76 1,8 5-74-16,10 6-117 0,6 1-413 0</inkml:trace>
  <inkml:trace contextRef="#ctx0" brushRef="#br0" timeOffset="142778.5529">12794 9777 1273 0,'0'0'264'16,"0"0"6"-16,0 0-34 16,0 0-119-16,0 0-63 0,0 0-26 15,0 0-8-15,19-24-9 16,-7 17-1-16,1 4 5 15,4-4-3-15,2 3 2 16,1 0-5-16,3 2 5 16,4-1 0-16,-2 1-12 15,2 0-1-15,-4 1 7 16,-1-1-8-16,-3 1 1 16,-2 0-1-16,-4-1-1 15,-2 2-25-15,-4 0-48 16,-1 0-133-16,0 0-182 15,-6 0-313-15</inkml:trace>
  <inkml:trace contextRef="#ctx0" brushRef="#br0" timeOffset="143092.7195">13051 9584 1422 0,'0'0'222'16,"0"0"-42"-16,0 0-54 16,0 0-88-16,0 0-37 15,0 0 37-15,0 0 13 0,69 48-18 16,-46-29-14-16,1 1-7 16,-2 0 0-16,-3 0-5 15,-5-2-6-15,-2-1 10 16,-7 0-11-16,-3 0 9 15,-2 0 1-15,-6 1 5 16,-12-1 1-16,-7 3-4 16,-2-1-11-16,-4-2-1 15,-4-2-76-15,7-6-177 16,8-6-403-16</inkml:trace>
  <inkml:trace contextRef="#ctx0" brushRef="#br0" timeOffset="145281.9078">13252 9386 730 0,'0'0'247'0,"0"0"3"15,0 0 48-15,0 0-56 16,0 0-43-16,0 0-62 15,0 0-47-15,-66-42-29 16,37 42-9-16,-3 0 19 16,-3 7-12-16,-2 11 8 15,0 10-21-15,0 8-4 16,-1 7 5-16,5 7-20 0,5 2-4 16,6-3-1-1,8 1-4-15,7-1-8 0,5-3 4 16,2-3-5-1,2-4-8-15,11-4 7 0,1-5-7 16,3-1 8-16,2-5-8 16,0-2 0-16,-1-2 0 15,-2-3 5-15,2-5-6 16,-3 2 0-16,0-6-2 16,0-1-8-16,0-2-14 15,3-1-18-15,1-4-49 16,3 0-62-16,7-9-90 15,-7-6-281-15,-4 1-806 0</inkml:trace>
  <inkml:trace contextRef="#ctx0" brushRef="#br0" timeOffset="145579.488">13099 9822 1455 0,'0'0'385'16,"0"0"-88"-16,0 0-119 15,0 0-81-15,0 0-39 0,0 0-12 16,0 0-4 0,38-14 10-16,-13 9 2 0,8-4-19 15,3 0-12-15,2-2-10 16,0 0-12-16,-4 1 1 15,-3 0-1-15,-4-1-1 16,-6 5-22-16,-5-2-85 16,-6 1-121-16,-3 0-265 15,-7 2-720-15</inkml:trace>
  <inkml:trace contextRef="#ctx0" brushRef="#br0" timeOffset="146845.2626">13589 9137 730 0,'0'0'224'16,"0"0"36"-16,0 0 1 15,0 0-61-15,0 0-9 16,0 0-26-16,0 0-42 15,-6-36-25-15,6 36-19 0,0 0-30 16,0 10-43-16,9 8 44 16,7 10 20-16,2 1-28 15,4 5-13-15,2 0-9 16,0 0-7-16,-1-3-1 16,0-4-3-16,-1-5-3 15,-2-5-5-15,-5-3-1 16,-3-5 0-16,3-6 0 15,-2-3-23-15,4 0-28 16,2 0-23-16,-1-12-30 16,3-2-24-16,-5-2-74 15,-1 0-90-15,0-1-53 0,-5 0 4 16,-5 8-198-16</inkml:trace>
  <inkml:trace contextRef="#ctx0" brushRef="#br0" timeOffset="147246.6479">13963 9118 803 0,'0'0'244'0,"0"0"-14"16,0 0 81-16,0 0-44 16,0 0-70-16,0 0-46 15,0 0-36-15,-10-40-51 16,7 40-42-16,-2 11-15 0,2 10 20 15,-7 9 28-15,-1 11 3 16,-5 8-3-16,-7 17-3 16,-7 19-4-16,-5 15-8 15,-8 4-13-15,7-7 6 16,2-22-3-16,11-22-3 16,5-9-3-16,2-6-4 15,-3 6 4-15,-1 2 9 16,-1 0-6-16,6-7-13 15,2-10 1-15,5-7-9 16,2-8 0-16,5-3-5 16,-1-5 0-16,2-6-1 15,0 0 8-15,0 0-7 0,0 0 10 16,0-3-11 0,2-25-40-16,4 2-132 0,0-4-372 15</inkml:trace>
  <inkml:trace contextRef="#ctx0" brushRef="#br0" timeOffset="164849.4638">8356 14636 808 0,'0'0'156'0,"0"0"-48"0,0 0 14 15,0 0 11-15,0 0-7 16,0 0-1-16,-12-32-33 15,9 29 22-15,-1 0-27 16,-1 0 0-16,1 0-24 16,-1 0-8-16,1 1-9 15,-3 2-9-15,5-3-13 16,-1 2 5-16,-2 0-8 16,1 0-9-16,-4-1 2 15,-2 2-13-15,1 0 5 16,-3 0-6-16,-3 0 0 15,0 0 0-15,-3 0 0 16,2 0 0-16,0 4 1 0,-2 4-1 16,4-1 1-1,-2 3-1-15,2 0-1 0,0 1 1 16,2 2 0-16,-1-1 0 16,2 2 0-16,0 0 1 15,1 2-1-15,-2-1-1 16,3 1 1-16,-3 1 1 15,5-2-1-15,-2 1 0 16,1 1-1-16,0 3 1 16,3 0 0-16,-3 7 0 15,1 2 0-15,-3 3 0 16,2 1 1-16,2-1 6 16,1-1-5-16,1-1-1 0,-3 0 8 15,5 1-8 1,1 3 10-16,-1 0-10 0,2 2 10 15,0-1 8-15,0-1-4 16,0-1 4-16,0-3-6 16,0-1-4-16,0-3-1 15,5-1-7-15,2-3 0 16,0 1 8-16,1-2-3 16,4 0-5-16,-3 0 5 15,0-4 0-15,-1 2 2 16,5-2-7-16,-6-4 5 15,2 0-5-15,1 0 0 16,-2-4-1-16,-2 0 1 16,3-2 0-16,0-3 6 0,-2 0-6 15,-1-2 7-15,2 0-1 16,-1-1 5-16,1-1-10 16,1 2 5-16,1-2 5 15,-1 0-9-15,0 0-3 16,3 0 1-16,-2 0 10 15,-1 0-10-15,3 0 7 16,0 0-7-16,0-5 6 16,-1 1 1-16,2 0-8 15,-1 0 6-15,-2-2-5 16,1 1 0-16,-1 1 5 16,1-1-4-16,-2-3-2 15,1 1 14-15,0-1-7 0,1-3 1 16,1 0 1-16,-2-3-3 15,1-1 1-15,-1-2 1 16,0-1-1-16,0-1-6 16,-2-3 0-16,0 2-1 15,-2-4 2-15,0 2-1 16,-4-1-1-16,6 0 7 16,-3-1-7-16,-2 2 0 15,0 0 0-15,0-2 1 16,-2 1-1-16,-1-2 0 15,0-2 1-15,0 0-1 16,0-1 1-16,0 0 0 16,0-1 5-16,0 3-6 0,0-1 0 15,0 1 0 1,0-3 0-16,0 5 0 0,0-1 0 16,0 4 1-16,0 0 0 15,2 0-1-15,-2 1 1 16,1-1-1-16,2 2 1 15,-2-1-1-15,1 1 1 16,0 2-1-16,-2 0 0 16,1 2 0-16,-1 1 1 15,0 0 0-15,0 2-1 16,0-2 0-16,0 1 0 16,0 1 1-16,0 0-1 15,-3-1 0-15,0 2 1 16,-1-1-1-16,-1 2 0 0,2 1 0 15,-1 1 1 1,-1 0-1-16,-3 1-2 0,6 0 2 16,-3 1-1-16,1 1 1 15,-1-1 0-15,1 3 1 16,1 0-1-16,-1 0 1 16,1 2 0-16,0-1 5 15,1 0-4-15,-1 2-1 16,0 0 0-16,0-3 7 15,0 3-8-15,0 0 0 16,0-2 1-16,0 1-1 16,2 0 0-16,-1 1 0 15,1-2 1-15,1 2-1 0,-2 0 1 16,2 0 0 0,-1 0-1-16,-1-1 1 0,1 1-1 15,-3 0 0-15,2-2 1 16,-1 2-1-16,0 0 0 15,0 0 0-15,0-3 1 16,0 3-1-16,-1 0 0 16,4-2 0-16,0 2 0 15,0 0 0-15,0 0 0 16,0 0 0-16,0 0 0 16,0 0 0-16,0 0 0 15,0 0 0-15,0 0 0 16,0 0-1-16,0 0 1 0,0 0 0 15,0 0 0-15,0 0-1 16,0 0 0-16,0 0-14 16,0 0-43-16,0 0-53 15,0 0-27-15,0 0-81 16,0 10-327-16,0-3 40 0</inkml:trace>
  <inkml:trace contextRef="#ctx0" brushRef="#br0" timeOffset="168183.8384">9069 14625 1126 0,'0'0'221'16,"0"0"-13"-16,0 0-3 0,0 0-61 15,0 0-59-15,0 0-51 16,33-77-20-16,-3 55 3 16,10-4-8-16,2-4-1 15,5-3-7-15,-2 1 0 16,-3 1 0-16,-3 2-1 15,-10 4-17-15,-9 4-93 16,-7-1-114-16,-8 8-170 16,-5 4-683-16</inkml:trace>
  <inkml:trace contextRef="#ctx0" brushRef="#br0" timeOffset="168463.993">9202 14284 1139 0,'0'0'191'0,"0"0"-128"16,0 0-26-16,0 0 16 16,0 0 6-16,104-12 10 15,-74 12-37-15,0 3-13 16,-3 12-9-16,-4 3 4 15,-6 4 2-15,-4 5 22 16,-7 0-11-16,-4 5 9 0,-2 2-8 16,-5 1-16-16,-17 14-12 15,2-7-124 1,3-6-272-16</inkml:trace>
  <inkml:trace contextRef="#ctx0" brushRef="#br0" timeOffset="175858.282">10659 14770 1696 0,'0'0'294'16,"0"0"-109"-16,0 0-57 0,0 0-24 15,0 0-24-15,0 0-28 16,9 0-42-16,15 0-9 16,13-6-1-16,6-1 0 15,8-3-47-15,-1 4-103 16,0 4-88-16,-13 2-247 16,-14 0-209-16</inkml:trace>
  <inkml:trace contextRef="#ctx0" brushRef="#br0" timeOffset="176023.6229">10662 14982 538 0,'0'0'1079'0,"0"0"-841"0,0 0-1 16,0 0-138-16,0 0-70 16,136-39-17-16,1 4-11 15,24-1-1-15,7-2-63 16,-45 13-321-16,-42 4-1056 0</inkml:trace>
  <inkml:trace contextRef="#ctx0" brushRef="#br0" timeOffset="177313.9273">12148 13927 1337 0,'0'0'228'0,"0"0"-64"16,0 0-100-16,0 0-36 16,0 0 89-16,-20 105 3 15,19-56-20-15,1 4-39 16,0-4-20-16,0-1-10 15,0-4-2-15,0-3-9 16,0-7-14-16,0-9-5 16,0-7 0-16,0-8 0 15,0-5 0-15,0-5 12 16,0-4 7-16,0-17 27 16,-5-12-33-16,-5-25-13 0,-2-22 0 15,3-20 1 1,4-4-2-16,5 18 0 0,0 25 0 15,11 22 0-15,1 13 0 16,9 1 0-16,4 4-2 16,8 1 1-16,6 13-1 15,1 7 1-15,-1 0-9 16,-3 17 1-16,-10 7 7 16,-5 5-8-16,-11 7 8 15,-8 1-5-15,-2-1 7 16,-16-2-9-16,-10-2 1 15,-9-3-8-15,-4-5-21 0,0-2-71 16,-1-9-123 0,10-7-263-16,11-6-572 0</inkml:trace>
  <inkml:trace contextRef="#ctx0" brushRef="#br0" timeOffset="177652.3171">12988 13568 1350 0,'0'0'256'0,"0"0"-4"15,-96 8-31-15,51 16-73 0,-2 13-21 16,2 10-2-16,0 10-21 16,9 5-31-16,8-1-17 15,9-3-23-15,11-5-12 16,8-3-6-16,0-4-8 16,19-4-7-16,11-4 0 15,11-5-1-15,10-8-30 16,36-22-133-16,-13-3-166 15,-6-3-567-15</inkml:trace>
  <inkml:trace contextRef="#ctx0" brushRef="#br0" timeOffset="178073.7205">13365 13917 773 0,'0'0'770'0,"0"0"-627"15,0 0 139-15,-15 101-100 16,7-60-68-16,1 1-15 16,-2-3-20-16,0-2-29 15,2-5-22-15,-1-6-14 16,1-6-7-16,2-9-7 16,4-8 1-16,-1-3 17 0,-1-7 19 15,0-19-7 1,2-13-29-16,1-24 5 15,0-25-6-15,10-19 0 0,8 7 1 16,-4 27 0 0,-3 33 1-16,-3 25 14 0,-2 5 13 15,3 6 2-15,6 4-17 16,0 7-13-16,7 19 10 16,2 13 18-16,1 8-7 15,-1 3-3-15,-3 0-13 16,-3-6-4-16,-5-4 4 15,-1-8-6-15,-4-5-15 16,-4-7-56-16,1-6-57 16,-5-4-73-16,0-8-115 15,0-2-300-15</inkml:trace>
  <inkml:trace contextRef="#ctx0" brushRef="#br0" timeOffset="178254.2309">13290 13998 1423 0,'0'0'268'0,"0"0"-124"16,0 0-72-16,0 0-51 16,92-23-20-16,-27 19-1 15,-9 1-191-15,-3 3-180 0</inkml:trace>
  <inkml:trace contextRef="#ctx0" brushRef="#br0" timeOffset="178486.2454">13918 14089 1793 0,'0'0'275'0,"0"0"-132"15,0 0-65-15,0 0 63 16,0 0-15-16,0 0-56 16,45 84-40-16,-36-67-18 15,-3-2-6-15,-2-2-6 0,1-2-33 16,5-8-101 0,-4-3-144-16,0 0-479 0</inkml:trace>
  <inkml:trace contextRef="#ctx0" brushRef="#br0" timeOffset="178708.3416">14191 13711 1756 0,'0'0'265'16,"0"0"-105"-16,0 0-96 15,0 0 42-15,14 78 22 16,-6-34-41-16,0 3-42 15,0 2-6-15,-2-3-27 0,1-5-3 16,-3 0-9-16,-1-5-84 16,0-9-133-16,-1-7-259 15,-2-14-270-15</inkml:trace>
  <inkml:trace contextRef="#ctx0" brushRef="#br0" timeOffset="179169.4675">14270 13562 1382 0,'0'0'180'0,"0"0"-33"16,0 0-49-16,84-42-46 0,-47 34-24 16,2 5 15-1,-3 3-20-15,-5 0 12 0,-6 8-14 16,-10 6-12-16,-6 3-8 15,-9 3 10-15,0 7 1 16,-19 1 4-16,-5 0-9 16,-4-2-6-16,-1-2 0 15,5-4-1-15,5-8 1 16,7-4 18-16,6-3 56 16,5-5 3-16,1 0 6 15,0 1-17-15,7 2-33 16,6 6-17-16,8 4 9 15,6 6 4-15,6 5-3 16,3 3 13-16,0 6-16 0,-4 0-15 16,-5-2-2-16,-8 0-6 15,-9-3 5 1,-9-3 0-16,-1 2 14 0,-16-6-2 16,-14 1-1-16,-10-5-5 15,-8-2-2-15,-4-6-10 16,1-6-10-16,6-3-50 15,-6-14-108-15,16-5-114 16,6-6-576-16</inkml:trace>
  <inkml:trace contextRef="#ctx0" brushRef="#br0" timeOffset="179508.3855">14833 13363 1709 0,'0'0'212'0,"0"0"-39"16,0 0-52-16,80-8-20 15,-46 25-15-15,4 12-12 16,2 12 2-16,2 11 23 15,-2 19-33-15,-4 21-17 16,-11 15 11-16,-10-7-32 0,-15-23-13 16,0-24 0-16,-19-19-2 15,-11 4 4-15,-12 5 1 16,-25 13-11-16,-27 0-5 16,-31 3-2-16,-24-6-58 15,28-15-199-15,12-18-595 0</inkml:trace>
  <inkml:trace contextRef="#ctx0" brushRef="#br0" timeOffset="180770.8315">11791 14679 1428 0,'0'0'212'16,"0"0"-99"-16,0 0-65 0,96 3 38 16,31-3 122-16,92 0-32 15,62-12-43-15,48-10-23 16,20-1-9-16,1-1-4 15,5 4-48-15,-7 1-1 16,-29 0-8-16,-36 2-23 16,-44 0 5-16,-41 3 12 15,-56 5 5-15,-53 6-16 16,-43-2-22-16,-21 3 0 16,-13 1 0-16,-5-1-1 15,-7 2 0-15,-54 5-61 16,-8 7-136-16,-26 1-394 0</inkml:trace>
  <inkml:trace contextRef="#ctx0" brushRef="#br0" timeOffset="181881.4211">12625 15216 1993 0,'0'0'254'0,"0"0"-96"0,0 0-36 16,0 0-86-16,0 0-9 15,-12 87 65-15,12-32-11 16,0 4-25-16,2-1-27 16,4-3-5-16,0-6-14 15,2 0-10-15,0-7 0 16,-1-4-7-16,-2-5-65 16,-2-11-80-16,-3-20-95 15,0-2-235-15,-6-14-110 0</inkml:trace>
  <inkml:trace contextRef="#ctx0" brushRef="#br0" timeOffset="182098.8898">12699 15144 1337 0,'0'0'177'0,"0"0"12"0,0 0-37 16,0 0-66-16,101-56-20 15,-73 56-12-15,-3 3-4 16,-4 14-10-16,-7 7 12 15,-8 3-14-15,-6 4 1 16,-6 5-7-16,-18 1-4 16,-8 0-19-16,-3 0-9 15,-3-5-18-15,-11-1-54 16,12-7-199-16,8-14-418 0</inkml:trace>
  <inkml:trace contextRef="#ctx0" brushRef="#br0" timeOffset="182368.4282">13338 15170 2004 0,'0'0'259'0,"0"0"-48"16,0 0-140-16,0 0 33 15,0 0-16-15,-31 102-34 16,31-63-15-16,0-1-12 16,13 1-15-16,9-2-5 15,8-1-6-15,6-5-1 0,7-4-60 16,26-10-122-16,-11-8-140 16,-7-9-516-16</inkml:trace>
  <inkml:trace contextRef="#ctx0" brushRef="#br0" timeOffset="182557.253">13829 15197 2056 0,'0'0'267'16,"0"0"-166"-16,0 0-71 16,0 0 62-16,3 77-9 15,6-40-33-15,2 2-22 16,3 0-21-16,-1-1 1 0,-1-1-8 15,-1-4-51 1,-2-11-138-16,-5-8-191 0,-4-14-587 0</inkml:trace>
  <inkml:trace contextRef="#ctx0" brushRef="#br0" timeOffset="182985.2274">13894 15049 1452 0,'0'0'177'15,"0"0"29"-15,0 0-101 16,0 0-40-16,85-35-8 16,-59 36-23-16,-7 16-18 0,-1 5 3 15,-10 7-7 1,-7 3 8-16,-1-1-14 0,-6 0 8 16,-11-1-6-16,0-5 0 15,3-9 7-15,2-5-8 16,8-7 24-16,4-4 90 15,0 0 35-15,0 0-43 16,1 0-52-16,8 0-35 16,5 0-19-16,5 0-7 15,7 5-1-15,3 7 1 16,4 6 0-16,0 2 5 16,-3 3-5-16,-6 2-1 15,-5 0-5-15,-11-3 6 16,-4-2 7-16,-4-3 4 15,-4-3-1-15,-17-3 4 0,-5-5-1 16,-8-4-7 0,-6-2-5-16,0-3-1 0,1-13-31 15,3-3-83-15,5 0-54 16,2-5-14-16,11 5-170 16,5 5-291-16</inkml:trace>
  <inkml:trace contextRef="#ctx0" brushRef="#br0" timeOffset="183274.0048">14472 14800 2051 0,'0'0'249'0,"0"0"-78"0,0 0-94 16,114-20-25-16,-55 37 21 16,17 29-21-16,7 27-17 15,-11 19 3-15,-26 9-12 16,-43 0-5-16,-31-8 9 16,-57 1-11-16,-50 4-7 15,-59 8-12-15,-74 2-25 16,38-23-222-16,2-17-630 0</inkml:trace>
  <inkml:trace contextRef="#ctx0" brushRef="#br0" timeOffset="197924.2595">1171 16849 1340 0,'0'0'222'0,"0"0"-54"15,0 0 117-15,0 0-69 16,0 0-40-16,0 0-17 16,-33-48-95-16,33 50-40 15,0 19-23-15,0 12 0 16,3 15 19-16,5 20-1 16,-2-2-7-16,4 3-10 15,-4-3-1-15,0-13 4 16,0-2-5-16,-2-8-52 15,-2-9-126-15,-2-9-34 16,-12-9-99-16,-6-12-223 0</inkml:trace>
  <inkml:trace contextRef="#ctx0" brushRef="#br0" timeOffset="198397.4459">803 16783 939 0,'0'0'868'0,"0"0"-774"16,0 0-66-16,81-50 21 16,-31 33-6-16,10 3-4 15,25 2-25-15,16-3-9 16,19 3-5-16,-9 5-20 16,-23-1-96-16,-27 5-52 15,-22-1-33-15,0 1-32 0,-3 1 78 16,-8 0 96-1,-14 0 59-15,-11 2 110 0,-3 0 151 16,0 5 7-16,-12 12-86 16,-5 8-83-16,-3 9 66 15,1 6-36-15,2 5-24 16,3 1-26-16,11 1-5 16,3-2-26-16,0-1-14 15,9-8-28-15,7-4-5 16,-2-10-1-16,2-8 0 15,-4-7 0-15,-1-7 10 0,-1-4 5 16,4-21 8 0,0-11-7-16,-2-13-10 0,-4-8-5 15,-5-2-1-15,-3 3-18 16,0 6-7-16,-9 11 5 16,-5 13-11-16,-3 6-6 15,-4 11-109-15,-12 9-69 16,6 0-130-16,3 9-507 0</inkml:trace>
  <inkml:trace contextRef="#ctx0" brushRef="#br0" timeOffset="199982.3518">2072 16706 575 0,'0'0'685'16,"0"0"-544"-16,0 0 96 16,-15-99 33-16,12 75-79 15,2 7-40-15,-2 8-10 16,1 9-43-16,2 0-65 0,-1 24-33 16,1 24 0-1,0 29 39-15,0 20 26 0,0 7-41 16,13-9-6-16,2-20-12 15,3-24-5-15,-2-14 1 16,2-7 5-16,6-4-7 16,3-3-10-16,3-4-75 15,3-14-55-15,-2-5-7 16,-1-53-76-16,-5 0-285 16,-10-5-729-16</inkml:trace>
  <inkml:trace contextRef="#ctx0" brushRef="#br0" timeOffset="200644.1251">1971 16828 1194 0,'0'0'200'15,"0"0"-142"-15,0 0-3 16,0 0-46-16,0 0-1 16,132 0 27-16,-66-8 6 15,9-4-12-15,-2-2 24 16,-20 2-14-16,-5 2-10 15,-18 3-11-15,-11 4-5 16,-14 3 104-16,-5 0 82 16,0 0-26-16,0 0-47 15,-6 0-30-15,-6 9 1 16,-3 3-65-16,-4 7-30 16,-1 3-1-16,0 6 0 0,5-2-1 15,7 1-1 1,5-3-10-16,3-5-9 0,8-3-5 15,10-7-3-15,5-5-39 16,7-4 43-16,1-9 10 16,-1-9 14-16,-3-3 0 15,-6-1 2-15,-3 1 2 16,-9 1-3-16,-5 8 0 16,-2 2 60-16,-2 7 30 15,0 3-18-15,0 0-41 16,0 0-32-16,0 0 0 15,0 6-10-15,5 5 4 16,8 2-3-16,0-1-3 16,2 0 4-16,-3-5-5 15,3-4 1-15,-2-3 12 0,-1-3 8 16,2-18 10-16,-4-8-12 16,0-15-5-16,-4-19 14 15,-6-20-14-15,0 2 8 16,0 11-2-16,0 12-7 15,0 26 0-15,0 6 49 16,0 6-3-16,0 15-13 16,0 5-33-16,0 13-7 15,0 18 2-15,2 10 5 16,7 8 8-16,6 4-7 16,3 2 0-16,9-2-1 0,7-2-99 15,43 7-129 1,-8-12-124-16,-3-14-732 0</inkml:trace>
  <inkml:trace contextRef="#ctx0" brushRef="#br0" timeOffset="200869.9472">3732 16673 2099 0,'0'0'247'0,"0"0"-115"15,-37 104 10-15,29-27-74 16,8 23-9-16,0 11-25 16,8-9-20-16,2-20-7 15,-2-26-6-15,-4-13-1 0,-4-8-21 16,0 2-127-16,0-8-128 16,-2-6-288-16,-5-19-226 0</inkml:trace>
  <inkml:trace contextRef="#ctx0" brushRef="#br0" timeOffset="201083.4122">3710 16747 1694 0,'0'0'212'0,"0"0"-51"16,0 0-12-16,0 0-71 16,103-71-17-16,-64 71 19 15,4 14-16-15,-4 12-12 16,-8 7-7-16,-7 9-19 0,-12 8 1 15,-9 3-4-15,-3 1-23 16,-12 4-2-16,-12-7-86 16,-9-2-57-16,3-13-134 15,5-18-436-15</inkml:trace>
  <inkml:trace contextRef="#ctx0" brushRef="#br0" timeOffset="201603.6136">4093 16786 1805 0,'0'0'308'16,"0"0"-198"-16,0 0 3 0,0 0-70 15,101-43 12 1,-65 43-15-16,-3 0-11 0,-6 12 0 16,-5 5 0-16,-11 5-2 15,-8 4 10-15,-3 3-8 16,-8 0-11-16,-14 1-9 15,-2-4-8-15,-1-4-1 16,8-11 0-16,3-8-38 16,12-3-12-16,2-17-57 15,7-12-76-15,14-6 69 16,8 0 45-16,2 1 31 16,0 3 20-16,-2 7 18 15,-10 4 14-15,-3 8 45 16,-7 5 8-16,-4 5-16 15,-2 2-34-15,0 6-16 0,0 12 25 16,1 8 44-16,4 3-15 16,1 4-5-16,1-5-10 15,3-3-16-15,-2-5-12 16,1-9-12-16,-3-7 1 16,0-4 2-16,0-8 27 15,7-17 23-15,1-12-32 16,-1-6-6-16,-2-6-6 15,-8-3 4-15,-6 7-13 16,0 7-15-16,-15 11 13 16,-2 13-32-16,-2 12-18 15,-1 2-29-15,5 17-40 16,14 20-54-16,1-2-145 0,0-6-233 16</inkml:trace>
  <inkml:trace contextRef="#ctx0" brushRef="#br0" timeOffset="202063.0262">4709 16433 1635 0,'0'0'345'0,"0"0"-245"15,0 0-62-15,0 0-29 16,-4 94 78-16,16-38-9 0,-2 5-48 15,0 2-15 1,-4-2-15-16,-3-2 1 0,-3-7-1 16,0-7-5-16,-3-15-28 15,-3-14 17-15,1-16 16 16,2-7 104-16,3-22-33 16,0-7 8-16,0 0-18 15,4 6-26-15,9 6-6 16,-2 7-17-16,4 9 1 15,-2 8-11-15,2 0 6 16,6 5 1-16,1 10 8 16,1 5 7-16,-5 2-3 15,0 2-7-15,-8 1 0 16,-5-2-1-16,-5-1-1 16,0-3 2-16,-8 0 13 0,-11-6 26 15,-7 1-18 1,-4-6-19-16,-4-4-2 0,-1-4-14 15,2 0-16-15,6 0-37 16,4 0-62-16,7 0-185 16,7 2-337-16</inkml:trace>
  <inkml:trace contextRef="#ctx0" brushRef="#br0" timeOffset="202233.558">5133 16961 2085 0,'0'0'377'16,"0"0"-95"-16,0 0-172 0,0 0-80 16,0 0-30-1,0 0-15-15,0 0-149 0,57-11-171 16,-10 8-254-16,5 0-712 16</inkml:trace>
  <inkml:trace contextRef="#ctx0" brushRef="#br0" timeOffset="202493.5722">6061 16593 2145 0,'0'0'321'0,"0"0"-31"16,0 0-184-1,0 0-86-15,0 0-20 0,0 0 23 16,10 116 42-16,-3-63-32 15,-1 7-6-15,-3 1-12 16,-1 2-2-16,-2 0-12 16,0-3-1-16,0-6 0 15,0-10-69-15,-8-10-44 16,1-16-47-16,-9-19-93 16,2-18-11-16,-2-11-572 0</inkml:trace>
  <inkml:trace contextRef="#ctx0" brushRef="#br0" timeOffset="202949.0931">5833 16765 411 0,'0'0'1011'0,"0"0"-846"0,0 0-98 15,0 0-48-15,120-3 40 16,-32 4 46-16,0 2-14 16,-6-1-34-16,-13-2-26 15,-20 0-14-15,0-10-7 16,-2-5 0-16,-12-2 10 15,-12-3 49-15,-11 1 19 16,-5 5 47-16,-7 3 13 16,0 7 1-16,0 4-67 15,0 0-45-15,-7 17-25 16,-1 14-11-16,-3 12-1 16,0 11 0-16,5 7 1 15,2 2-1-15,4 4 0 0,0-4 2 16,0-8-1-16,0-13-1 15,7-15 0-15,5-15-17 16,0-12 3-16,7-17 13 16,1-17 1-16,11-9 2 15,-1 0 7-15,0 1-8 16,-1 9 1-16,-6 8-2 16,-4 10 0-16,-5 7 1 15,0 6 0-15,0 2 5 16,4 0 6-16,7 10 2 15,2 3 5-15,1 0-4 16,2 1-13-16,-1-5-2 16,2-9-22-16,-3 0-173 15,-9-3-286-15</inkml:trace>
  <inkml:trace contextRef="#ctx0" brushRef="#br0" timeOffset="203449.8645">6967 16482 1761 0,'0'0'303'16,"0"0"-178"-16,0 0-73 15,0 0 136-15,-1 86-5 16,2-47-58-16,1 2-61 16,4-2-25-16,-4-7-22 15,-2-6-16-15,0-8 5 16,0-4-5-16,0-10 0 15,0-4 1-15,0-9 16 0,0-19-10 16,0-12-8-16,0-11-1 16,0-7-12-16,0 3 1 15,0 9-5-15,8 11 17 16,-3 14 10-16,1 12 2 16,0 9-12-16,3 4-13 15,6 16-1-15,1 8 14 16,5 5 9-16,0 2-2 15,-5-3 2-15,-4-1 0 16,-3-11-8-16,-3-6 0 16,-3-6-1-16,0-8 10 15,1-1 9-15,1-23 31 0,4-10-32 16,3-10-12-16,6-7-5 16,0 1 0-16,3 6 0 15,-4 15 5-15,-3 10-6 16,1 17 0-16,-2 2-7 15,2 17 1-15,2 14-3 16,1 8 9-16,1 5 0 16,-8 13-48-16,-1-11-192 15,-10-15-566-15</inkml:trace>
  <inkml:trace contextRef="#ctx0" brushRef="#br0" timeOffset="203949.3501">8134 16973 1728 0,'0'0'398'15,"0"0"-178"-15,0 0-100 16,0 0-57-16,0 0-47 15,0 0-16-15,104 4-4 0,-71 3-105 16,-8 3-83 0,-16 11-186-16,-9-3-184 0,0-1-127 0</inkml:trace>
  <inkml:trace contextRef="#ctx0" brushRef="#br0" timeOffset="204059.1134">8182 17116 49 0,'0'0'676'0,"0"0"-480"15,0 0-2-15,0 0-78 16,0 0 24-16,0 0-50 15,0 0-43-15,55-10-37 16,18-22-10-16,-3 3-64 16,-12-1-448-16</inkml:trace>
  <inkml:trace contextRef="#ctx0" brushRef="#br0" timeOffset="204322.2629">8614 16719 1735 0,'0'0'348'0,"0"0"-177"16,0 0-115-16,0 0-3 16,93 38 38-16,-50-6-12 15,3 11-24-15,3 2 48 16,-2 5-32-16,-4 0-17 16,-10-3-21-16,-10 2-11 15,-12-6-1-15,-11-3-3 16,-2-5 9-16,-24-2 16 0,-10-2-11 15,-13-3-19 1,-20 3-13-16,-22 0-31 0,-21-2-68 16,15-7-143-16,18-15-549 15</inkml:trace>
  <inkml:trace contextRef="#ctx0" brushRef="#br0" timeOffset="205306.1615">10598 16864 1676 0,'0'0'333'16,"0"0"-53"-16,0 0-133 16,0 0-104-16,0 0-42 15,-23 135 30-15,22-55 36 16,1-5-28-16,0-8-19 15,0-19-3-15,0 2-16 16,0 1-1-16,0-8-23 16,0-14-121-16,0-10-65 0,0-14-24 15,-2-5 115 1,-11-24-140-16,-2-18-3 0,-8-27 161 16,2-35 100-16,9-27 72 15,5 12 75-15,7 25-6 16,7 36 56-16,12 32-41 15,5 1-70-15,9 2-49 16,10 3-5-16,2 10 2 16,2 8 7-16,-2 2-1 15,-3 12-13-15,-9 8-17 16,-10 6 1-16,-9 3-2 16,-12 2 5-16,-2 3 3 15,-23 2 2-15,-11-2 3 0,-10-2-20 16,-6-6-2-1,2-3-9-15,3-11-73 0,10-12-40 16,11 0-109-16,11-3-388 0</inkml:trace>
  <inkml:trace contextRef="#ctx0" brushRef="#br0" timeOffset="205580.5998">11163 16687 1558 0,'0'0'255'15,"0"0"0"-15,0 0 5 16,0 0-94-16,0 0-102 0,-97 22-28 16,69 14 41-16,3 7-22 15,5 6 0-15,5 5-25 16,9 1-12-16,6 1-18 15,1 1-7-15,22-3 6 16,8-4-67-16,11-11-147 16,37-17-46-16,-13-15-260 15,-2-7-437-15</inkml:trace>
  <inkml:trace contextRef="#ctx0" brushRef="#br0" timeOffset="205944.5096">11485 16794 1753 0,'0'0'249'15,"0"0"-83"-15,0 0 33 16,0 0-141-16,0 0-43 0,0 0-3 16,-23 78 55-16,13-33-15 15,0 5 4-15,1 1-6 16,0-4-25-16,2 0-16 16,0-7-9-16,2-12 1 15,5-10-1-15,-2-15 1 16,2-5 0-16,0-37 18 15,0-31-18-15,15-33 0 16,5-9 11-16,2 20 3 16,-1 28 13-16,-7 38-3 15,-1 13 8-15,0 6-4 0,5 7-23 16,5 0-6-16,2 23-2 16,3 14 2-16,1 13 14 15,-3 8-8-15,-2 3-5 16,-6 0 0-16,-4-4 1 15,-2-3-2-15,-6-8-44 16,-2-12-64-16,-4-17-105 16,0-9-91-16,0-8-353 0</inkml:trace>
  <inkml:trace contextRef="#ctx0" brushRef="#br0" timeOffset="206110.5434">11493 16920 1453 0,'0'0'367'16,"0"0"-214"-16,0 0-44 15,0 0-73-15,113-15-30 16,-26 1-6-16,-14 2-133 16,-6-1-542-16</inkml:trace>
  <inkml:trace contextRef="#ctx0" brushRef="#br0" timeOffset="206395.0709">11951 16472 1800 0,'0'0'306'0,"0"0"-176"15,0 0-39-15,0 0-21 16,113 80 65-16,-43-8-13 15,9 20-19-15,-7 10-30 16,-20-9-35-16,-24-17-16 16,-20-26-12-16,-8-8-2 15,0-9-7-15,-21 4 0 16,-10 0 16-16,-14-1-1 16,-10-6-16-16,-5-9-12 15,-3-7-49-15,-21-14-72 16,15 0-232-16,8-15-654 0</inkml:trace>
  <inkml:trace contextRef="#ctx0" brushRef="#br0" timeOffset="210359.5903">12925 16771 347 0,'0'0'239'0,"0"0"-67"15,0 0 38-15,0 0 8 16,0 0-28-16,0 0 25 16,0 0 1-16,-37-44-1 15,35 40-45-15,2 0-11 16,-2 1-12-16,2 3-24 16,0 0-31-16,0 0-33 15,0-3-16-15,4 0-28 16,18-1-14-16,14-3 5 15,9 0-5-15,8 2 0 16,1 0 0-16,-2 3-1 0,-6 2 0 16,-8 0-29-16,-7 0-51 15,-7 0-68-15,-9 0-61 16,-11 2-113-16,-4 6-227 16,0-2 12-16</inkml:trace>
  <inkml:trace contextRef="#ctx0" brushRef="#br0" timeOffset="210748.0713">13028 16874 1285 0,'0'0'280'16,"0"0"-13"-16,0 0-107 15,0 0-39-15,0 0-23 16,0 0-10-16,0 0 13 16,-11 1 16-16,11-1-10 15,0 0-8-15,0 0-25 16,0 0-27-16,11 0-23 16,7 0-5-16,9 3 27 15,7-2-2-15,6-1-8 16,2 0-11-16,-2 0-13 15,-1 0-5-15,-5 0-1 16,-3 0-5-16,-5-1 0 0,-7-3 0 16,-2 1 0-16,-5 1 3 15,-3-1-4-15,-2 3-40 16,-3 0-38-16,-1 0-58 16,5 0-139-16,-2 0-259 15,1 0-469-15</inkml:trace>
  <inkml:trace contextRef="#ctx0" brushRef="#br0" timeOffset="213888.293">14840 16562 1433 0,'0'0'307'0,"0"0"-58"15,0 0-43-15,0 0-48 16,0 0-14-16,-118-47-65 15,31 47-58-15,-29 20 8 16,3 1 9-16,20-1 2 16,32-5 2-16,30-3-12 0,4 2-14 15,5 1-16 1,10 4 0-16,12 0-14 0,9 1-1 16,27 2-2-16,25-3 17 15,7-2-5-15,5-5 4 16,-2-6-6-16,-16-4-14 15,-2-2-2-15,-12 0-3 16,-8 0 14-16,-13-2 12 16,-6-2 0-16,-10 2 1 15,-2 0 9-15,-2 2 30 0,0 0-8 16,-13 0-8 0,-7 7 5-16,-12 10-18 0,-7 6-10 15,-2 4-1-15,2 2 1 16,9 2-1-16,8-3 2 15,10-2-1-15,6-5 0 16,6-1-1-16,3-5 0 16,18-1 25-16,9-2 23 15,10-4-18-15,11-4-14 16,6-1-7-16,1-3-9 16,-2 0-16-16,-8 0-27 15,-5 2-93-15,-17 3-132 16,-13 1-414-16</inkml:trace>
  <inkml:trace contextRef="#ctx0" brushRef="#br0" timeOffset="214542.3768">14404 17481 1393 0,'0'0'559'15,"0"0"-457"-15,0 0-40 16,0 0-28-16,0 0 18 16,0 0 20-16,-31 75-26 15,19-53-10-15,0-6-2 0,3-3-8 16,2-3-9 0,0-4-7-16,4-3 2 0,3-3 0 15,0 0 0-15,0-17 71 16,3-10-53-16,13-7-30 15,4-5 0-15,3 2 0 16,3 7 6-16,-1 8 34 16,-1 8 12-16,-2 8-13 15,-1 6-9-15,1 0-15 16,0 14-4-16,0 8 9 16,-2 3-4-16,-2 4-5 15,-4 3 4-15,-1-1-9 0,-2-2 0 16,1-2-6-16,14-7-100 15,-1-9-191-15,3-11-554 0</inkml:trace>
  <inkml:trace contextRef="#ctx0" brushRef="#br0" timeOffset="218810.7835">15214 16527 1588 0,'0'0'377'15,"0"0"-72"-15,0 0-23 16,0 0-111-16,0 0-103 16,0 0-51-16,0 0 11 15,-61 111 33-15,47-50-14 16,3 2-25-16,-1-3-4 15,5-4-6-15,1-5-11 16,1-7-1-16,3-10-1 16,2-8-29-16,0-9-46 0,0-13-30 15,0-4 22-15,0-14 28 16,0-20-86-16,0-25 1 16,0-22 76-16,0-23 37 15,3-2 15-15,2 18 12 16,3 24 1-16,0 30 0 15,1 9 27-15,5 6 44 16,2 1-27-16,8 4-17 16,3 7-14-16,7 7 2 15,0 0 3-15,-2 8 1 16,-2 11-3-16,-7 5-4 16,-9 3 2-16,-9 3-1 15,-5 2 15-15,-5-3-13 0,-17 1-13 16,-7-1-2-16,-3-4-14 15,-3-3-56-15,-1-5-97 16,8-6-112-16,10-5-389 0</inkml:trace>
  <inkml:trace contextRef="#ctx0" brushRef="#br0" timeOffset="219081.7815">15762 16313 1185 0,'0'0'602'0,"0"0"-371"15,0 0 55-15,0 0-111 16,0 0-92-16,-108 33 17 0,68 3-12 16,-1 7-14-16,5 4-17 15,7 1-9-15,11 2-14 16,8-5-19-16,10-1-13 15,0-1-2-15,13-4-1 16,13-1-10-16,9-9-47 16,9-4-88-16,35-23-78 15,-12-2-120-15,-6-11-582 0</inkml:trace>
  <inkml:trace contextRef="#ctx0" brushRef="#br0" timeOffset="219543.5299">16011 16532 1729 0,'0'0'322'0,"0"0"-158"16,0 0-80-16,0 0 22 15,0 0 30-15,-69 104-50 16,54-64-31-16,5 0-21 16,1-1-16-16,0-3-12 15,2-3-6-15,4-5 0 16,1-11 1-16,0-8-1 15,2-9-11-15,0 0 10 16,0-21-5-16,0-16-51 16,5-23 20-16,6-24 12 15,0 3 25-15,1 6 0 0,-1 17 0 16,-1 21 49 0,1 2 6-16,-1 6 3 0,0 14-3 15,1 8-22-15,2 7-16 16,2 2-16-16,5 22 0 15,1 10 16-15,1 9 6 16,-3 6 1-16,-3 5-2 16,0-1 4-16,-7-3-11 15,-2-5-7-15,-1-5-7 16,-3-7-2-16,-3-3 1 16,0-7 0-16,0-6 0 15,0-6-39-15,0-6-26 16,0-2-35-16,0-3-67 0,3 0-87 15,-2-13-120-15,1-2-1082 16</inkml:trace>
  <inkml:trace contextRef="#ctx0" brushRef="#br0" timeOffset="219775.9312">15842 16673 1706 0,'0'0'363'0,"0"0"-84"16,0 0-112-16,0 0-88 16,0 0-56-16,0 0-23 0,84-36 0 15,-45 26-25 1,37-11-158-16,-9 2-313 0,-3 0-1044 0</inkml:trace>
  <inkml:trace contextRef="#ctx0" brushRef="#br0" timeOffset="221494.3699">16458 16479 150 0,'0'0'140'0,"0"0"-102"16,0 0-17-16,0 0-21 15,0 0-17-15,0 0-42 16,0 0 2-16,3-5 18 16,-3 5 36-16,0 0 3 15,0 0 37-15,0 0 31 16,0 0-20-16,0 0-48 0,0 0-3 16,0 0-53-16,-3 0 12 15</inkml:trace>
  <inkml:trace contextRef="#ctx0" brushRef="#br0" timeOffset="228130.1786">16649 16461 599 0,'0'0'165'16,"0"0"-37"-16,0 0 26 15,0 0-62-15,0 0-30 16,0 0 4-16,3-13 0 0,-3 10-2 15,0 1 29-15,0 0-20 16,2-3 4-16,-2 2-16 16,0 1 5-16,1-1-1 15,-1 0 17-15,0 3-11 16,0-3-4-16,0 3-13 16,0 0-8-16,0 0-8 15,0 0-17-15,0 0-12 16,0 3-9-16,0 11 0 15,0 9 0-15,0 6 1 16,-1 7 5-16,-1-1 6 16,1 1-5-16,-1-3 2 15,1-3-8-15,1-4 5 0,-2-3-5 16,2-6-1 0,-1-4 0-16,1-5 1 0,0-4-1 15,0-1 1 1,0-3 0-16,0 0 12 0,0-2 9 15,0-13 0-15,0-7-16 16,0-12-5-16,0-7-1 16,0-9 1-16,0-4-1 15,4 1 0-15,7 2 0 16,4 5 0-16,0 11 1 16,4 10 14-16,2 9 16 15,1 8-7-15,7 8-5 0,1 0-4 16,4 10 2-16,1 12 6 15,0 4 8-15,-4 7-6 16,-4 4-7-16,-6-1-3 16,-5 1-9-16,-7-1 3 15,-4-3-8-15,-4-3 7 16,-1-4-8-16,0-1 0 16,-1-6-85-16,-2-5-78 15,1-5-100-15,2-8-386 0</inkml:trace>
  <inkml:trace contextRef="#ctx0" brushRef="#br0" timeOffset="228383.236">17292 16372 1525 0,'0'0'303'0,"0"0"-33"16,0 0-172-16,0 0-73 15,0 0 40-15,-1 73 30 16,-2-34-19-16,3 2-18 16,-2 0-17-16,1-3-21 15,1-1-14-15,-2-3-6 16,1-3 0-16,-1-8-73 16,0-7-90-16,2-16-89 15,0 0-139-15,-1-7-270 0</inkml:trace>
  <inkml:trace contextRef="#ctx0" brushRef="#br0" timeOffset="228823.3599">17285 16171 1209 0,'0'0'216'0,"0"0"25"16,25-79-66-16,-7 51-33 16,4 8-57-16,6 8-41 15,4 7-23-15,1 5-3 16,-2 2 1-16,-2 13-4 15,-9 6-14-15,-9 6 6 16,-7 2 3-16,-4 2-2 16,-6 2-1-16,-16 0-7 15,-5-4 0-15,-4 0-13 16,0-7-1-16,1-4 4 16,9-5 3-16,3-6 6 15,10-2 0-15,5-5 1 16,3 4 9-16,0 1 14 15,9 6-4-15,11 3 48 0,6 6-15 16,4 4-17-16,2 5-14 16,-1 2-6-16,-1 1-8 15,-8 1-5-15,-4-3 4 16,-9-1 3-16,-6-5 4 16,-3-2-3-16,0-5-1 15,-12-1 6-15,-9-5 9 16,-5-2 0-16,-4-5-9 0,-4-4-15 15,2 0-3 1,4 0-60-16,4-10-67 0,10-1-55 16,5 2-205-16,8 3-428 0</inkml:trace>
  <inkml:trace contextRef="#ctx0" brushRef="#br0" timeOffset="229245.8305">17705 16644 1045 0,'0'0'560'0,"0"0"-488"16,0 0-40-16,0 0 77 16,0 0 0-16,-5 79-20 0,0-58-17 15,1-2-21 1,-1-3-14-16,-1-4-22 0,3-1-5 15,0-7-9-15,-1-2 10 16,3-2 8-16,1-5 90 16,0-15-5-16,0-10-65 15,0-7-10-15,1-6 3 16,13-1-1-16,4 5 0 16,3 10 6-16,3 8 10 15,1 9-7-15,1 8-21 16,0 4-1-16,3 6 0 15,-3 13-11-15,-3 6 5 16,0 4-3-16,-8 2 0 16,-1-2-3-16,-3 4 0 15,-6-8-6-15,3 1 0 0,-5-7-11 16,-1-4-72-16,1-13-112 16,-2-2-64-16,2 0-285 0</inkml:trace>
  <inkml:trace contextRef="#ctx0" brushRef="#br0" timeOffset="229563.8325">18092 15701 1639 0,'0'0'236'16,"0"0"-34"0,0 0-118-16,0 0-33 0,116 71 76 15,-53 15-3-15,16 34-48 16,-7 15-13-16,-12 2 50 16,-19-15-31-16,-25-22-31 15,-16-10-18-15,-3-20-11 16,-19-15-13-16,-5-16 1 15,-6-5-9-15,-10 2-1 16,-16 5-5-16,-55 11-91 16,12-14-169-16,-4-11-732 0</inkml:trace>
  <inkml:trace contextRef="#ctx0" brushRef="#br0" timeOffset="240401.127">19409 16137 907 0,'0'0'275'0,"0"0"-19"15,0 0 10-15,0 0-76 16,0 0-45-16,0 0-52 15,-3-39-40-15,3 33-22 16,10-2-12-16,5-1 3 16,2-4-5-16,5 2 6 15,0-2-2-15,1 1 4 0,-2 2-10 16,-5 3-14 0,-3 3 1-16,-4 2-2 0,0 2-28 15,0 0-63-15,3 12-101 16,0 0-162-16,-5 2-302 0</inkml:trace>
  <inkml:trace contextRef="#ctx0" brushRef="#br0" timeOffset="240596.1322">19503 16216 1045 0,'0'0'391'15,"0"0"-226"-15,0 0-36 0,0 0-69 16,0 0-25-16,0 0-12 16,106-3-11-16,-62 1-12 15,33 2-41-15,-11 0-261 16,-6 0-676-16</inkml:trace>
  <inkml:trace contextRef="#ctx0" brushRef="#br0" timeOffset="241653.9721">20721 15983 978 0,'0'0'250'0,"0"0"-25"0,0 0 18 16,0 0-65-16,0 0-54 16,0 0-35-16,0 0-30 15,-74-46 3-15,45 46-6 16,-1 0 9-16,-2 0 8 15,-1 7 1-15,0 4-25 16,1 3-12-16,2 3-10 16,0 0-6-16,4 3-5 15,2 0-7-15,5-1-3 16,4 1-5-16,3-1-1 0,6-4 2 16,3 0-2-16,3-3 0 15,0 0 0-15,3 0 0 16,11 0 0-1,10-1 6-15,5-3-5 0,13-1-1 16,3-1 1-16,9-1 1 16,1 1-1-16,-4-2 1 15,-1 0-1-15,-9-1-1 16,-6 1 1-16,-10-1 0 16,-5-2-1-16,-8 1 0 15,-5-1 0-15,-5-1 1 16,-2 2-1-16,0-2 1 15,0 0 0-15,0 0 10 16,0 1-5-16,-3 1 4 0,-13 3-1 16,-8-2-9-16,-8 4 1 15,-4 3 9-15,-4-1 1 16,-1 5 2-16,2 0-1 16,-1 2-6-16,5 3 0 15,-2 4-4-15,4 0-1 16,3 4 0-16,2-1 0 15,5-1 5-15,4-1-6 16,3-3 2-16,5-4-1 16,5-2 1-16,2-5 5 15,2-1-6-15,2-5-1 16,0 0 8-16,0-2-7 16,2 0 6-16,11 1 1 0,11-3 11 15,10 0 16 1,8 0-7-16,6 0 0 0,2 0-11 15,0 0-5-15,-2 0-3 16,-10 0 0-16,-6 0-9 16,-9 0 0-16,-8 0 1 15,-7 0-1-15,-5 0 1 16,-2 0 0-16,-1 0-1 16,0 0-1-16,0 0-20 15,0 0-21-15,0 0-25 16,0-8-49-16,2-4-208 15,1-9-502-15</inkml:trace>
  <inkml:trace contextRef="#ctx0" brushRef="#br0" timeOffset="249108.8544">13104 6382 590 0,'0'0'151'0,"0"0"-151"15,0 0-17-15,113 18 17 16,-72-14 7-16,0 0 25 15,1-1-10-15,1-1 4 16,3 1 26-16,2-2 7 16,3-1 25-16,3 0-11 15,2 0-2-15,4 0 16 16,1 0-23-16,3 0-34 16,0 0-15-16,1 0-8 15,-1 0-4-15,1-1 3 16,4-1-5-16,-1 1 0 15,16-1 0-15,14 2 9 16,16 0-4-16,-2 0 10 0,-8 0 23 16,-25 2-16-16,-21 2-14 15,-8 1-8-15,-5-2-1 16,11 0 1-16,8-1 0 16,12 1-1-16,-3-2 1 15,5-1 1-15,-3 0 4 16,1 0 0-16,1 0 4 15,1-4 2-15,-5-1-5 16,0 0 11-16,-5-1 3 16,1 1 0-16,-3-1 2 15,2-1 2-15,1-2-5 16,1 3-4-16,2-3 5 0,1 1-7 16,0 1-2-16,1 0-6 15,-3 1-5-15,-1 0 6 16,-2 2-6-16,-2 1 1 15,-2 0 15-15,-1 1 5 16,1 0-6-16,-2 2 2 16,-2 0-11-16,0 0-5 15,-2 0 5-15,0 0-1 16,2 0-5-16,2 0 5 16,1 0-4-16,4 2 6 15,2 0 4-15,-1 3 3 0,-1-2-7 16,-2 4-7-16,0-3 0 15,-3-1 0 1,-1 4-1-16,0-3 1 0,0 1 11 16,-1-4-11-16,-1 4 9 15,1-2-8-15,0-1 8 16,-1 0 0-16,-1 0 1 16,4 1-10-16,-1-2 8 15,3 1 0-15,2 2 2 16,0-3 1-16,2 2 1 15,-3-2 1-15,1 0-6 16,-3 1-2-16,-1-2 2 16,1 0-8-16,0 0 8 15,-2 0-7-15,-1 0-1 16,-1 0 1-16,-5-4-1 0,-5 0 1 16,-4-2 0-16,-2 2 5 15,-6-2-5-15,-2 1-1 16,-3-1 1-16,-2 2-1 15,-2-3 0-15,1 4 1 16,-2-1-1-16,-4-1 0 16,0 0 1-16,-1 3-1 15,-1-1 1-15,-1 0-1 16,-4 2 0-16,5 1 0 16,-3-1 0-16,1 1 0 15,-1 0-1-15,1 0 1 16,1 0 0-16,-2 0 0 15,0 0 1-15,-5-2-1 0,2-1 0 16,-3-1 0-16,1-2 1 16,1-1-1-16,-1-4 0 15,5-2 2-15,1-4 0 16,4-4-1-16,1-5 0 16,2-9-1-16,4-5 1 15,2-6 0-15,1-7-1 16,-2-1 1-16,-1 0 0 15,-3 0 5-15,-5 2-6 16,-1 3 0-16,-6 0 1 16,2 1 0-16,-4 2 0 15,-3-2-1-15,0 2-1 16,-4-4 1-16,0 2 0 0,-3-1 0 16,-1 3-1-1,-2-3 2-15,0 3-1 0,0 2 0 16,-11-1 0-16,-1-2 1 15,-2 0-1-15,-2 2 1 16,0 5 0 0,-3 3 0-16,-1 5 0 0,-3 7 8 15,-4 3-9-15,-5 2 8 16,-6 6-7-16,-8 2-1 16,-7-1 0-16,-7 4 1 15,-6 0 0-15,-17 1 0 16,-16-2-1-16,-21 1 0 0,-5 0-1 15,4 1 1 1,9 1 0-16,9 0-1 0,2 2 1 16,1 0 0-16,2 1 0 15,-4 1-1-15,-1 1 1 16,-3 1 1-16,-2-2-1 16,0 3 0-16,-2-2 0 15,0 2-1-15,-1 0 0 16,-4 0-5-16,0 0 5 15,-1 0 0-15,-2 0-2 16,1 0-3-16,2 0 6 16,5 0 0-16,4 0-5 15,11 3 4-15,5-1 0 16,2 0 0-16,2 2-1 16,-5 0-4-16,-1 1-11 0,-4 0-5 15,-6 2 8-15,-6 0 8 16,-3-4 0-16,-5 3 4 15,-1-3-4-15,4-1 6 16,4-2-1-16,0 0 1 16,5 0 0-16,-2 0 1 15,1-2 0-15,0 0 5 16,6 1-4-16,2 1 8 16,-1 0-3-16,3 0-7 15,2 3 1-15,2 7 1 16,2-1-1-16,1 3 7 15,14-2-7-15,13-2 6 16,15-1-7-16,12 1 12 0,-7 3-5 16,-6 3-6-16,-3 3-1 15,0 2 1-15,3 1-1 16,1 4 0-16,4-1 0 16,-1 2 0-16,5 3 1 15,-1 0-1-15,0-1 2 16,0 2-2-16,2-4 0 15,-1 1 0-15,-1 0-2 16,0-2 2-16,-2 1 0 16,1 1 0-16,0-2 0 15,-1 1 0-15,1-2 2 16,3-1-2-16,3 0-2 0,2-2 2 16,2-3 2-16,2-1-2 15,0 1 0 1,-2-1 1-16,0-1 1 0,-1-2-2 15,1-1 1 1,2 0-1-16,1-2 1 0,3-2-1 16,0 3 1-16,2-5 0 15,0 3-1-15,5-1 0 16,1-2 0-16,2 4 1 16,5-3-1-16,3 4-2 15,3 0-9-15,2 5 2 16,1 4 8-16,0 7 0 15,0 4 0-15,1 6 1 16,5 4-2-16,0 3-6 16,0 6 8-16,-1-1 0 0,-1 4 0 15,1-3 0-15,-2 1 0 16,2-3 0-16,-2-4 0 16,-1-5 0-16,2-3 0 15,-1-7 0-15,0-2 1 16,-1-2-1-16,-2-1 0 15,1 0 2-15,-1 0-2 16,0 0 0-16,0 0 0 16,0-1 3-16,0-4-3 15,0 0 0-15,0-4 1 16,0-1 0-16,0-8-1 16,5 0 0-16,5-4 13 15,4 1-3-15,6-1-9 0,9-2 14 16,11 0 1-1,9 0 3-15,11 0 14 0,6 0-10 16,-1 0 0-16,1 2-10 16,-6 2-3-16,-8 0-10 15,-7 3 1-15,-7 1-1 16,-4 6-48-16,-11-2-169 16,-9-1-403-16</inkml:trace>
  <inkml:trace contextRef="#ctx0" brushRef="#br0" timeOffset="251338.3695">20335 17026 1300 0,'0'0'338'0,"0"0"-182"0,0 0 52 15,-30 80-51 1,18-49-89-16,-1 1-25 0,1-3-6 15,3-8-18-15,0-2-4 16,2-8-14-16,3-2 0 16,2-9 1-16,2 0 10 15,0-4 17-15,0-19 54 16,16-10-53-16,7-13-18 16,5 0-5-16,5 5 7 15,-2 9 9-15,3 15-3 16,-5 12-5-16,-1 5-9 15,-1 11-5-15,-3 12 0 16,-3 6 5-16,-2 3-4 0,2 2 4 16,4-3-6-1,26-1-80-15,-7-9-156 0,4-12-382 16</inkml:trace>
  <inkml:trace contextRef="#ctx0" brushRef="#br0" timeOffset="252636.0338">21369 15768 990 0,'0'0'201'16,"0"0"23"-16,0 0-14 16,0 0-67-16,0 0-35 15,0 0-33-15,0 0-12 16,-2-10 2-16,2 10-12 0,0 0-19 15,0 0-16 1,0 0-12-16,-1 14-6 0,1 8 0 16,-2 11 11-16,-1 5 10 15,0 5-3-15,-3 1-7 16,2 2-3-16,-2-6-7 16,0-2-1-16,3-7 1 15,0-7 0-15,0-10 0 16,0-5-1-16,3-6 1 15,-2-3-1-15,1 0 14 16,-2-9 0-16,-1-11-4 16,2-13-9-16,-1-13-1 15,3-8 0-15,0-4 1 16,0-2-1-16,9 3 1 16,6 9-1-16,3 8 0 0,1 10 0 15,5 11 0-15,1 5-6 16,4 8 5-16,-3 5 0 15,0 1 1-15,-2 3-1 16,-8 10-7-16,-4 4 7 16,-3 0 0-16,-9 2-6 15,0 1 7-15,-13-2 0 16,-10 0 0-16,-5-1 1 16,-8 0-1-16,2-2-17 15,-9-7-107-15,13-2-165 16,6-6-553-16</inkml:trace>
  <inkml:trace contextRef="#ctx0" brushRef="#br0" timeOffset="253290.6502">21998 15529 1015 0,'0'0'220'0,"0"0"29"16,0 0 6-16,0 0-118 15,-106 7-19-15,62 28-1 16,-13 24-15-16,-9 29-11 16,4 22 14-16,6 7-18 15,22-18-9-15,16-25-26 16,11-30-23-16,3-7-14 16,4 4-14-16,0 2 5 15,17 1-6-15,7-6 1 0,9-11-1 16,6-7-79-16,25-20-116 15,-8 0-128-15,-8-15-744 16</inkml:trace>
  <inkml:trace contextRef="#ctx0" brushRef="#br0" timeOffset="253731.8628">22059 15794 1382 0,'0'0'215'0,"0"0"-146"0,0 0 82 16,-25 93-12-16,16-46-37 16,1 2-46-16,1-5-29 15,-2-3-4-15,3-10-12 16,2-7-10-16,-1-10 0 15,4-6 0-15,-1-8 9 16,1 0 11-16,-1-16-7 16,2-17-6-16,0-22-8 15,0-3 1-15,0-8 1 16,6 1-1-16,4 17 11 16,4 2 37-16,1 17 16 15,0 15-10-15,1 8-28 16,2 6-10-16,2 16-8 15,0 14 2-15,1 9 5 0,-6 11-1 16,-2 3-14-16,-5 4 5 16,-3-1-6-16,-2-5 0 15,0-8-55-15,-3-9-100 16,0-12-73-16,-2-11-312 16,-7-10-758-16</inkml:trace>
  <inkml:trace contextRef="#ctx0" brushRef="#br0" timeOffset="253886.9387">21974 15836 808 0,'0'0'503'0,"0"0"-408"16,0 0-26-16,0 0-69 15,102-26-30-15,-64 20-501 0</inkml:trace>
  <inkml:trace contextRef="#ctx0" brushRef="#br0" timeOffset="254144.6897">22335 15275 1633 0,'0'0'250'0,"0"0"-30"0,0 0-129 15,0 0-23 1,0 129 107-16,0-26-7 0,-1 16-53 16,-8 7-11-16,-6 1-34 15,-2-11-23-15,-5-5-26 16,4-23-11-16,2-26-9 16,10-21-1-16,1-11-15 15,2 4-65-15,3-1-80 16,-1-5-197-16,1-17-343 0</inkml:trace>
  <inkml:trace contextRef="#ctx0" brushRef="#br0" timeOffset="254374.4704">22478 16036 1774 0,'0'0'308'0,"0"0"-184"15,0 0 27-15,-13 98 10 16,4-47-49-16,3 1-42 16,2 1-36-16,-4-2-14 15,5-5-19-15,-4-5-1 16,2-7 0-16,2-9-64 16,3-17-151-16,0-8-85 15,0 0-192-15</inkml:trace>
  <inkml:trace contextRef="#ctx0" brushRef="#br0" timeOffset="254851.4319">22446 15947 1332 0,'0'0'231'0,"0"0"25"16,0 0-150-16,0 0-55 15,80-36-14-15,-44 36-10 16,1 0 7-16,-1 0 4 15,-5 6-19-15,-8 5-13 16,-10 3-6-16,-10 2 0 16,-3 4 5-16,-9 2 5 15,-14 0 3-15,-7 2-12 16,0 0-1-16,-1-3 1 0,6-6-1 16,5-3 2-16,6-6-2 15,8-1 1-15,3-3-1 16,3 0 15-16,0 3 9 15,0 5 5-15,9 2 7 16,6 5 4-16,0 2-8 16,4 7-5-16,2 2 0 15,-1 5-11-15,1 0 9 16,-6 1-9-16,-2 1 2 16,-7-6 0-16,-6-2 12 15,0-6 8-15,-9-6 22 16,-12-3-3-16,-4-6-10 0,-6-3-20 15,-4-3-1 1,-1-3-13-16,0-11-7 0,4-5-6 16,3 2-8-16,7 1-47 15,7 6-88-15,5 3-86 16,8 6-137-16,2-1-834 0</inkml:trace>
  <inkml:trace contextRef="#ctx0" brushRef="#br0" timeOffset="255355.1194">22806 16322 1350 0,'0'0'323'15,"0"0"24"-15,0 0-179 16,0 0-80-16,0 0-50 16,0 0-26-16,0 0 34 15,-6 47 27-15,2-21-8 16,1 4-12-16,-1-5-15 16,-1 2-22-16,0-6-6 15,3-2-9-15,-1-6 0 16,1-6 0-16,0-4 5 15,2-3 2-15,0 0 5 16,0-12 5-16,0-10-12 0,0-10-5 16,5-4-1-1,6-2 0-15,3 4-1 0,2 5 1 16,0 7 0-16,0 7 1 16,2 8 12-16,0 4 15 15,2 3-13-15,2 7-6 16,1 12-1-16,0 9 5 15,3 5 6-15,-4 4 5 16,-3 1 8-16,-2-1-17 16,-7-6-6-16,-3-2-8 15,-4-7 5-15,-3-3-6 16,0-8-60-16,0-4-172 16,0-7-426-16</inkml:trace>
  <inkml:trace contextRef="#ctx0" brushRef="#br0" timeOffset="260032.4687">23002 15155 1084 0,'0'0'196'0,"0"0"-44"15,94 15 70-15,-43 2-67 0,2 9-47 16,4 15-27 0,7 18 39-16,3 28-17 0,-7 31-27 15,-16 16-14-15,-22 8 11 16,-22 1 7-16,-2-19 2 16,-20-6-24-16,-3-11-21 15,-3-13-1-15,0-7-11 16,3-14 6-16,1-15-10 15,5-16-9-15,-2-3 0 16,-5 3-1-16,-2 5-11 16,-5 0 11-16,3-8-5 15,3-10 6-15,4-5-5 16,3-12 4-16,2-7-4 16,1-5 3-16,-2 0 2 15,-1-19-12-15,-1-7-28 0,1-1-62 16,0-17-108-16,4 7-119 15,4 2-517-15</inkml:trace>
  <inkml:trace contextRef="#ctx0" brushRef="#br0" timeOffset="260965.0373">23864 16165 884 0,'0'0'1148'15,"0"0"-922"-15,0 0 59 16,0 0-129-16,0 0-77 15,0 0-37-15,0 0-32 16,0-17-8-16,0 17-2 16,0 0-20-16,0 0-77 15,6 0-147-15,3 0-105 0,2 0-424 16</inkml:trace>
  <inkml:trace contextRef="#ctx0" brushRef="#br0" timeOffset="261316.094">24256 15975 1086 0,'0'0'690'16,"0"0"-474"-16,0 0-22 0,0 0-125 16,0 0-29-1,0 0-31-15,0 0-9 0,-4 54 11 16,1-18 36-16,-1 3-1 16,-1 2-5-16,-1-2-21 15,0-3-8-15,-1-4-6 16,1-4 1-16,-2-1-7 15,1-5 0-15,-2-4-6 16,3-4-67-16,0-6-75 16,1-7-113-16,2-1-335 0</inkml:trace>
  <inkml:trace contextRef="#ctx0" brushRef="#br0" timeOffset="261564.7175">24194 15894 1075 0,'0'0'296'0,"0"0"-92"16,0 0 25-16,0 0-99 16,0 0-54-16,81-61-23 15,-55 61-25-15,-1 3 4 16,-2 9-5-16,-7 3-16 16,-7 3-3-16,-3 2 1 15,-6 2-2-15,0-1 3 16,-12 1 2-16,-7-2-10 0,-7-1 9 15,-2-4-11-15,0-4-27 16,-4-10-119-16,9-1-187 16,8 0-759-16</inkml:trace>
  <inkml:trace contextRef="#ctx0" brushRef="#br0" timeOffset="261916.2648">24710 15509 1320 0,'0'0'283'0,"0"0"56"16,0 0-167-16,0 0-84 15,-95 28-14-15,54 12 25 16,-4 20 35-16,-4 21-42 16,4 20-22-16,8 5-22 15,14-19-20-15,13-20-10 16,7-25-9-16,3-8-2 16,0 2-6-16,16 2-1 15,7 2 0-15,7-9-10 16,8-4-64-16,22-17-107 15,-10-3-114-15,-4-7-473 0</inkml:trace>
  <inkml:trace contextRef="#ctx0" brushRef="#br0" timeOffset="262495.6624">24670 15797 1235 0,'0'0'276'16,"0"0"15"-16,0 0-44 15,0 0-121-15,0 0-66 16,0 0-36-16,0 0-18 15,1 31 35-15,-1 4 54 16,0 8-45-16,0 3-9 16,0 2-18-16,0-2-11 15,0-1-10-15,-4-7-1 16,-4-5-1-16,-5-4-91 16,2-9-137-16,2-8-293 15,1-8-381-15</inkml:trace>
  <inkml:trace contextRef="#ctx0" brushRef="#br0" timeOffset="262909.9668">24713 15724 1219 0,'0'0'175'0,"0"0"34"16,0 0-54-16,0 0-81 15,82-55-33-15,-58 55-27 16,-5 0-14-16,-2 4 1 15,-6 10 0-15,-9 6 1 16,-2 4 14-16,-2 3 0 16,-17 2-3-16,-6 0-12 0,-4-5-1 15,1-3 0-15,3-5-1 16,4-5-1-16,4-2 2 16,8-5 0-16,5-2 2 15,4-1 4-15,0 1 11 16,0 3 2-16,0 3-17 15,6 4 14-15,5 7 31 16,0 0-16-16,1 5 2 16,-1 0-11-16,1 0-8 15,-7 0 0-15,-3-2-2 16,-2-3-3-16,0-2 13 16,-9-4-1-16,-7-4-11 0,-4-2 4 15,-2-4-14-15,1-3-1 16,-4 0-54-16,11 0-140 15,4-4-346-15</inkml:trace>
  <inkml:trace contextRef="#ctx0" brushRef="#br0" timeOffset="263345.0379">24827 16137 1122 0,'0'0'323'15,"0"0"-201"-15,0 0-71 0,0 0 15 16,0 0 19-16,0 0-6 16,0 0-16-16,2 67-14 15,-2-60-6-15,-2 2-21 16,1-7-8-16,0-1-2 15,1-1-6-15,0 0 16 16,0-3 29-16,0-9-11 16,4-5-21-16,5 1-13 15,3-1 6-15,1 4 10 16,-2 2 32-16,-2 5 9 16,0 2-14-16,1 4-12 15,2 0-21-15,4 2-7 16,0 10-9-16,1 4 14 15,-3 4-5-15,1 2 0 0,-6 2-8 16,-2-3 8-16,-2 1-7 16,-5-4-2-16,0-2-95 15,0-8-88-15,0-5-309 16,-2-3-767-16</inkml:trace>
  <inkml:trace contextRef="#ctx0" brushRef="#br0" timeOffset="263790.4728">25068 15345 960 0,'0'0'262'0,"0"0"16"16,0 0-49-16,0 0-85 15,0 0-86-15,0 0-9 16,0 0 51-16,66 55-1 0,-38-14 3 15,9 20-12-15,3 20-1 16,2 20 7-16,-3 8-15 16,-15-1-25-16,-14-7-20 15,-10-24-12-15,0-13-9 16,-15-17-6-16,-4-8-8 16,-15 6 11-16,-8 6-6 15,-14 2-5-15,-6-3 2 16,-7-6-3-16,-38 4-56 15,16-12-199-15,9-11-453 0</inkml:trace>
  <inkml:trace contextRef="#ctx0" brushRef="#br0" timeOffset="288733.4319">18535 7900 388 0,'0'0'42'0,"0"0"-30"0,0 0-2 15,0 0-2-15,0 0-8 16,0 0-1-16,-26-50 1 15,20 46 0-15,0-2 16 16,-1-1 30-16,-3-2-26 16,-1-4 2-16,0 1-16 15,1-4 1-15,1 1-7 16,3-8-12-16,2 5-73 16,-1 1-127-16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41:14.4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8519 4797 1677 0,'0'0'299'15,"0"0"-67"-15,0 0-129 16,0 0-50-16,0 0 84 15,0 116-43-15,-2-60-30 16,2 1-26-16,0 1-18 16,0-4-5-16,0-4-3 15,5-3-6-15,-1-8 0 16,-1-10-6-16,-3-12 6 16,0-8-5-16,0-9 10 0,-7-9 17 15,-11-20-10-15,-3-29-11 16,-1-37-6-16,11-30 0 15,11-8 8-15,18 22-9 16,16 35 9-16,-2 38-9 16,8 13 0-16,19 1 0 15,25 7 0-15,0 7 0 16,-8 10 0-16,-14 1-1 16,-20 15 0-16,-2 9-7 15,-5 3-1-15,-19 3-7 0,-13 2 2 16,-4 0 13-1,-28 1-14-15,-13-1 8 16,-13-2-15-16,-6-4-32 16,-3-6-55-16,5-4-35 0,3-6-22 15,16-3-108-15,16-6-237 16</inkml:trace>
  <inkml:trace contextRef="#ctx0" brushRef="#br0" timeOffset="268.5385">9572 4574 1525 0,'0'0'332'0,"0"0"12"0,0 0-177 15,-85 16-71-15,41 17 31 16,-5 10-19-16,3 9-20 15,7 5-32-15,11 2-22 16,11 3-9-16,16 1-24 16,1-2 5-16,28-3-6 15,27-8-66-15,32-20-64 16,17-25-122-16,-13-5-339 16,-24-22-834-16</inkml:trace>
  <inkml:trace contextRef="#ctx0" brushRef="#br0" timeOffset="607.2406">9887 4811 215 0,'0'0'1481'16,"0"0"-1201"-16,0 0-160 0,0 0 34 15,-16 80-25-15,8-41-52 16,-3 6-7-16,1 0-10 16,-4-4-32-16,2-7-10 15,1-8-11-15,0-12-1 16,2-14 11-16,1-6 11 15,-2-36-12-15,3-32-2 16,7-30-5-16,0 2 3 16,1 17 22-16,10 29-6 15,3 28 8-15,2 6 18 16,4 5-8-16,6 10-14 16,3 7-19-16,7 21 5 15,3 17 3-15,4 13-7 16,-1 10-8-16,3 14-5 15,-11-5 5-15,-6 1-6 0,-8-4-55 16,-10-17-75-16,-10 3-105 16,0-18-302-16,-1-16-461 0</inkml:trace>
  <inkml:trace contextRef="#ctx0" brushRef="#br0" timeOffset="760.2406">9925 5009 1144 0,'0'0'754'16,"0"0"-543"-16,0 0-123 0,0 0-49 16,84-9-23-1,-4 9-9-15,17 0-7 0,-13 0-85 16,-20-5-589-16</inkml:trace>
  <inkml:trace contextRef="#ctx0" brushRef="#br0" timeOffset="946.5074">10687 4780 1984 0,'0'0'353'0,"0"0"-178"15,0 0-20-15,0 90-18 16,0-38-26-16,2 7-33 16,7 2-36-16,-2-2-20 15,-1-5-15-15,-5-4-7 16,-1-9-75-16,0-10-86 0,0-11-200 15,0-17-393-15</inkml:trace>
  <inkml:trace contextRef="#ctx0" brushRef="#br0" timeOffset="1388.0287">10795 4674 1870 0,'0'0'228'0,"0"0"-20"16,0 0-90-16,60-73-41 15,-32 62-39-15,6 7-16 16,-1 4-9-16,-2 0 7 16,-7 15-10-16,-6 5 8 15,-9 5-18-15,-8 4 6 0,-1 1 2 16,-4 2-8 0,-15-3 1-16,-8-2 7 0,2-3-7 15,0-7 6-15,5-4-6 16,5-7 0-16,12-4 12 15,3-2 33-15,0 0 14 16,3 0 9-16,10-2-29 16,2-1-12-16,6 3-7 15,3 0 0-15,4 11-4 16,3 8 1-16,1 5-5 16,-1 8 1-16,-4 2-8 15,-9 1-5-15,-9-1 0 16,-9 0-1-16,-6-5 0 0,-17-2 2 15,-5-3 8 1,-5-6-4-16,0-2 3 0,2-7-8 16,1-2-1-16,8-6-22 15,3-1-53-15,10-16-67 16,3-7-168-16,6-8-888 0</inkml:trace>
  <inkml:trace contextRef="#ctx0" brushRef="#br0" timeOffset="1625.6613">11511 4291 1877 0,'0'0'371'0,"0"0"-177"0,80 42-64 15,-21 30-9-15,10 35-18 16,-12 24-3-16,-21 11-39 15,-36-5-16-15,-25-19-12 16,-43-10-22-16,-27-15-11 16,-24-21-18-16,-17-15-102 15,-19-18-85-15,33-20-165 16,13-13-718-16</inkml:trace>
  <inkml:trace contextRef="#ctx0" brushRef="#br0" timeOffset="1995.177">10456 5235 1292 0,'0'0'562'0,"0"0"-332"16,0 0-43-16,0 0 50 15,0 94-61-15,0-54-58 16,-9 2-54-16,-1-3-33 16,1-2-31-16,9-6-26 15,9-9-167-15,15-17-663 0</inkml:trace>
  <inkml:trace contextRef="#ctx0" brushRef="#br0" timeOffset="2330.3579">13290 4865 1781 0,'0'0'496'16,"0"0"-243"-16,0 0-105 16,0 0-34-16,0 0-61 0,0 0-35 15,0 0-12-15,100-1-6 16,-63 1-38-16,1 0-144 15,-11 0-190-15,-16 0-723 0</inkml:trace>
  <inkml:trace contextRef="#ctx0" brushRef="#br0" timeOffset="2477.0222">13062 5107 1741 0,'0'0'484'0,"0"0"-210"15,108 12-58-15,-3-5-97 16,27 2-62-16,-1-3-57 16,-35-1-43-16,-40-5-423 0</inkml:trace>
  <inkml:trace contextRef="#ctx0" brushRef="#br0" timeOffset="3916.496">9816 8557 1859 0,'0'0'311'0,"0"0"-122"16,0 0-20-16,0 0-102 15,0 0-10-15,0 0 20 0,-43 97-7 16,34-53-32-16,2 1 5 16,-1-1-18-16,1-3-17 15,2 0-8-15,2-9 0 16,2-6-1-16,1-11-18 15,0-10-8-15,0-5 27 16,0-19 9-16,5-28-3 16,11-25-5-16,3-27 0 15,4 4-1-15,-1 17-1 16,-3 23 1-16,-2 24-2 16,5 0 2-16,5 3 6 15,4 2-6-15,3 12 0 16,4 11 0-16,1 3 0 0,2 4 0 15,-3 18-1-15,-9 5-5 16,-9 3 0-16,-16 5 5 16,-4-1-1-16,-24 2 2 15,-16-2-9-15,-14-2 7 16,-8-3-29-16,-1-2-35 16,6-8-50-16,13-7-58 15,18-7-94-15,15-5-412 0</inkml:trace>
  <inkml:trace contextRef="#ctx0" brushRef="#br0" timeOffset="4143.9465">10450 8382 1568 0,'0'0'499'0,"0"0"-240"15,0 0-29 1,0 0-112-16,0 0-51 0,0 0 6 15,-76 79 5-15,61-40-24 16,5 6-26-16,7-1-16 16,3 6-10-16,7-1-2 15,14-2-42-15,9-8-73 16,22-14-102-16,-7-10-141 16,-2-15-591-16</inkml:trace>
  <inkml:trace contextRef="#ctx0" brushRef="#br0" timeOffset="4496.105">10783 8465 1766 0,'0'0'347'0,"0"0"-51"0,0 0-186 15,0 0-63-15,0 0 38 16,-2 88 3-16,-1-47-21 16,1 8-14-16,0-2-10 15,0-1-22-15,1-7-14 16,-2-7-1-16,0-13-5 15,2-12 5-15,-1-7 0 16,2-19 21-16,0-32-13 16,0-30-13-16,21-26 1 15,7-7 7-15,0 24-9 16,-6 29 6-16,-8 36 15 0,-3 14 18 16,1 6-9-1,3 5-11-15,7 8-13 0,3 23 3 16,2 13 2-16,3 10 1 15,-1 4-6-15,-6 1-5 16,-3-3-1-16,-8 0-40 16,-6-9-81-16,-6-3-51 15,0-13-144-15,-5-14-424 0</inkml:trace>
  <inkml:trace contextRef="#ctx0" brushRef="#br0" timeOffset="4640.289">10810 8635 1832 0,'0'0'295'0,"0"0"-127"0,0 0-122 15,97-20-36-15,-17 8-10 16,-8 3-84-16,-14-1-522 0</inkml:trace>
  <inkml:trace contextRef="#ctx0" brushRef="#br0" timeOffset="4877.7978">11332 8078 1991 0,'0'0'318'0,"0"0"-111"0,91 36-37 15,-30 21-37-15,10 35 39 16,2 28-57-16,-19 8-21 15,-31-7-17-15,-25-20-25 16,-35-26-21-16,-8-19-20 16,-26 2-11-16,-33-6-21 15,-25 0-78-15,11-6-134 16,20-24-452-16</inkml:trace>
  <inkml:trace contextRef="#ctx0" brushRef="#br0" timeOffset="6824.6633">10283 12096 1737 0,'0'0'251'0,"0"0"-172"0,0 0 86 16,-31 110 11-1,19-58-62-15,-4 3-42 0,2 0-31 16,-1-6-20-16,2-5-9 16,4-5-10-16,0-10-2 15,3-10-49-15,3-10-105 16,1-9-49-16,2-36-124 15,0-8-255-15,0-5-289 0</inkml:trace>
  <inkml:trace contextRef="#ctx0" brushRef="#br0" timeOffset="7027.5492">10189 12109 16 0,'0'0'894'0,"0"0"-512"16,54-91-12-16,-27 69-92 0,6 9-145 16,2 9-8-1,6 4-26-15,-3 5-22 0,-4 12-13 16,-7 4-18-16,-8 2-9 15,-11 0-3-15,-8 3-5 16,-4 0 4-16,-17 1-4 16,-10-2-5-16,-4-3-9 15,-5-3-2-15,0-6-13 16,4-6-70-16,5-7-95 16,8-7-164-16,14-9-547 0</inkml:trace>
  <inkml:trace contextRef="#ctx0" brushRef="#br0" timeOffset="7311.9255">11077 11916 1788 0,'0'0'327'0,"0"0"-107"15,0 0-53-15,-102 31-24 16,59 3-23-16,0 10-11 16,2 9-18-16,9 1-18 15,8 4-25-15,15 2-29 16,9-5-13-16,0 1-6 16,22-3 0-16,12-6-22 15,5-7-69-15,28-12-60 0,-10-12-146 16,-5-16-490-16</inkml:trace>
  <inkml:trace contextRef="#ctx0" brushRef="#br0" timeOffset="7660.2555">11311 12165 1066 0,'0'0'990'16,"0"0"-798"-16,0 0-87 15,0 0 2-15,0 0 13 16,-25 82-38-16,16-47-19 15,-1-1-21-15,0-2-7 16,1-2-17-16,2-6-9 0,1-7-3 16,2-10-5-1,2-7 6-15,2-9 19 0,0-30-10 16,12-29 2 0,4-5-9-16,5 3 4 0,1 8-7 15,0 23 15-15,0 5 15 16,3 7 8-16,-1 18-15 15,0 9-15-15,0 11-8 16,0 17 19-16,2 9-4 16,-3 3-6-16,-5 2-9 15,0-2-1-15,-5-1-5 16,-1-5-50-16,-6-4-66 16,-6-5-67-16,0-8-180 15,-8-12-533-15</inkml:trace>
  <inkml:trace contextRef="#ctx0" brushRef="#br0" timeOffset="7811.1463">11271 12197 1852 0,'0'0'287'0,"0"0"-83"16,0 0-130-16,0 0-55 15,122-24-19-15,-41 16-25 16,-10 1-221-16,-10 0-589 0</inkml:trace>
  <inkml:trace contextRef="#ctx0" brushRef="#br0" timeOffset="8017.7474">11951 11787 1965 0,'0'0'483'15,"0"0"-267"-15,0 0-136 16,0 0 10-16,15 82 55 15,-6-30-35-15,0 6-15 16,-2 5-37-16,-3 5-32 16,-4-1-12-16,0 0-14 15,0-6-88-15,0-10-78 16,3-18-123-16,14-14-271 16,5-19-535-16</inkml:trace>
  <inkml:trace contextRef="#ctx0" brushRef="#br0" timeOffset="8196.9905">12222 12177 1824 0,'0'0'489'0,"0"0"-228"16,0 0-139-16,0 0-55 15,0 0 45-15,-4 74-25 16,4-39-32-16,0 1-16 16,0 5-27-16,0-4-11 15,-2-1-1-15,1-5-87 16,1-13-91-16,-2-9-192 15,2-9-460-15</inkml:trace>
  <inkml:trace contextRef="#ctx0" brushRef="#br0" timeOffset="8576.2217">12282 12056 1689 0,'0'0'287'0,"0"0"-52"15,0 0-96-15,83-31-73 16,-42 31-26-16,-2 0 8 15,-4 14-20-15,-11 6-4 16,-9 3-12-16,-12 2-2 16,-3 2-4-16,-12-1-5 15,-9-4-1-15,-3-3 0 16,2-9-8-16,7-5 8 16,6-5 2-16,5 0 59 15,4 0 30-15,0-2-11 16,0-1-27-16,4 3-25 15,10 0-21-15,5 0-6 16,4 15 5-16,5 5-5 16,2 5 6-16,-2 3 4 0,-4 3-11 15,-12 0-1-15,-11 0 0 16,-1-2 0-16,-22-4 1 16,-14-4 1-16,-3-6-1 15,-1-6-6-15,2-8-27 16,9-1-37-16,8-41-69 15,12 1-179-15,9-7-897 0</inkml:trace>
  <inkml:trace contextRef="#ctx0" brushRef="#br0" timeOffset="8845.3217">12767 11785 1847 0,'0'0'351'0,"0"0"-108"16,0 0-133-16,122 19-39 16,-70 18-5-16,8 25 16 15,1 21-14-15,-16 19-8 16,-23 4-3-16,-22-7-12 16,-24-21-14-16,-15-24-6 15,-22 1-14-15,-24-3-1 16,-13-1-7-16,2-8-3 0,28-18-30 15,34-17-68 1,28-10-71-16,6-12-188 0,0-11-866 0</inkml:trace>
  <inkml:trace contextRef="#ctx0" brushRef="#br0" timeOffset="9098.138">13628 12368 2076 0,'0'0'355'0,"0"0"-124"15,98-2-75-15,-50-3-41 0,5 2-49 16,-2 1-43-16,-11 2-23 15,-8 0-30-15,-12 0-97 16,-11 7-134-16,-7-1-376 0</inkml:trace>
  <inkml:trace contextRef="#ctx0" brushRef="#br0" timeOffset="9251.4704">13666 12586 1422 0,'0'0'682'0,"0"0"-490"15,0 0 69-15,0 0-33 16,0 0-77-16,128 7-76 0,-70-7-51 16,2 0-24-1,10-19-39-15,-15-2-175 0,-10-7-794 16</inkml:trace>
  <inkml:trace contextRef="#ctx0" brushRef="#br0" timeOffset="82768.2834">14627 4774 988 0,'0'0'954'0,"0"0"-793"0,0 0-24 16,0 0-75-16,0 0-40 15,-35 76 44 1,25-22 3-16,-3 8-26 0,1 0-19 16,2-5-7-16,0-6-8 15,4-10-9-15,2-8 1 16,4-10 1-16,0-10-2 16,0-7 0-16,0-6 14 15,0-11 17-15,0-19-3 16,-5-26-16-16,-4-28-10 15,1-23-1-15,0 6 5 16,5 18 2-16,3 32 1 16,0 21 0-16,9 2-2 0,10 0 1 15,10 3-8 1,3 11-1-16,9 6-5 0,2 8 6 16,-3 0-1-16,-2 8 0 15,-7 8-13-15,-7 1 13 16,-8 3-14-16,-10-1 7 15,-6 3 7-15,-3 0 1 16,-18 0 2-16,-6 2 7 16,-6-2-3-16,-1-3-6 15,0-2-63-15,2-3-60 16,11-2-55-16,11-5-206 16,9-3-357-16</inkml:trace>
  <inkml:trace contextRef="#ctx0" brushRef="#br0" timeOffset="83002.1976">15267 4587 74 0,'0'0'1576'0,"0"0"-1253"16,0 0-114-16,0 0-107 15,0 0-34-15,-99 67 6 16,81-25-18-16,2 4-7 15,5 1-19-15,8 0-20 16,3-3-9-16,8-2-1 16,17-5-59-16,8-10-97 15,28-15-97-15,-7-10-257 16,-6-2-604-16</inkml:trace>
  <inkml:trace contextRef="#ctx0" brushRef="#br0" timeOffset="83345.296">15486 4623 1505 0,'0'0'493'16,"0"0"-295"-16,0 0-140 16,0 0-57-16,0 0 51 15,3 92 4-15,-2-50-13 16,0 1-12-16,-1-2-3 16,0-2-19-16,0-6-8 15,0-10 0-15,0-8 1 16,0-10 5-16,0-5 26 0,0-14 81 15,0-19-64-15,0-12-28 16,0-10-9-16,5-2 13 16,4 7 24-16,3 10-6 15,0 16 1-15,0 13-14 16,6 11-31-16,4 3 0 16,7 18 0-16,2 8 0 15,3 7-1-15,1 3 2 16,-4 3-2-16,-3 2-4 15,-2-1-70-15,-7-5-59 16,-1-1-125-16,-4-8-296 16,-9-12-611-16</inkml:trace>
  <inkml:trace contextRef="#ctx0" brushRef="#br0" timeOffset="83495.7867">15525 4919 1356 0,'0'0'201'0,"0"0"-73"16,0 0-92-16,0 0-28 16,89-64-8-16,-22 30 0 15,-6 4-37-15,-8-2-295 0</inkml:trace>
  <inkml:trace contextRef="#ctx0" brushRef="#br0" timeOffset="83758.4917">15965 4375 1452 0,'0'0'199'0,"0"0"-74"16,0 0 47-16,113 71-5 16,-67-25-23-16,-5 10-24 15,-9 3 2-15,-11 2-40 16,-15 1-8-16,-6-3-28 15,-16-3-20-15,-17-5-8 16,-6-5-8-16,0-9-10 16,5-7-1-16,9-11-61 15,19-18-121-15,6-1-116 16,0-9-448-16</inkml:trace>
  <inkml:trace contextRef="#ctx0" brushRef="#br0" timeOffset="83974.1964">16681 4618 1570 0,'0'0'700'15,"0"0"-502"-15,0 0-77 16,0 0-86-16,0 0 4 16,-42 84 1-16,28-40-5 15,2 7-19-15,-1 0-5 16,1 0-10-16,0-1-1 15,-3-8-8-15,-2-5-66 0,-8-9-127 16,3-11-101 0,-2-15-473-16</inkml:trace>
  <inkml:trace contextRef="#ctx0" brushRef="#br0" timeOffset="84150.0869">16382 4693 1716 0,'0'0'288'15,"0"0"-92"-15,0 0-72 16,123 20 12-16,-65 2-5 16,8 6-37-16,0 5-46 15,0 2-33-15,-2-1-15 16,-1-3-21-16,22-7-125 0,-16-10-210 16,-10-11-702-16</inkml:trace>
  <inkml:trace contextRef="#ctx0" brushRef="#br0" timeOffset="84344.4853">17216 4611 1960 0,'0'0'249'0,"0"0"1"15,0 0-100-15,0 0-99 16,0 0-36-16,0 0 7 16,-18 89-3-16,18-43-4 15,5 4-6-15,-1 2-1 16,-2 2-8-16,-2-3-1 15,0-6-107-15,0-9-147 16,-2-14-234-16,-5-15-127 0</inkml:trace>
  <inkml:trace contextRef="#ctx0" brushRef="#br0" timeOffset="84544.2033">17145 4620 1547 0,'0'0'190'0,"0"0"104"16,0 0-170-16,62-74-16 15,-27 64-37-15,1 10 3 16,2 0-15-16,-6 9-8 16,-6 11-17-16,-9 4-4 15,-12 4 0-15,-5 4-8 16,-14 2-12-16,-18 1-2 16,-8-1-8-16,-12 6-125 15,10-8-140-15,12-13-358 0</inkml:trace>
  <inkml:trace contextRef="#ctx0" brushRef="#br0" timeOffset="84780.1769">17763 4429 2038 0,'0'0'231'0,"0"0"-57"16,0 0-70-16,-80 54 18 15,59-14-16-15,5 4-39 16,5 7-3-16,8 2-18 16,3 1-16-16,3 1-10 15,17-4-14-15,3-5-6 0,7-9-9 16,8-9-66-16,26-25-69 16,-8-3-119-16,-3-9-440 15</inkml:trace>
  <inkml:trace contextRef="#ctx0" brushRef="#br0" timeOffset="84970.073">18080 4623 1137 0,'0'0'916'15,"0"0"-634"-15,0 0-141 16,0 0-94-16,0 0 56 16,0 80-45-16,0-41-10 15,0 6-12-15,6 1-20 16,2 2-10-16,-1 1-6 0,-1-6-9 15,-3-8-113 1,-3-14-184-16,0-11-253 0,0-10-301 16</inkml:trace>
  <inkml:trace contextRef="#ctx0" brushRef="#br0" timeOffset="85366.7041">18151 4632 1273 0,'0'0'371'0,"0"0"-100"16,0 0-77-16,39-93-79 15,-19 77-28-15,6 2-37 16,3 9-26-16,-2 5-16 16,1 0-2-16,-9 5-6 0,-7 14-1 15,-7 3 0-15,-5 4 1 16,-2 2 2 0,-13-1 6-16,-4-3-8 0,3-4 1 15,2-7 0 1,6-5 0-16,7-4 41 0,1-2 1 15,0-2 43-15,0 0-22 16,0 0-37-16,9 3-20 16,2 8-6-16,8 2 16 15,3 7 1-15,3 5 3 16,0 6 6-16,1 5-5 16,-2 1-4-16,-6 2 19 15,-11 0-17-15,-7-6-10 16,-4-2 2-16,-20-3 4 15,-15-6-7-15,-11-7-7 0,-10-5 1 16,-4-10-3 0,1-3-48-16,4-47-50 0,15 3-111 15,19-6-357-15</inkml:trace>
  <inkml:trace contextRef="#ctx0" brushRef="#br0" timeOffset="85627.3379">18612 4121 1905 0,'0'0'386'0,"0"0"-240"16,0 0-90-16,117 42 1 15,-38 25 48-15,10 33-18 16,-11 11-41-16,-23 5-15 15,-34-10 2-15,-23-11-10 16,-38-3-13-16,-36 3-1 16,-33-4-9-16,-37-3-16 15,-41-7-123-15,31-26-324 16,1-15-1518-16</inkml:trace>
  <inkml:trace contextRef="#ctx0" brushRef="#br0" timeOffset="87218.8352">12310 8173 1689 0,'0'0'382'0,"0"0"-214"16,0 0-53-16,0 0-23 15,0 0-27-15,91-29-13 16,-49 17-35-16,9 1-17 15,2 0 0-15,0 1-27 16,4 5-116-16,-15 0-405 16,-16 2-799-16</inkml:trace>
  <inkml:trace contextRef="#ctx0" brushRef="#br0" timeOffset="87385.6224">12377 8349 1949 0,'0'0'257'16,"0"0"-124"-16,0 0-74 16,0 0-23-16,112-28-29 15,-3-8-7-15,-7 3-101 16,-7-5-839-16</inkml:trace>
  <inkml:trace contextRef="#ctx0" brushRef="#br0" timeOffset="93721.1412">12492 8210 1260 0,'0'0'187'0,"0"0"-102"16,0 0 73-16,0 0-22 0,0 0-51 16,0 0-34-1,-27 47-24-15,29-37-10 0,14-1 0 16,11-5 1-16,7-4 4 15,10 0-4-15,3-6 4 16,-3-6-12-16,-7-3-1 16,-13 4 1-16,-11 1 24 15,-13 0 116-15,0 4-51 16,-23-3-26-16,-14 5-20 16,-13 3-28-16,-11 1-7 15,-8 10-4-15,-1 10 5 16,5 4 8-16,13 3-5 15,13-1-1-15,13 0-12 16,17-3-9-16,9-3-1 16,17-6-6-16,38-7 7 15,43-7 10-15,35-25-4 0,12-15 3 16,-22-2-3-16,-38 6-5 16,-43 14 0-16,-18 4-1 15,-7-1 0-15,-9 1 6 16,-8-1-4-16,-10 4 17 15,-26 4 14-15,-23 7-15 16,-6 4-9-16,-6 0-9 16,-5 11 1-16,13 7 5 15,2 3-5-15,13 2 0 16,13-1 7-16,16-1-8 16,12-1-1-16,7-4-8 0,9-3 7 15,18-3-10 1,10-9 11-16,11-1 1 0,1-6 1 15,0-12 7 1,-7-1-8-16,-9-3-1 0,-12 3 0 16,-12 2 1-16,-9 0 0 15,-3 3 0-15,-18 3 1 16,-12 3-1-16,-10 3 0 16,-8 5-7-16,-5 0 6 15,0 7 0-15,5 7 0 16,8-3 1-16,15 1-2 15,9-1-13-15,17 0-73 16,13-3-118-16,17-2-136 16,2-6-827-16</inkml:trace>
  <inkml:trace contextRef="#ctx0" brushRef="#br0" timeOffset="99262.3485">15052 12157 795 0,'0'0'141'0,"0"0"-8"0,0 0-27 16,0 0 2-1,0 0-13-15,0 0 2 0,0-27-1 16,0 23-6-16,0 1 2 16,0 1 10-16,-3-1-9 15,3 2-23-15,0-1-16 16,0 2-8-16,0 0 2 16,0 0-8-16,-2 0-16 15,2 0-11-15,-3 5-13 16,2 12-1-16,-4 6 1 0,2 10 18 15,0 4 8-15,2 9-3 16,-1-2 2-16,1 2-6 16,1-3-3-16,0-1-2 15,0-2-13-15,0-5 5 16,0-4-6-16,1-5 0 16,1-8 2-16,-1-7-2 15,-1-5 0-15,2-4 0 16,-2-2 0-16,1-3 10 15,-1-11-10-15,0-8-22 16,0-3-12-16,0-5-9 16,0-1 8-16,-3-2-1 15,-4-1 13-15,1-3 11 16,0 0 6-16,2 0-2 16,3-1 8-16,1 2 0 0,0-1 0 15,0 2 2-15,1 1-1 16,11 2 18-16,2 3 0 15,3 4 18-15,2 0-12 16,3 6 2-16,4 3-7 16,-4 4-5-16,4 3 0 15,-3 6-14-15,1 3 7 16,-6 0-2-16,2 2-6 16,-7 5 0-16,-1 7-5 15,-5-1 4-15,-3 2 1 16,-4 2-6-16,0 2 5 15,-16-1 1-15,-6 2 18 16,-6 0 0-16,-7-1-11 0,-2-3-6 16,-1-3 0-1,3-3-1-15,5-8-43 0,12-11-102 16,7-11-352-16,11-8-790 16</inkml:trace>
  <inkml:trace contextRef="#ctx0" brushRef="#br0" timeOffset="117471.7751">15780 11869 1472 0,'0'0'203'16,"0"0"-19"-16,-93-5 6 16,37 13-45-16,-4 20-14 0,-6 9 0 15,2 13-3 1,8 5-39-16,11 4-23 0,15 2-20 16,17-2-19-16,13-4-15 15,7-4-5-15,26-5-5 16,15-5-2-16,27-9 0 15,25-16-42-15,23-16-90 16,-1-15-118-16,-32-13-370 16,-34-5-782-16</inkml:trace>
  <inkml:trace contextRef="#ctx0" brushRef="#br0" timeOffset="117845.9203">16145 11990 730 0,'0'0'1229'0,"0"0"-1096"15,0 0-53-15,0 0-46 0,0 0 54 16,-34 75 9-16,25-40-25 16,-2 0-27-16,1 1 13 15,-1-6-25-15,2-3-15 16,-1-5-8-16,4-8-9 16,2-7 1-16,2-7 7 15,1-5 21-15,-1-18-11 16,1-14-12-16,1-12-6 15,0-10-1-15,0 0 0 16,10 4 9-16,5 10 15 0,2 14 15 16,0 12-3-1,1 16-20-15,5 3-5 16,3 17-1-16,6 15 11 0,1 9 3 16,0 8 1-16,-4 1-11 15,-3 1-8-15,-4-1 0 16,-5-3-6-16,-5-6-5 15,-4-6-65-15,-7-8-81 16,-1-14-141-16,-2-11-352 16,-11-2-556-16</inkml:trace>
  <inkml:trace contextRef="#ctx0" brushRef="#br0" timeOffset="117991.7106">16021 12066 1810 0,'0'0'208'15,"0"0"-94"-15,0 0-65 16,0 0-34-16,0 0-14 16,163-44-1-16,-85 30-158 15,-10 0-426-15</inkml:trace>
  <inkml:trace contextRef="#ctx0" brushRef="#br0" timeOffset="118253.386">16609 11373 2196 0,'0'0'241'0,"0"0"-202"0,150 83-32 15,-49 18 41-15,2 18 65 16,-20 6-27-16,-32-8-20 15,-36-18-21-15,-18-4-18 16,-46-3-12-16,-38-5-7 16,-37-6 3-16,-44-2-11 15,-46-7-118-15,35-21-198 16,0-13-1019-16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43:38.8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11192 5271 120 0,'0'0'634'16,"0"0"-551"-16,0 0-49 15,0 0 75-15,85-75-18 16,-63 53 19-16,-2-4 8 16,-1-8-26-16,1-5-12 0,-3-7-18 15,-1-2 28-15,-2-3-8 16,-5 1-40-16,-3 0-1 15,-6 2-4-15,0 3 17 16,-2 1 34-16,-11 2-20 16,-2 0-19-16,-1 0-23 15,-1 4 4-15,1 1-2 16,0 6 9-16,0 2-18 16,1 2 5-16,-2 5-13 15,-3 0 7-15,1 3-8 16,-5 2 1-16,3 5-2 15,-1-2 1-15,-1 0-8 0,-1 1 5 16,1 4-1-16,-1-1 4 16,3 3-2-16,-3-1 1 15,2 4-2-15,-1 0 1 16,4 3-7-16,-2 1 3 16,-3 0-3-16,-3 0-2 15,-2 4 1-15,-4 6 0 16,-3 2 0-16,-2 0-1 15,3 3 1-15,0 2 0 16,2 0 1-16,1-1-1 16,3 4 0-16,2-2 1 15,2 1-1-15,4 0 0 16,3 0 0-16,1-1-1 16,0 1 0-16,4 3-7 0,1-1 8 15,-3 3 0-15,4 0-1 16,-2 1 1-16,1 1-6 15,1-1 5-15,-2 3 1 16,1-4 0-16,1 3-1 16,-2 0-6-16,3 2 7 15,0 1-6-15,-1 4 6 16,3 3-1-16,0 9 1 16,2 0 1-16,3 3 0 15,3 1 6-15,0-4-7 16,0-1 1-16,1-4 7 15,9-4-6-15,3-3-1 16,0 1 0-16,2-4 0 16,3-3 5-16,4-1-6 0,2-2 0 15,2-4 0 1,3-1 0-16,2-3 1 0,2-1-1 16,2-3 1-16,-1-4 0 15,2-1-1-15,4-3 8 16,0-5 15-16,2 0 3 15,0 0-3-15,-2 0-6 16,-2-7-8-16,-4-1 4 16,-3 3-6-16,-2-2 1 15,-4 2-1-15,-2-1 1 16,0 0 1-16,-6 1-2 16,-1 0-6-16,-4 1 7 15,-3-1-6-15,-5 2 0 16,1 3 4-16,-4 0-5 15,1 0-1-15,-2 0 9 0,0 0-8 16,0 0-1 0,0-2-19-16,1 2-85 0,8-7-123 15,1 0-361-15,1-2-783 0</inkml:trace>
  <inkml:trace contextRef="#ctx0" brushRef="#br0" timeOffset="843.893">15953 5129 1846 0,'0'0'275'0,"0"0"-127"16,0 0-51-16,0 0-15 15,79-75-33-15,-39 55-25 16,14 3-18-16,7 0 1 16,4 0-1-16,3 1-4 15,-4 0-2-15,-4 2-9 16,-9 0-30-16,-11 2-81 15,-8 1-59-15,-15 5-121 16,-11 3-11-16,-6 1-98 0</inkml:trace>
  <inkml:trace contextRef="#ctx0" brushRef="#br0" timeOffset="1099.8942">15983 5229 1512 0,'0'0'236'0,"0"0"-83"0,0 0 30 15,0 0 11-15,103-1-23 16,-46-7-46-16,12-2-46 16,0-1-24-16,3 0-13 15,-4 0-11-15,-4 0-14 16,-1 2-10-16,-9 1-5 15,-8 2-2-15,-7 1-38 16,-3 5-141-16,-13 0-321 16,-10 0-1115-16</inkml:trace>
  <inkml:trace contextRef="#ctx0" brushRef="#br0" timeOffset="8008.736">8729 8990 763 0,'0'0'267'15,"0"0"-180"-15,0 0-65 16,0 0 34-16,0 0 56 15,0 0 20-15,110 10-63 0,-71-3 10 16,3 1-8-16,6 1 15 16,-1-1 8-16,7 0-22 15,1 1 5-15,5-2-4 16,1-1-18-16,3 0 7 16,0-4-18-16,0 1 2 15,3-1-15-15,-4-2-6 16,0 0 0-16,-2 0-1 15,-1 0-9-15,-2 0 4 16,-1-3 12-16,-1 0-3 16,0-1-5-16,-4 1-10 15,-2-1 6-15,0-1 5 16,-1 0-8-16,-3 0 2 16,0 1-3-16,-1-3-4 0,0 0 6 15,0 1-8-15,0-2-1 16,-1 0 4-16,-1-2-6 15,-1 0 3-15,-2-3 1 16,0 0-1-16,-1 0 1 16,-1-3 2-16,-1 1-4 15,2-3-7-15,-2 1 10 16,-1-3-5-16,0 0-5 16,0-2 10-16,-1 0-4 15,-2-1-6-15,-2 3 0 16,-1 1 7-16,-3-1-7 15,-4 3 7-15,-1 0-7 16,-1-1 14-16,-3 0-6 16,-2-4-3-16,-1 0 3 15,-2-4-2-15,-2-1-1 16,-4-2 0-16,-2-2-5 0,-5-1 0 16,0 1 5-16,0-2 3 15,-1 0-9-15,-9 4 0 16,0-1 1-16,1 2 5 15,-2 2 5-15,1-1-2 16,1-1 1-16,-2 0-9 16,3-3-1-16,-4 0 7 15,2 0-7-15,0-1 1 16,-3 3 0-16,1-2-1 16,-3 3 6-16,-3 0-5 0,-1-1-1 15,-1 3 6 1,-4 1-6-16,1-1-1 0,-4 1-1 15,-1 1 2-15,-1 0 0 16,-2 2 0-16,-3 2 0 16,-2 0-1-16,-6 2 1 15,-3-2-2-15,-3 4 2 16,-2-1-1-16,-2 2 1 16,-3 2 0-16,-1-1-1 15,0 5 0-15,0-2 1 16,0 2 0-16,-3 0 4 15,3 3-4-15,-2 0-1 16,0 2 0-16,-1 1-1 0,0 2 1 16,0 1 1-1,0 0-1-15,2 0 1 0,0 0-1 16,4 0-5-16,-1 0 6 16,5 0 0-16,0 3 0 15,2 2 0-15,1 1 0 16,1 0 0-16,-1 0 2 15,1 3-2-15,-1-1 0 16,1 2 0-16,-2 0 1 16,0-1 0-16,1 1 1 15,-3 0-2-15,3-1-1 16,-3 3 0-16,2-1 0 16,0 1 1-16,2-3 0 15,2 3-1-15,2-2 1 16,2 2-2-16,2 0 1 0,3-2 1 15,3 2 0-15,2 0-1 16,5 0 1-16,0-1-1 16,1 2 0-16,-1 1 1 15,-4 1-1-15,8 1 0 16,-4 1 1-16,0 0 0 16,1 1 0-16,6 0-1 15,-5-1 0-15,4 0-8 16,1 2 9-16,1-3-1 15,2 1 1-15,0-3-1 16,2 3 1-16,-1 1 0 16,3 0 0-16,1 2-1 15,1-1 0-15,4 1-5 0,0 2 5 16,2-1-5-16,2 2 5 16,0 3 1-16,0 2-1 15,0 3 0-15,9 5 0 16,-1 0 1-16,1 2-1 15,2 1 1-15,-1-3 0 16,0 0 0-16,2-3 0 16,-2 1-1-16,3 0 1 15,0 1 0-15,-1-2 0 16,2-1 1-16,0-1-1 16,1-3-1-16,-2-2 1 15,4-1-1-15,-2-2-1 16,1 0 1-16,1-1 0 15,-1-1-4-15,-1-2 5 0,1 1 0 16,-1-3 0 0,3 0-1-16,-1 0 2 0,2-1-2 15,2-2-6-15,-2 1 7 16,4-3-1-16,0 0 1 16,1 1-6-16,0 1 6 15,2-2 0-15,-3-1 1 16,2-2-1-16,1 0 1 15,-1-2-1-15,1 1 1 16,-1-4-1-16,-1 0 0 16,1 0 0-16,-6-1 1 15,4 1 0-15,-5-3 0 16,-1 2-1-16,0-1 0 16,-2-2 1-16,0 0 0 0,-1 0-1 15,-3 0 0-15,-5 0 1 16,-1 0-1-16,-2 0-1 15,-3 0 1-15,0 0 1 16,0 0-1-16,0 0 0 16,0 1 0-16,0 1-52 15,0 4-154-15,-8-2-281 16,-1-3-716-16</inkml:trace>
  <inkml:trace contextRef="#ctx0" brushRef="#br0" timeOffset="13871.1983">8395 5856 1719 0,'0'0'262'0,"0"0"-201"16,0 0 1-16,-3 80 37 15,1-35-9-15,2 7-35 16,0-3-24-16,0 0-16 16,0-6-9-16,6-4 1 15,1-10-7-15,-1-8 4 16,-1-7-4-16,-3-11-54 16,-2-3-22-16,0-5 48 0,0-21-33 15,-17-23-42 1,-5-28 63-16,-2-26 27 0,8-6 12 15,10 17 1-15,6 26 42 16,0 28 6-16,12 6 9 16,4 3 20-16,8 1-37 15,4 2-14-15,2 8-12 16,1 10-13-16,4 5 0 16,-4 3 13-16,-5 7-14 15,-4 10 10-15,-9 5-4 16,-10 1 6-16,-3 5-2 15,-13 1 5-15,-13 1-8 16,-8-2-7-16,0-4-10 16,0-4-72-16,1-10-101 15,8-6-142-15,15-4-247 0</inkml:trace>
  <inkml:trace contextRef="#ctx0" brushRef="#br0" timeOffset="14139.3739">9026 5632 1780 0,'0'0'222'16,"0"0"-109"-16,-91 68 95 15,49-27-44-15,3 4-50 16,8 4-33-16,7-1-28 0,9 1-24 15,11-3-16-15,4 1-4 16,4 0-3-16,20-3-5 16,12-3-1-16,12-7 0 15,25-10-89-15,31-24-145 16,-13 0-158-16,-12-20-785 0</inkml:trace>
  <inkml:trace contextRef="#ctx0" brushRef="#br0" timeOffset="14531.6292">9424 5954 1925 0,'0'0'229'0,"0"0"-151"0,0 0 40 15,-92 80 2 1,69-44-31-16,5 1-32 0,2 1-29 16,5-2-13-16,1-4-3 15,4-7-6-15,3-6-5 16,2-8 0-16,1-7 1 15,0-4 14-15,0-11 14 16,0-26-9-16,0-30-15 16,0-27-6-16,4 1 0 15,2 15 0-15,3 28 0 16,0 21 6-16,0 5 2 16,4 3 11-16,0 7 12 15,5 10-8-15,3 4-13 0,5 15 1 16,5 12-10-1,2 11 7-15,0 9 2 0,-2 4 2 16,-2 4-11-16,-6 0 0 16,-3-3 5-16,-7-2-4 15,-4-9-2-15,-5-10-64 16,-4-11-69-16,0-14-49 16,-11-6-80-16,-6-3-406 0</inkml:trace>
  <inkml:trace contextRef="#ctx0" brushRef="#br0" timeOffset="14720.7072">9272 6046 1813 0,'0'0'329'0,"0"0"-176"0,0 0-76 16,0 0-28-16,0 0-37 15,95-35-12-15,-2 10-13 16,-10 2-228-16,-6 1-733 0</inkml:trace>
  <inkml:trace contextRef="#ctx0" brushRef="#br0" timeOffset="16280.5897">10540 5995 770 0,'0'0'280'0,"0"0"-183"16,0 0 59-16,0 0-43 0,0 0-4 15,0 0 5 1,0 0 16-16,-17-53 39 0,5 42-12 16,-2-3-1-1,-5 5-30-15,-3 1-47 0,-3 3-12 16,1 4-12-16,-1 1-16 16,-2 6-7-16,-2 16-6 15,1 5-7-15,1 4 0 16,6 5-12-16,8-2-6 15,6 0-1-15,7-2 1 16,0-3-1-16,16-3 0 16,8-6 0-16,7-9-6 15,6-9-14-15,4-2-12 16,3-16-55-16,-3-11-29 16,-7-9-2-16,-6-5 29 0,-10-2 46 15,-9 0 36-15,-6 6 7 16,-3 4 2-16,0 8 26 15,-1 8 38-15,-4 8 13 16,2 3-20-16,2 6-26 16,1 0-33-16,0 7-17 15,0 10 7-15,4 8 9 16,7 1-10-16,8 3 11 16,2-3-9-16,2-2-45 15,5-6-31-15,2-5-54 16,-2-4-141-16,-3-7 56 15,-7-2-4-15,-3-7 8 0,-9-8 142 16,-4-5 78 0,-2-1 62-16,0 1 94 0,0 3 18 15,-2 4-5-15,-1 6-5 16,0 7-2-16,2 0-102 16,1 4-59-16,0 16 0 15,0 6 37-15,0 5 14 16,0 4-21-16,4-2-12 15,3-1-11-15,-2-6-7 16,1-6 0-16,-3-8 0 16,1-10 6-16,1-2 19 15,4-7 33-15,3-20-15 16,5-4-22-16,5-5 14 16,0 2-5-16,5 5-10 15,-4 6 1-15,-1 8 8 0,0 7 1 16,-1 3-10-16,-3 5-9 15,2 0-7-15,1 11-4 16,-1 5-1-16,1 2 1 16,-1 0-1-16,-1 1 0 15,1-4-61-15,-3-6-58 16,2-6-66-16,-3-3-110 16,-2-3 16-16,-2-14-34 15,-3-7 116-15,-5-2 116 16,-1 0 81-16,-1 1 80 15,-2 5 136-15,0 1 12 16,0 5 8-16,0 4-21 16,-5 4-34-16,-2 5-64 0,-5 1-52 15,-3 0-37-15,-1 14-7 16,-4 5 12-16,-1 4-8 16,2 3-4-16,2 2 0 15,6-1-5-15,4-5-6 16,7-2 1-16,0-11-10 15,9-4 0-15,6-5 5 16,8-2 3-16,0-18-2 16,2-8-7-16,-2-5 0 15,-3-7-7-15,-5-4-2 16,-6-4 8-16,-3-3 1 16,-5 3 1-16,-1 5 5 15,0 12 8-15,0 12 48 16,0 8 14-16,0 8-18 0,0 3-32 15,0 0-26-15,0 10-6 16,0 10-3-16,2 8 9 16,5 4 0-16,6 3 1 15,-1 2 0-15,5 0-1 16,7 1-42-16,29 11-151 16,-4-11-380-16,4-9-1126 0</inkml:trace>
  <inkml:trace contextRef="#ctx0" brushRef="#br0" timeOffset="16515.8948">12115 5813 2208 0,'0'0'255'0,"0"0"-191"16,0 0-45-16,0 0 33 15,0 0 5-15,-9 104-19 16,18-62-20-16,0-1-10 16,-3-2-7-16,-3 1-1 15,-2-1-11-15,-1 0-120 16,0-8-189-16,0-16-601 0</inkml:trace>
  <inkml:trace contextRef="#ctx0" brushRef="#br0" timeOffset="16882.537">12206 5707 1478 0,'0'0'181'0,"0"0"-8"0,0 0-76 16,0 0-18-16,0 0-29 16,0 0-16-16,0 0-9 15,62 45 3-15,-61-20 45 16,-1 0-31-16,0 1-16 15,-2-4-17-15,-5-5-1 16,1-4 1-16,3-7 7 16,3-4 37-16,0-2 14 15,0 0-12-15,1 0-13 16,14 0-26-16,3 0-3 16,9 0-1-16,3 0-1 0,1 12-10 15,-1 5 5-15,-5 8-6 16,-4 1-1-16,-9 4 0 15,-11 3 1-15,-1-1 0 16,-25 1 9-16,-13-2-9 16,-13-4-33-16,-7-5-50 15,-24-10-92-15,16-9-302 16,12-3-321-16</inkml:trace>
  <inkml:trace contextRef="#ctx0" brushRef="#br0" timeOffset="17115.9287">12455 5530 1624 0,'0'0'184'0,"0"0"-23"16,112 41 15-16,-49 1-9 16,6 19-53-16,-4 19-39 15,-22 16-37-15,-21 4-29 16,-22-16 8-16,-15-23 3 15,-15-23-4-15,-6-3-4 16,-12-3-3-16,-5 0-9 16,-12-6-95-16,16-10-174 15,17-13-567-15</inkml:trace>
  <inkml:trace contextRef="#ctx0" brushRef="#br0" timeOffset="17296.6507">13371 6016 2131 0,'0'0'262'15,"0"0"-93"-15,0 0-110 16,0 0-39-16,91-41-20 16,-52 34-19-16,2 5-183 15,-9 0-351-15,-14 2-695 0</inkml:trace>
  <inkml:trace contextRef="#ctx0" brushRef="#br0" timeOffset="17444.216">13330 6203 1790 0,'0'0'208'0,"0"0"-151"16,0 0-23-16,102-7 29 15,4-8-35-15,50-9-28 16,18-2-3-16,-34 5-265 15,-34 0-447-15</inkml:trace>
  <inkml:trace contextRef="#ctx0" brushRef="#br0" timeOffset="17743.733">14708 5861 1884 0,'0'0'239'0,"0"0"14"0,-116-2-53 16,64 7-39-1,7 12-65-15,5 10-23 0,7 7-27 16,8 5-10-16,10 8-10 16,9 4-5-16,6 1 5 15,0-1-5-15,12-6-15 16,12-9 6-16,7-8-10 16,4-10 8-16,6-10-4 15,3-8 2-15,3-4-1 16,0-21-1-16,6-23-5 15,-7-31-1-15,-14-26 0 16,-16 5-5-16,-16 18 4 0,-13 33-9 16,-93 32-35-16,4 5-100 15,-28 7-321-15</inkml:trace>
  <inkml:trace contextRef="#ctx0" brushRef="#br0" timeOffset="26840.1943">18147 9785 1255 0,'0'0'200'15,"0"0"-184"-15,134 33-16 16,-43-9 3-16,21 9 14 16,15 0 30-16,-2 0 11 15,-3-2-10-15,-8-9 5 16,5 0 12-16,-1-7-11 15,-1-3 15-15,0 1-13 16,-4-2 13-16,-2 1-11 0,2 1-12 16,5-2 10-16,1-1 9 15,2-3-6-15,0-1-9 16,-2-3-23-16,2 0-2 16,-2-3-3-16,-6 0-1 15,-3 0 9-15,-9-3 5 16,-4-8-11-16,-19 2-6 15,-14-2 0-15,-14 2 0 16,-3-1 3-16,10-2-2 16,5-2-13-16,12-3 1 15,-2 0 10-15,3-1-10 0,-2 3 7 16,1-1-5-16,-1 2 0 16,-5 3-1-16,-1 0 1 15,-4-1-3-15,-5 4 3 16,-3-1-7-16,-5-2 8 15,-3 0 10-15,-1-1 9 16,-1-4-5-16,2-3-7 16,1 0-1-16,3-1 2 15,-1-1-9-15,2 0 2 16,-3 1-4-16,0 0 5 16,-4 4-2-16,-3-3 2 15,-1 2-3-15,-4 0 2 16,-1-2 8-16,-1-3-2 15,-1-2-5-15,-5-4 0 0,-1-5 0 16,-2-1 1-16,-3-7-1 16,-4-1-11-16,-5-3 5 15,-3-2-5-15,-6-1 9 16,-4-4-10-16,-1 1 1 16,-3-2 1-16,-13-1 4 15,-6 3-6-15,-6-2-6 16,-4 2 0-16,-7 1 5 15,-6 1 1-15,-5 3 0 16,-8 0 0-16,-7 0 0 16,-17-3-1-16,-18-3 1 15,-17-1 0-15,-9-1-1 16,5 7 0-16,10 5-1 0,8 1 1 16,-6 4 0-16,0 5 0 15,-4 4 1-15,-3-1 0 16,-2 3 0-16,-6 3 0 15,-3-1 1-15,-2 4 5 16,-3 0-6-16,2 1-1 16,-1 4-6-16,-3 1 7 15,4 1-1-15,-2 3 0 16,4 0 0-16,6 2 1 16,1 2-1-16,0 0 1 15,5 4-10-15,-2 0 9 16,3 1-5-16,4 1-2 15,1 0 7-15,5 0-1 0,2 0-4 16,1 3-1-16,-1 5 6 16,6-2 1-16,3 2-1 15,8 1-1-15,2 1 1 16,13-1 0-16,11 0-9 16,13-2 10-16,3 0 0 15,-6 2 0-15,-5 2 0 16,-6 2 1-16,2 2-1 15,2 1 1-15,0 1-1 16,4-1 0-16,-1 4 0 16,3 0 0-16,2 2-2 15,0 0 2-15,3 3-1 0,1 0 0 16,3-2-1 0,2 2 1-16,0 0 0 0,4 0 0 15,2-1-5-15,-1 0 6 16,2 1 0-16,0-3 0 15,1 1 0-15,0 4-1 16,-3-2 0-16,1 1 1 16,-2-1 0-16,0 3 0 15,0-1 0-15,0 0 0 16,3 0 0-16,1 1 0 16,3 2 1-16,5 0-1 15,5 2-5-15,5 2 5 16,7 2-6-16,7 3-4 15,0 2 4-15,15 0 5 16,10 0-1-16,6 3 2 0,4-1 1 16,2-1 5-1,1 2 1-15,-3-1-6 0,-2 0-1 16,-3-2 6-16,-2-1-5 16,1-1-1-16,-1-4 2 15,0 0-1-15,2-5 0 16,2-1 0-16,-1-4 1 15,0 1-1-15,5-2 0 16,0-1 10-16,4 0-10 16,5-1 0-16,1-2 0 15,6 1 5-15,2-6-5 16,0 2 5-16,-1 0-6 16,-1-4 0-16,-4 3-1 0,0-4 1 15,-6-1 1 1,-1 2-1-16,-6-3-5 0,-4 1 5 15,-6-1 0 1,-4-1 0-16,-4-1 0 0,-7-3 0 16,-1-2 0-16,-4 0 0 15,-1-3 0-15,-2 1 1 16,-1-1-1-16,-1 0 1 16,2 0 7-16,-2 0-7 15,0 0 1-15,0 0-2 16,0 0-5-16,1 0-53 15,5 0-54-15,21-6-149 0,0-5-299 16,1-3-871-16</inkml:trace>
  <inkml:trace contextRef="#ctx0" brushRef="#br0" timeOffset="31072.8568">14358 12715 1224 0,'0'0'226'16,"0"0"-145"-16,0 0-23 0,0 0 30 16,0 0 50-16,0 0 10 15,51-10-35-15,-12 3-48 16,13-1 3-16,22-3 11 15,23-6 0-15,23-5-8 16,2 0-19-16,-7 2 5 16,-28 6-19-16,-28 6-21 15,-13 2-7-15,-10 2-1 16,3 0-9-16,0 1-6 16,-4-2 6-16,-9 4-1 15,-11-1-7-15,-8 2-63 16,-5 0-84-16,-4 0-86 15,-10 2-148-15,-7 4-229 0</inkml:trace>
  <inkml:trace contextRef="#ctx0" brushRef="#br0" timeOffset="31452.3454">14400 12903 1413 0,'0'0'202'16,"0"0"-145"-16,0 0-47 15,0 0 15-15,0 0 111 0,100-5 49 16,-30-7-62-16,27-5-36 15,14-7-21-15,8 0-7 16,-24 2 2-16,-23 6-13 16,-27 5-19-16,-4 2-5 15,2 1-4-15,1-1-6 16,-1-4-12-16,-7 6-1 16,-8-1 5-16,-7 2-6 15,-7 1 0-15,-5 0-1 16,-4 4-47-16,-5-2-103 15,0 3-225-15,-11-1-494 0</inkml:trace>
  <inkml:trace contextRef="#ctx0" brushRef="#br0" timeOffset="39475.4755">4137 13367 1277 0,'0'0'158'0,"0"0"-119"0,0 0 61 16,0 0 55-1,0 0 0-15,0 0-42 0,-95-41-30 16,73 41-29-16,1 8-14 16,-4 13 0-16,4 4 4 15,-3 9 5-15,6 4-10 16,8 4-11-16,5 3-13 16,5 1 2-16,5-2-5 15,14-3-10-15,11-7-1 16,3-8 4-16,4-8-5 15,5-7 0-15,1-11 8 16,-2 0 7-16,-3-19-2 16,-6-11 5-16,-6-5-3 15,-11-9 0-15,-10-4-3 16,-5-3 1-16,-15-2-2 0,-8 7-2 16,-8 4-9-1,-6 9 0-15,3 14-8 0,1 9-9 16,3 10-7-1,7 0-22-15,7 17-60 0,10 9-78 16,6 20-130-16,12-5-196 16,6-6-318-16</inkml:trace>
  <inkml:trace contextRef="#ctx0" brushRef="#br0" timeOffset="39972.2689">4418 13813 1781 0,'0'0'262'15,"0"0"-197"-15,0 0-22 16,0 0 5-16,38-86 0 16,-22 41-32-16,-1-17-4 15,-4 1-11-15,-6-4 12 16,-3 4-12-16,-2 15 7 15,-5 2 1-15,-9 13-3 16,-6 13 8-16,-4 7 1 16,-6 11-14-16,-1 0-1 15,1 14 0-15,6 8-6 16,9 2-3-16,15-4-7 16,2 0-2-16,25-4 10 15,16-6-2-15,11-3 0 0,10-4 4 16,-2-1 6-16,-5-1 5 15,-12 3-5-15,-9 3 0 16,-14 7 0-16,-11 3 22 16,-9 8 25-16,-2 6 30 15,0 3-20-15,-11 5-7 16,2-3-10-16,1 2-8 16,4-6-19-16,4-5-12 15,10-3 7-15,14-8-7 16,6-6 9-16,12-6-1 15,7-4-8-15,5-4-1 16,20-29-72-16,-13 0-196 16,-16-2-684-16</inkml:trace>
  <inkml:trace contextRef="#ctx0" brushRef="#br0" timeOffset="41135.5909">7855 9215 1639 0,'0'0'176'15,"0"0"-176"-15,0 0 14 16,-18 96 9-16,15-44 55 16,-1 7-9-16,4 0-30 15,0-1-17-15,0-4-21 16,0-4 1-16,0-4-1 16,0-9 1-16,0-6-2 15,0-12-85-15,0-12-28 0,-3-7 34 16,-5-9 10-1,-2-20-137-15,-5-12 74 0,1-12 85 16,0-17 43 0,3 3 4-16,7-4 110 0,4 3 41 15,2 17-24-15,15 3 4 16,4 12-7-16,6 11-51 16,1 11-34-16,0 9-11 15,-1 5-1-15,-2 0-17 16,-8 12-10-16,-1 8 0 15,-10 6 0-15,-6 2 9 16,0 3 0-16,-16 2 2 16,-12 1-5-16,-4-3-6 15,-6-4-71-15,-4-4-130 0,6-6-91 16,10-9-340-16</inkml:trace>
  <inkml:trace contextRef="#ctx0" brushRef="#br0" timeOffset="42120.5291">8453 9238 214 0,'0'0'725'0,"0"0"-467"16,0 0 37-16,0 0-91 15,-102-15 32-15,56 17-56 16,-7 20-30-16,-4 9-16 16,4 8-38-16,5 11-26 15,10 5-28-15,14 1-17 16,14-1-15-16,10-3-8 15,21-5-1-15,36 0 7 0,34-10-7 16,34-8 4 0,14-14-5-16,-8-15-73 0,-39-5-157 15,-32-10-358-15</inkml:trace>
  <inkml:trace contextRef="#ctx0" brushRef="#br0" timeOffset="43456.2362">8724 9414 846 0,'0'0'363'0,"0"0"-111"16,0 0-50-16,0 0-24 16,0 0-39-16,0 0-88 15,0 0-27-15,-14 58 66 16,8-27-19-16,4 1-26 16,-1 0-2-16,3-6-24 15,0-2-11-15,0-5-2 16,0-4-5-16,0-5 0 15,0-3 0-15,0-4 0 16,0-3 8-16,0 0 16 16,0-1-1-16,0-15-9 15,-3-4-14-15,-3-7 0 16,0-7-1-16,-1-4 1 0,1-3 0 16,3-1 0-1,1 1-1-15,2 8 1 0,0 4 5 16,0 6 7-16,8 7 24 15,-2 2-6-15,4 8-19 16,-1 6-12-16,2 0-3 16,3 15 3-16,2 10 0 15,1 12 6-15,1 4-5 16,-3 3 0-16,-3-1-1 16,-2-5 2-16,-2-3-1 15,-2-8 6-15,-3-4-7 16,0-6-20-16,-1-6-77 0,-2-6-117 15,0-5-267-15,0 0-36 16</inkml:trace>
  <inkml:trace contextRef="#ctx0" brushRef="#br0" timeOffset="43659.3729">8533 9514 1363 0,'0'0'217'15,"0"0"-117"-15,0 0 43 16,84-40-71-16,-39 26-49 0,22-1-23 16,-6 6-48-16,-9-1-355 15</inkml:trace>
  <inkml:trace contextRef="#ctx0" brushRef="#br0" timeOffset="44318.9296">9230 9294 750 0,'0'0'397'0,"0"0"-84"15,0 0-5-15,0 0-26 16,0 0-93-16,0 0-72 15,0 0-66-15,-30-1-45 16,26 25 2-16,3 12 35 16,-1 10 1-16,2 3-9 15,0 2-1-15,0-3-15 16,3-2-1-16,9-5 0 16,1-7-3-16,2-5-9 15,3-7 3-15,0-6-2 16,1-8 2-16,-1-6-8 15,5-2 9-15,0-12 5 16,4-11 4-16,-2-10-18 0,1-5 13 16,-5-8-3-1,-9-3-10-15,-2 0-1 0,-8 2 1 16,-2 7-1-16,0 9 0 16,0 7-13-16,-5 10-22 15,1 5-17-15,1 3-30 16,3 6-50-16,3 0-137 15,10 0-492-15</inkml:trace>
  <inkml:trace contextRef="#ctx0" brushRef="#br0" timeOffset="44580.4663">9816 9440 1759 0,'0'0'216'16,"0"0"-177"-16,0 0 64 15,5 74 1-15,4-44-41 16,0 0-29-16,3 0-11 16,-5-2-12-16,-2-3-4 15,-2-2-7-15,-1-4 0 16,-2-6-104-16,0-10-159 15,-10-3-66-15,0 0-221 0</inkml:trace>
  <inkml:trace contextRef="#ctx0" brushRef="#br0" timeOffset="45010.0608">9768 9310 1309 0,'0'0'188'0,"0"0"-127"15,0 0 22-15,0 0 24 16,0 0-14-16,71-75-47 15,-47 72-27-15,0 3-18 16,-2 0 11-16,-7 6-3 16,-2 10-9-16,-7 3 0 15,-4 4 0-15,-2 0 7 16,0 5-5-16,-12-5-1 16,-2 1 8-16,2-7-9 15,1-5 1-15,4-4 0 0,6-3 12 16,1-3 15-16,0-2 17 15,0 1-16-15,8 3-11 16,11 5 30-16,5 1 13 16,6 4 5-16,2 4-17 15,0 0-27-15,-3 1-5 16,-3-1 2-16,-4 0-4 16,-8-1-8-16,-5 0 4 15,-6-3 0-15,-3 0 4 16,-3-2-3-16,-17 0-1 15,-4-2 0-15,-6-3-2 16,-2-3-1-16,-1-4-8 16,4 0-1-16,6 0-41 0,6 0-69 15,7-11-115-15,4 1-160 16,6-4-736-16</inkml:trace>
  <inkml:trace contextRef="#ctx0" brushRef="#br0" timeOffset="45327.7278">10260 9007 1485 0,'0'0'208'16,"0"0"-2"-16,0 0-26 0,0 0-73 15,86-20-56 1,-43 35 29-16,5 9-9 0,3 13-10 16,-2 6 9-16,-11 8-21 15,-9 2-21-15,-14 5-8 16,-13 1-6-16,-2 0-2 16,-19-2-4-16,-14-4-7 15,-8-5 10-15,-6-8-11 16,-8-3-13-16,-28-4-100 15,14-8-231-15,4-11-615 0</inkml:trace>
  <inkml:trace contextRef="#ctx0" brushRef="#br0" timeOffset="49950.8104">8486 15480 1232 0,'0'0'148'15,"0"0"-126"-15,0 0-22 16,138-7 0-16,-41 7 62 16,37 2 2-16,16 10-3 15,5 1 24-15,-1-1-8 16,-11-4-10-16,6 2-18 16,2-1-25-16,-1 0 6 15,1-1-5-15,0 2-3 16,1 0-8-16,-1-2-5 0,5 2 4 15,-2-1 15-15,-3-1 13 16,3 1-7-16,3 0-8 16,1 4 1-16,5 1-9 15,-2 1 5-15,3 2-4 16,1-1-1-16,1-1-2 16,2-2-5-16,0 0 5 15,0-2 6-15,-4 1-3 16,-1-2-2-16,-5 3-11 15,-3 0 7-15,-3-4-1 16,-1 1 0-16,0-5 6 16,1-2-1-16,-2-3 6 0,2 0-4 15,-1 0-7 1,0-3 1-16,-2-1-1 0,-2 0 19 16,1 0 6-16,-3 1-8 15,1-2-10-15,0 1-1 16,2-1-9-16,3-1 6 15,4 0 4-15,3 2-2 16,0 1-9-16,-3 3 3 16,-3 0-4-16,-7 0-1 15,-7 0 0-15,-7 0-5 16,-5 0 0-16,-5 2 19 16,-5-2-19-16,-1 0 7 15,-2 0-7-15,0 1 8 0,1 0-7 16,3 1-1-1,2-1 0-15,3 2-1 0,0 0 0 16,-2 1 0-16,-4 3 0 16,-7-3 0-16,-2 1 0 15,-2 2 1-15,1-2 0 16,-3 1 12-16,-2-1-11 16,3-1-2-16,0 0-1 15,0 0 1-15,-1 1 0 16,-6 1 0-16,-5 1 0 15,-4 1 7-15,-4-3-7 16,-1 2 1-16,0-2 0 16,1 0 0-16,1-1-1 15,2-4 2-15,-1 0-1 0,1-1-1 16,-2-14 2-16,3-2-2 16,-1-3 6-16,-3-4-6 15,-12 1 1-15,-14 3 0 16,-10 5 1-16,-6-1-1 15,8-2 1-15,7-4 7 16,6-1-9-16,-2-1 0 16,-2-4 0-16,-2 2 0 15,-3-5 0-15,-2-1 0 16,-1-5-6-16,-7-3 6 16,1-3-6-16,-7-3 6 15,-7-1 1-15,-7-5 5 16,-8 2-5-16,-4-4 0 0,-7 1-1 15,-5-13 1-15,0 3-1 16,-8-2 1-16,-8-1-1 16,-2 10 1-16,-3-7-1 15,-7 7 1-15,-2 1 0 16,-2 4 1-16,-3 1 4 16,-5-3 0-16,-5 1-5 15,-7-1-1-15,-7-1 0 16,-3 0-2-16,-5 2 1 15,-15-8 1-15,-14-1 0 16,-17-7-1-16,-5-2 1 16,6 3-1-16,9 8 0 15,9 4 1-15,-1 5 0 16,-5 2 0-16,-6 3 0 16,-6 4 0-16,-6 5 0 0,-7 2 1 15,-7 2 4-15,-2 3-5 16,-1 3-1-16,0 1-1 15,4 4 2-15,0 1-1 16,4 2 0-16,3 1 0 16,5 1 1-16,4 2 0 15,6 2-1-15,-1 0 1 16,-2 2-1-16,2 0-5 16,-5 3 5-16,0 2 0 15,3 0 1-15,-3 1 0 16,2 1 6-16,1 1-6 15,4 0 1-15,1 2-1 0,4 0-1 16,-2 0-5-16,-5 0 6 16,-4 0-1-1,-3 2 1-15,0 2 0 0,-1 3 0 16,7-1 1-16,-2-1 0 16,1 1 0-16,4 2 0 15,0-1-1-15,0 3 0 16,3-1-1-16,-2-1 1 15,0 1 0-15,-2-1-1 16,-7 1 2-16,-7-1-1 16,-2-1 2-16,-3 2-2 15,10-1 1-15,6-1-1 16,8 1-2-16,1-2 2 0,6 2 0 16,-7 0 1-16,4 0-1 15,-5 3 0-15,-4 1 1 16,-1 0-1-16,1 1 0 15,2 0 0-15,4 0-1 16,7 2-1-16,1-1 1 16,2-2-1-16,2-1 2 15,2 0 0-15,1-2 0 16,6 1 0-16,0-3 0 16,0 0 1-16,0-3 1 15,7 0-1-15,14-2 0 16,13 0-1-16,-2-1-1 15,-7 4 1-15,-12-2-1 16,-19 1 1-16,-15 1-1 16,-13 2 1-16,-3-2 0 0,14-1 1 15,22-1 1-15,23-1-1 16,12-2-1-16,5 0 1 16,-8 0-1-16,-5 0 1 15,-5 0-1-15,1 3 0 16,0-1-1-16,-1 4-1 15,0 0 2-15,-2 2 0 16,-1-1 0-16,0 2 0 16,-2-3 0-16,1 1 0 15,-5 0 0-15,0-1 0 16,-15 2 0-16,-18-2 1 16,-24 3-1-16,-7-4 0 15,8 0 0-15,26-4 0 0,35-1 0 16,14 0 0-16,12 0-1 15,-2-3 1-15,2-5 0 16,0 2 0-16,9 0 1 16,6-2 0-16,2 2-1 15,4 3 1-15,-7 0-1 16,-5 1 0-16,-8 0 0 16,-9 2 0-16,-10 0 0 15,-4 0-1-15,-2 0 2 16,1 0-1-16,2 0 0 0,6 0 1 15,8 0-1 1,4 0 0-16,5 0-1 0,4 2 1 16,3 3-1-1,2 1 1-15,1 2-1 0,-2 1 0 16,-3 2 0-16,-2 1 0 16,-7 3 1-16,-1 2-1 15,-2 0 0-15,0 1 0 16,0 2 0-16,2-1 1 15,5 1 0-15,-4-1-1 16,6-1 1-16,0-2 0 16,5-2 0-16,2-2-1 15,3-2 1-15,4 2 0 16,-3-2-1-16,6 1-1 16,0 0 1-16,0 1 0 0,-1 3-1 15,1-1 1-15,2 3 0 16,-1-1 0-16,-2 1-1 15,-2 3 1-15,0 0 0 16,-4 2 1-16,-1-1 0 16,0 0 0-16,0 1 0 15,4-2-1-15,1-1 1 16,5 1 1-16,1-1-1 16,1 2 0-16,2 4 0 15,2-1 0-15,-2 2-1 16,3 1 0-16,1 0 0 15,0 2 0-15,5 0-5 16,0 2 5-16,0 2-1 0,3 1 1 16,0 2 0-1,0 3-1-15,0 1 1 0,0 6-8 16,9-3 7-16,4 1 2 16,2 1-2-16,7-2 1 15,4 0-6-15,2-6 7 16,3 1 1-16,2-5 0 15,0-1 0-15,0 0 0 16,1-1 0-16,0-2 0 16,6 0-1-16,0 0 1 15,7-3 2-15,-1 2-2 16,0-3-1-16,-2 0 0 16,-6-3 0-16,1-3 1 15,-4-2-1-15,-4-3 1 0,0 1 6 16,-2-4-6-1,-1 2-1-15,-1-3 1 16,-3 0-1-16,-2-3 1 0,2-2 0 16,0-2-1-16,0-3 0 15,1 0 1-15,-1 0 1 16,0-1-2-16,-5-6 0 16,-1 0-5-16,-7 0 5 15,-4 4 1-15,-4 0-1 16,-3 3-73-16,0 0-137 15,0 7-329-15,-10 0-389 0</inkml:trace>
  <inkml:trace contextRef="#ctx0" brushRef="#br0" timeOffset="56535.4433">18151 15454 851 0,'0'0'163'0,"0"0"-85"16,0 0 6-1,0 0-17-15,0 0 56 0,0 0 3 16,120-21 7 0,-70 12-1-16,10-3 7 0,20-2 0 15,17-1-37-15,18-2-36 16,-10 2-11-16,-22 5-8 15,-26 5-26-15,-18 1-11 16,1 1-9-16,2-1 7 16,-3-1-8-16,-10 3 0 15,-9-1-5-15,-8 1 5 16,-8 2-28-16,-4 0-69 16,-9 0-210-16,-10 5-175 15,-6 0-220-15</inkml:trace>
  <inkml:trace contextRef="#ctx0" brushRef="#br0" timeOffset="56965.6223">18247 15571 715 0,'0'0'366'0,"0"0"-200"16,0 0-16-16,0 0-10 0,0 0 19 16,0 0-41-16,0 0-31 15,0 0 15-15,10 0 4 16,12 0 31-16,10 0-20 15,13-1-16-15,21-7-6 16,26-4-30-16,20-2-9 16,4-2-18-16,-17 5-6 15,-25 2-13-15,-28 3-11 16,-5-1-8-16,2 3 0 16,-3-4 0-16,-2 1 0 15,-16 3 1-15,-8 1 1 16,-9 3-2-16,-5 0-7 15,-3 0-52-15,-45 9-94 0,2 8-104 16,-11-2-468-16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45:04.9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16453 5280 1061 0,'0'0'127'0,"0"0"-98"15,0 0-19-15,0 0 30 16,0 0 42-16,86 23 4 0,-60-19-19 15,6 2-17 1,6-2-6-16,6-1 6 0,7 1 9 16,1-1-8-16,5-1 5 15,2 3-24-15,1-3-11 16,-2 3-5-16,-1 0 1 16,-1-2 4-16,0 1-4 15,-1-1-5-15,2 2-2 16,2-3 1-16,3 1-5 15,5-3 1-15,1 2 0 16,2-1-6-16,-1 2 5 16,-1 0-5-16,0 0 0 15,-4 1-1-15,-2 1 1 16,0 0-1-16,-3 2 0 16,-1-2 0-16,0 0 1 0,-1 2 1 15,-4-2-2 1,2-1 0-16,0 2 1 0,0-1 0 15,0 0 5-15,2-1-6 16,1 1 1-16,2-2 1 16,0 2-1-16,1-1 0 15,-4 1 0-15,3-2 0 16,2 2 0-16,0-1-1 16,3-2 1-16,4-1 7 15,3 1-7-15,4-2 1 16,-1 0 4-16,2 0-5 15,-2 0 8-15,1 0 1 16,-5 0-1-16,-2 0 0 16,-3 0 4-16,-3 0-7 0,-2 0 0 15,-2 0-3-15,0 0 2 16,-1 0-5-16,2 0 0 16,2 0 1-16,-1 0 0 15,3 0 5-15,5 0-4 16,-3 0 4-16,1 0-5 15,-2 0 9-15,-2 0-9 16,-3 0 8-16,-2 0-7 16,-3 0 4-16,0 0-5 15,0 0 9-15,1 0-4 16,2 0-4-16,1 0 7 16,2 0-1-16,1 0 0 15,-1 0-7-15,-3 0 1 0,-1 0 4 16,-2 0-5-16,-2 0 7 15,0 0 0-15,-1 0 1 16,-1 0-7-16,-1 0 7 16,3 0 1-16,-3 0-1 15,2 0-2-15,-1 0-5 16,3 0 5-16,-2 0-1 16,3 0-3-16,-2 0 3 15,-1 0-5-15,-2 0 7 16,-2 0-7-16,0 0 0 15,-5 0 0-15,0 0 0 0,-2 0 7 16,-4 0-8 0,0 0 2-16,-2 0 12 0,0 0-2 15,0 0-1-15,-1 0-4 16,0 0 0-16,2 0 1 16,3 0-2-16,1 0-5 15,0 0 11-15,5 0-3 16,-3 0 0-16,-1 0-8 15,0 0 10-15,1 0-1 16,-5 0 1-16,0 0-3 16,-6 0 0-16,-4 0-7 15,-3 0 8-15,-2 0 0 16,-1 0 0-16,-2 0 2 16,2 0-9-16,-1 0 9 15,0 0-4-15,-1 0-5 0,0 0 7 16,-1-2-3-1,2 1-5-15,-4-2 6 0,2 1-6 16,-4 0 5-16,-1 0-6 16,0 0 1-16,1 2 0 15,-1 0 2-15,5 0-2 16,2-3 0-16,5 3 1 16,5 0-1-16,3 0-1 15,-1 0 1-15,0 0 0 16,-6 0 0-16,-5 0 0 15,-5 0-1-15,-4 0 0 16,-3 0 1-16,2 0 0 16,-5-2 0-16,0 2 0 15,0-1 0-15,0 1 1 16,0-2-1-16,1 1 0 0,-2-1 0 16,-1 2 0-16,0-1 0 15,0-1 0-15,-1 1 1 16,-1-1 4-16,-1 2-5 15,3-3 9-15,-1 3-1 16,-2-2 0-16,3 0-2 16,-3 1 5-16,1 1 6 15,-1-1-7-15,-1-1-10 16,2 2 5-16,-2 0-4 16,1 0-1-16,-1 0 0 0,0 0-1 15,0 0 1 1,0 0-1-16,1 0 1 0,-1 0-1 15,0 0 0-15,0 0 0 16,0 0 0-16,0 0 1 16,0-1-1-16,0 1 1 15,2 0-1-15,-2-2 0 16,2 2 0-16,-1 0 1 16,-1-1-1-16,2-1 1 15,0 2-1-15,-2 0 0 16,1 0 0-16,-1 0 1 15,0 0 0-15,0 0-1 16,0 0 0-16,0 0 1 16,0 0-1-16,0 0 0 15,0 0 1-15,0 0-1 0,0 0 0 16,0 0-1 0,0 0 1-16,0 0 0 0,0 0 0 15,0 0 1-15,0 0-1 16,0 0 1-16,0 0 1 15,0 0-1-15,0 0 0 16,0 0 0-16,0 0 0 16,0 0 2-16,0 0-2 15,0 0-1-15,0 0 1 16,0 0 0-16,0 0-1 16,0 0 0-16,0 0 1 15,0 0-1-15,0 0-19 16,-5 0-80-16,-47 0-123 15,-1 3-354-15,-12-1-606 0</inkml:trace>
  <inkml:trace contextRef="#ctx0" brushRef="#br0" timeOffset="1704.6218">2670 6166 876 0,'0'0'182'15,"0"0"-49"-15,0 0-19 0,0 0 5 16,0 0-13 0,0 0-27-16,0 0-34 0,0 0-19 15,0 2-3-15,11 1 42 16,8 0 72-16,8-1-14 15,10 1-41-15,8 0-9 16,7-2-25-16,8-1 8 16,16 0-17-16,15 0-17 15,22 0 8-15,5 0 5 16,-7 0-11-16,-23 0 0 16,-24 2 1-16,-14-2 2 15,-2 0-8-15,6 0 6 16,10 0 1-16,3 0 2 15,-1-6-6-15,-2 1 4 16,-3-1-1-16,2 3-3 0,-4 0-8 16,-2 3-7-16,-5 0-5 15,-4 0 4-15,1 0-5 16,-1 4 0 0,-5 1 5-16,2 2-6 0,-2-4 0 15,0-1 1-15,2 1 0 16,-2-1 7-16,5-2-2 15,-2 0 0-15,5 0-5 16,4 0 6-16,20 0-5 16,19-7 8-16,16 0 2 15,-7-2-5-15,-24 5-5 16,-24 0-2-16,-19 1 7 16,6 1-6-16,2-2-1 15,6-2-8-15,-3 1 8 16,-2-3 0-16,0 2 1 0,-3-1 0 15,-1 0-1-15,-5-1 0 16,-3 3 0-16,-3 1 1 16,-8-1 0-16,-5 2 0 15,-4 1-1-15,-7-1 1 16,-1 3-1-16,1-2 1 16,1 0 0-16,3 0-1 15,4-1 0-15,2 0 0 16,1-2 0-16,5 2-1 15,0 0 2-15,-2 0-1 16,1 0 0-16,-5 1 0 16,-2 0 0-16,-4 2 0 0,-4-1 0 15,0-1 0-15,-5 2 1 16,-1-1-1-16,2 0 1 16,-2 1 0-16,0 0 5 15,0-2 0-15,0 2 2 16,0 0-1-16,1 0-5 15,-1 0-1-15,0 0 5 16,0 0-5-16,0 0 0 16,0 0 1-16,0 0-1 15,0 0-1-15,0 0 0 16,0 0 0-16,-7 0-66 16,-8 0-135-16,-3-3-525 0</inkml:trace>
  <inkml:trace contextRef="#ctx0" brushRef="#br0" timeOffset="4068.6188">21112 6227 940 0,'0'0'119'0,"0"0"-72"16,0 0 62-16,0 0 87 15,0 0-44-15,0 0-59 16,27-23-21-16,-6 22-14 16,6 1 6-16,10 0 5 0,9 0 3 15,20 2 6 1,24 10-11-16,24 3-9 0,15-1-14 15,0 1-2 1,-4 2-5-16,-5 0-6 0,4 1 3 16,4-1 10-16,2 1-10 15,1 0-4-15,-3-2-5 16,-7-2-5-16,-7-1 2 16,-4-2-1-16,-10-3-3 15,-5-2-8-15,-19-3 5 16,-16 0 0-16,-13-1-2 15,-6-2 4-15,3 0-8 16,6 0 0-16,0 0 1 16,-9 0-9-16,-11 0-1 15,-10 0 0-15,-10 0 0 16,-31-12-91-16,-15 1-164 16,-22-6-922-16</inkml:trace>
  <inkml:trace contextRef="#ctx0" brushRef="#br0" timeOffset="5518.4563">2087 7006 1096 0,'0'0'189'16,"0"0"-31"-16,0 0-21 0,0 0-48 16,0 0-12-1,0 0-11-15,6-2-38 0,15 2 38 16,9 0 41-16,9 5 0 15,7-1-47-15,5 0-16 16,4 0-5-16,3 0-11 16,3-1 7-16,3 2-8 15,6-1-5-15,0-1-8 16,6 2-1-16,8-3 0 16,17-2-4-16,10 0-1 15,-1 0-7-15,-5 0 7 16,-11 0-8-16,-11 0 1 0,-11 0-1 15,-11 0 0 1,-12 0 2-16,-3 0 6 0,14 0 3 16,4 0-11-16,9-2 1 15,-2 2 5-15,-3 0-5 16,0 0-1-16,-3 0 2 16,-3 0 4-16,1 0-5 15,-2 0 0-15,1 2-1 16,3-2 9-16,15 0-8 15,-5 0 0-15,-2 0 8 16,6 0-3-16,-12 0 4 16,8-2 1-16,-1-3-1 15,-5 3 8-15,-3-1-2 16,-4 2 2-16,-2-2-3 16,-5 0 0-16,-1 0 0 0,1 1 10 15,-3-3-1 1,2 0-5-16,-1 1-4 0,-3-2 2 15,4 0-16-15,-4 3 6 16,-3-2 5-16,-3 2-4 16,-2-1 1-16,-2 1 1 15,-4 1-1-15,-3-3 0 16,-5 3 0-16,-3-1 1 16,-5 0-1-16,-1-2 2 15,-5 3 2-15,-1-2-2 16,-2 4-1-16,-5-3-4 15,-2 2 3-15,-1 1-6 16,-3-1 7-16,0 1 1 0,0 0-4 16,0 0 1-1,0 0-7-15,0 0 8 0,0 0-3 16,0 0 0 0,0 0-4-16,0 0-1 0,0 0 0 15,0 0 0-15,0 0 0 16,0 0-1-16,0 0-29 15,0 0-50-15,-15 0-88 16,-6 0-145-16,-4 1-504 0</inkml:trace>
  <inkml:trace contextRef="#ctx0" brushRef="#br0" timeOffset="10027.6485">6156 5474 692 0,'0'0'172'0,"0"0"7"16,0 0-8-16,0 0 25 15,0 0-66-15,0 0-32 16,0 0 1-16,9-67 11 15,-9 55-39-15,0 3 13 16,0-2-1-16,-7-1-18 0,-1 2-31 16,-1-2 4-16,-3 0-12 15,0 1-3-15,-4-2 1 16,-2 2-11-16,-6 0-1 16,-6-1-9-16,-5 1-2 15,-3 1 0-15,-8 1 0 16,-2 0 0-16,-1 2 0 15,-2 0 0-15,2 2 5 16,0-1-6-16,4 0 8 16,0 1-7-16,5 2 7 15,0 0-1-15,4 0 0 16,-1 0-5-16,2 3 8 16,-1 0-10-16,-3 0 0 0,1 0 0 15,-1 0 1 1,0 6-1-16,2 3 0 0,3 5 0 15,0 0 1-15,-1 2-1 16,2 4 0-16,1 3 1 16,2 1 0-16,0 4 0 15,3 3 0-15,3 6-1 16,2 2 1-16,4 3 5 16,5 2-4-16,4 1 11 15,3 2-12-15,6 0 10 16,0-1-4-16,7 1-5 15,14-1-2-15,7-1 11 0,5 1 20 16,6 1 3-16,7-2-4 16,2-1-1-16,7-4 1 15,2-3-9-15,2-5 4 16,1-3 10-16,1-7-6 16,-1-5-8-16,-4-6 8 15,1-6-11-15,-1-2 1 16,-1-3-6-16,-3 0 2 15,-3-8-1-15,-4-4-7 16,-5-2 1-16,-2-6 1 16,0-1 3-16,-2-5-5 15,-2-4 4-15,1-1 2 16,-4-3-3-16,0-4 1 0,-1 1 4 16,0 1-3-16,-2-1-11 15,0 3 11-15,-4 2-11 16,-3 1 9-16,-4 2-10 15,-3 2 9-15,-4-1-9 16,-3 1 0-16,-4 3 1 16,-3-5 7-16,0 2-7 15,0-3 0-15,-9-2 0 16,-3 2-1-16,-4 0-1 16,-2 2 1-16,-3 1-1 15,-3 1-5-15,0 2-6 16,-2 0 6-16,0 4-11 15,-7 2-14-15,-4 4-32 16,-5 5-20-16,-32 7-65 16,9 2-97-16,7 0-385 0</inkml:trace>
  <inkml:trace contextRef="#ctx0" brushRef="#br0" timeOffset="11418.1053">6538 6320 851 0,'0'0'108'16,"0"0"-6"-16,0 0 70 0,0 0-10 15,0 0 4-15,-6-74-34 16,-1 60 0-16,-2 2 7 15,-1-3-38-15,-1 1-35 16,0-1 5-16,-4 0-15 16,-1-3-12-16,-5 3-4 15,0-2-10-15,-3 1-14 16,-3 0 5-16,-1 4-2 16,-3 1 2-16,-2 5-9 0,-3 1-12 15,-1 5 1-15,-2 0 0 16,3 0 0-16,0 8-1 15,-1 6-1-15,0 3 1 16,-2 3-1-16,-3 3 0 16,-1-1 1-16,0 3 1 15,2-1-1-15,1-4 0 16,3 0 2-16,6-3-2 16,1-1 0-16,0 0 0 15,6-1 1-15,-1 2-1 16,1 0 1-16,0 4 8 15,-1 1-2-15,4 1 5 16,1 3-12-16,-2 5 12 16,4-1-6-16,2 6 0 15,1 0 0-15,1 1 1 0,1 1-1 16,3 0-5 0,2 1 13-16,2-3-4 0,3-1-10 15,3 1 7-15,0-1-7 16,3-1 0-16,11 1 0 15,5-1 11-15,2 0 5 16,10-2 5-16,3-2-9 16,2-2 0-16,6-1 4 15,1-4 2-15,5-2 1 16,1-3-8-16,1-4 10 16,2-3-3-16,3-4-3 15,0 0-3-15,0-7-1 16,-4 0-2-16,-2 0-3 15,-2 0-4-15,-3 0 7 0,-5-3-8 16,1-5 9-16,0-1-2 16,-4 0 4-16,-1-2-3 15,-1-2-2-15,0-3 1 16,2-1 2-16,-2-1 5 16,-1-4 1-16,-2-1-5 15,-1-3-10-15,-2 2 20 16,-2-3-12-16,-4-1-3 15,-1 0 8-15,-2 2-4 16,-5-1 7-16,-2-4-2 16,0-1-3-16,-5-6-12 15,-1 2 1-15,-3-3-1 16,-1 3 6-16,-2 1-5 16,0 2-1-16,0 3 1 0,-6 2-1 15,-3 0 0-15,-2 2 0 16,0 0 0-16,-3-1 1 15,1 1 0-15,-2 3 0 16,-3-1 1-16,0 0-2 16,-5 2 0-16,1 4 0 15,-3 0-1-15,2 2 0 16,-4 3 0-16,4 1-7 16,-2 3 7-16,8 2-11 15,-4 4 4-15,3-2-1 16,0 3-18-16,-3 2-9 15,2 0-11-15,-1 0-16 0,1 0-28 16,0 8-36-16,1 0-42 16,-1 5-53-16,3-4-163 15,3-1-303-15</inkml:trace>
  <inkml:trace contextRef="#ctx0" brushRef="#br0" timeOffset="17066.5103">17198 8168 316 0,'0'0'82'16,"0"0"42"-16,0 0 45 16,0 0-39-16,0 0-12 15,0 0 1-15,-22-56-15 16,19 48-14-16,1 2 10 15,2 1 23-15,-1-1-11 16,1 3-26-16,0 1 14 16,0 1-10-16,0 1-26 0,0 0-10 15,0 0-10-15,0 0-19 16,0 0-12-16,0 0-5 16,0 0-7-16,16 0 11 15,10 0 11-15,14 0 29 16,11 1-2-16,13 2 0 15,17 2 1-15,24 0-16 16,20 0 4-16,7 2 17 16,-8 0-19-16,-14 0-4 15,-28-2-2-15,-17 0 2 16,-15-1-8-16,-7-1 0 16,5-1-5-16,4 1-2 15,5 0-3-15,-7-3 2 16,-5 0-3-16,-4 0-5 15,-6 0-8-15,-9 0 5 0,-4 0-6 16,-9 0 1-16,-5 0-1 16,-7 0 0-16,-1-2-27 15,0 2-77-15,-34-1-98 16,-2 1-195-16,-10-2-307 0</inkml:trace>
  <inkml:trace contextRef="#ctx0" brushRef="#br0" timeOffset="17441.4532">17515 8355 1536 0,'0'0'190'0,"0"0"-145"15,0 0-10-15,0 0 91 16,0 0 31-16,101 0-53 16,-31 1-28-16,26 7-10 15,21 1 17-15,4 0-20 16,-21-2-8-16,-24-3 1 16,-29-2-14-16,-8 1-18 15,5-1 0-15,0 1 2 16,3-1-2-16,-10-2-1 0,-5 0-7 15,-9 0 2 1,-6 0-11-16,-8 0-1 0,-5 0-4 16,-4-2-1-16,0-1-1 15,-6-2-46-15,-50-12-196 16,-1 3-340-16,-7-5-704 16</inkml:trace>
  <inkml:trace contextRef="#ctx0" brushRef="#br0" timeOffset="18271.5842">3066 8931 1247 0,'0'0'169'15,"0"0"-77"-15,0 0-15 0,0 0 41 16,0 0 107-16,107-17-23 16,-21 0-70-16,22-8-42 15,-4 0-5-15,-20 6 2 16,-19 2-8-16,-18 7-45 16,8-2-5-16,8-2-28 15,7 0 10-15,-2 1-10 16,-7-2-1-16,-6 3-6 15,-10 1-55-15,-9-1-62 16,-15 0-52-16,-12 4-146 16,-9 3-305-16</inkml:trace>
  <inkml:trace contextRef="#ctx0" brushRef="#br0" timeOffset="18540.9199">3177 9036 1719 0,'0'0'230'0,"0"0"-192"16,0 0-21-16,84 0 117 16,-2-17 15-16,24-8-47 15,9-5-35-15,-18 5 0 16,-26 3-2-16,-23 8-26 15,-3 2-26-15,4 1-12 16,0-2-1-16,-1 3-48 0,-10 6-89 16,-16 3-94-16,-14 1-377 15</inkml:trace>
  <inkml:trace contextRef="#ctx0" brushRef="#br0" timeOffset="41295.2148">3731 16520 700 0,'0'0'675'15,"0"0"-487"-15,0 0-22 16,-6 0 81-16,6 0-40 16,0 0-52-16,0 0-48 15,0 0-18-15,9-5-8 16,9-2 6-16,5-7-16 16,10-1-15-16,4-2-17 15,8-3-8-15,0 0-20 16,6-2-4-16,2-3-6 15,0 2-1-15,0-2 0 16,-2 5-46-16,-10 3-38 0,-6 3-65 16,-11 4-77-16,-6 7-283 15,-14 1-226-15</inkml:trace>
  <inkml:trace contextRef="#ctx0" brushRef="#br0" timeOffset="41601.976">3758 16852 1114 0,'0'0'971'0,"0"0"-847"16,0 0-85-16,0 0 63 0,0 0 37 15,0 0 2-15,0 0-47 16,86-61-13-16,-38 25-5 16,5-3-13-16,6-7-20 15,2 2-10-15,6 1-31 16,-3 4 4-16,-1 6-6 16,-4 6-27-16,-6 8-36 15,5 12-86-15,-12 4-115 16,-15 3-433-16</inkml:trace>
  <inkml:trace contextRef="#ctx0" brushRef="#br0" timeOffset="43372.5895">3009 14255 1984 0,'0'0'217'16,"0"0"-180"-16,0 0-37 0,0 0-7 15,0 0-10-15,0 0 17 16,12 45 1-16,5-17 26 15,3 5 10-15,1 2-14 16,-2 0-1-16,-2 2-8 16,-3 0-4-16,-3-1-1 15,-8 2-8-15,-3 1 2 16,0 0 3-16,-11 0 4 16,-11-1-4-16,-6-4-5 15,0-7 0-15,-5-7 6 16,-3-11-7-16,-18-19-48 0,7-17-135 15,6-10-419-15</inkml:trace>
  <inkml:trace contextRef="#ctx0" brushRef="#br0" timeOffset="43526.8964">2955 14149 1906 0,'0'0'116'0,"0"0"-103"15,0 0-15-15,0 0 2 16,0 0-171-16,0 0-320 16,0 0-560-16</inkml:trace>
  <inkml:trace contextRef="#ctx0" brushRef="#br0" timeOffset="44055.1048">3301 14241 1820 0,'0'0'136'15,"0"0"-112"-15,0 0-1 16,-15 84 15-16,15-55 5 16,0 0-21-16,2-1-21 15,8-2 8-15,5-4-3 16,0-6 3-16,4-5-8 15,-3-8-1-15,4-3-37 16,-5-6-19-16,-3-13 20 16,-3-8 21-16,-6 1-21 0,-3-1 8 15,0 4 17-15,-6 4 11 16,-2 5 16-16,-2 4 40 16,4 6-10-16,3 1-21 15,2 3-19-15,1 0-6 16,0 0-22-16,3 5-10 15,10 4 21-15,6 1 2 16,7-1-4-16,4-3-4 16,1-4-6-16,2-2 16 15,-3 0 1-15,-5 0 4 16,-3 0-7-16,-8-2 9 16,-5-1 2-16,-2 1 45 15,-7 2 22-15,3 0-6 16,-1 0-25-16,5 2-26 15,4 10 41-15,1 4-11 0,1 3-28 16,2 3-2-16,-5-2-12 16,-1-2-4-16,-3-3-67 15,-6-6-143-15,0-4-169 16,-9-5-329-16</inkml:trace>
  <inkml:trace contextRef="#ctx0" brushRef="#br0" timeOffset="44682.9685">3825 14327 1335 0,'0'0'494'0,"0"0"-494"16,0 0 3-16,0 0 35 15,10 77 29-15,-4-51-15 16,2 1-29-16,2-4-14 16,-1-3-9-16,0-3 8 0,4-5-2 15,1-8-6-15,0-4-17 16,2-1-48-16,3-19 33 15,-1-6 14-15,3-3 8 16,-2 0 3-16,-5 4 7 16,-3 5 0-16,-3 8 82 15,-6 5 23-15,-2 7 0 16,0 0-11-16,0 0-46 16,2 7-37-16,3 6-10 15,1 6 16-15,9 0-16 16,1 1 12-16,5-3-12 15,1-4 0-15,1-5 5 16,-1-5-5-16,-1-3-1 0,-6-5-9 16,-3-19-2-1,-8-12 9-15,-4-10 1 0,0-5 1 16,-11 2 0-16,-1 6 1 16,4 12 12-16,3 15 30 15,4 9-6-15,1 7-22 16,0 0-15-16,17 17-16 15,8 7 16-15,6 8 6 16,2 4-5-16,0 1 0 16,-3-1-1-16,-8-4-28 15,-4-1-112-15,-8-9-241 16,-8-9-602-16</inkml:trace>
  <inkml:trace contextRef="#ctx0" brushRef="#br0" timeOffset="44859.3433">3996 14420 2376 0,'0'0'261'0,"0"0"-235"16,120-51-16-16,0 7-4 15,28 1-1-15,6 2-5 16,-38 14-244-16,-35 6-1514 0</inkml:trace>
  <inkml:trace contextRef="#ctx0" brushRef="#br0" timeOffset="46550.4313">8252 16595 1428 0,'0'0'153'0,"0"0"-117"16,135-25-16-16,-12-10 113 15,29-9 27-15,20-2-20 16,8 0-41-16,6 3-18 16,13 2-19-16,3 3 11 15,2 2-23-15,-8 4-4 16,-15 5-1-16,-19 3-8 16,-20 2-10-16,-37 6-11 15,-34 3-8-15,-23 4-8 16,-18 3 0-16,-6 1 1 15,-7 2-1-15,-6 0-23 0,-11 1-8 16,-5 2-58-16,-25 0-102 16,-28 0-193-16,-47 22-111 15,8 1 2-15,-2 3-56 0</inkml:trace>
  <inkml:trace contextRef="#ctx0" brushRef="#br0" timeOffset="46853.6016">8604 16801 1305 0,'0'0'176'16,"0"0"-128"-16,0 0-9 0,0 0 37 16,0 0 93-16,83 53 78 15,22-55-74-15,45-34-49 16,29-14-16-16,16-12-14 15,4-11-15-15,-8 3-15 16,10 0-24-16,-1 1-17 16,0 8-10-16,-10 8-4 15,-21 9-8-15,-30 15-1 16,-37 14 1-16,-41 13-1 16,-30 2-21-16,-19 17-146 0,-13 42-111 15,-18-3-266 1,-16 5-737-16</inkml:trace>
  <inkml:trace contextRef="#ctx0" brushRef="#br0" timeOffset="49289.4406">16846 15973 1938 0,'0'0'319'0,"0"0"-236"0,136-4 9 16,-8-16 58-16,24-6-28 15,7-1-57-15,-12 3-37 16,-23 7-9-16,-14 2-11 15,-25 3-8-15,-22 5-6 16,-24 2-40-16,-9 2-91 16,-8 3-68-16,-4 0-132 15,-9 0-330-15</inkml:trace>
  <inkml:trace contextRef="#ctx0" brushRef="#br0" timeOffset="49471.2638">16999 16174 2102 0,'0'0'350'0,"0"0"-259"16,0 0 18-16,0 0-2 15,168-19 8-15,-28-8-48 16,24-7-40-16,8 2-27 16,-17 7-4-16,-33 4-122 15,-37 5-224-15,-28 2-1666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5:40:59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10147 7774 1620 0,'0'0'197'0,"0"0"-121"16,0 0-45-16,80-37 54 15,0-7 35-15,48-21-18 16,33-10-31-16,10-3-28 0,-2 3-12 16,-21 3-8-16,-18 4-10 15,-12 1-7 1,-33 14 1-16,-26 11-7 0,-24 9-13 16,-14 3-63-16,-10-24-97 15,-4 6-200-15,-7-2-659 0</inkml:trace>
  <inkml:trace contextRef="#ctx0" brushRef="#br0" timeOffset="336.5161">11036 6774 1689 0,'0'0'182'16,"0"0"-182"-16,0 0-8 15,90 0 8-15,-23 0 5 16,0 0 52-16,8 0 3 16,0 0-10-16,-14 0-19 15,-2 0-15-15,-10 12-7 16,-14 7 0-16,-15 10 8 16,-13 7 19-16,-7 11 15 15,-27 20 14-15,-25 17 8 16,-15 16 10-16,2-8-30 0,13-21-4 15,18-27-13 1,13-16-17-16,1 2-2 0,3 1-16 16,3 0-1-16,7-5 0 15,7-7-52-15,0-3-157 16,0-16-519-16</inkml:trace>
  <inkml:trace contextRef="#ctx0" brushRef="#br0" timeOffset="1437.5527">15007 10682 1270 0,'0'0'149'16,"0"0"-101"-16,0 0 48 15,0 0 34-15,0 0 33 16,0 0-51-16,-38 11-42 15,77-6-8-15,45-5 48 16,56 0 8-16,44-8-12 16,25-8-23-16,7-1-21 15,-9 3-5-15,1 0-6 16,-9 3-13-16,-14 3-9 0,-27-1 2 16,-30 1-16-1,-37 0-6-15,-29 1 1 16,-26-1-9-16,-14 1 1 0,-4-3 4 15,-3-1-6-15,-6-3-9 16,-9-3-55-16,-14-10-101 16,-12 4-137-16,-10-1-347 0</inkml:trace>
  <inkml:trace contextRef="#ctx0" brushRef="#br0" timeOffset="1812.964">16703 10171 1925 0,'0'0'220'0,"0"0"-163"16,0 0-39-16,0 0 50 16,109 58 45-16,-19-24-26 15,27 7-29-15,9-1-28 16,-10-3-9-16,-29-10-2 15,-28-7 5-15,-20-4-18 16,-12-3-5-16,-5 2 8 16,-7 2-9-16,-8 4 1 15,-7 1 5-15,-32 5 14 16,-25 6 3-16,-28 3 3 16,0-4 4-16,6-2-14 15,10-2 12-15,14-6-13 16,-4 5-6-16,-3 2-7 0,10-3 7 15,9 1-9-15,10-5 0 16,8-4-1-16,-2-5-72 16,9-5-170-16,-2-8-367 0</inkml:trace>
  <inkml:trace contextRef="#ctx0" brushRef="#br0" timeOffset="11325.623">7292 14362 183 0,'0'0'205'15,"0"0"-147"-15,0 0-32 16,0 0 50-16,0 0 51 16,0 0-33-16,-41 0-13 15,32 0-19-15,-2 0 13 16,1 0 35-16,4 0-7 16,0 0-3-16,3 0-35 15,3 0-4-15,0 0-4 16,0 0 1-16,0 0-19 15,0 0 3-15,0 0 11 0,0 0-2 16,0 0-21 0,0 0-21-16,11 5 7 0,9 4 40 15,7-2 23-15,12 1 3 16,10-2-2-16,21-2-16 16,27 3-13-16,24-4-12 15,6 4-8-15,-6 0-13 16,-15 1-4-16,-20-2 0 15,-11 1-13-15,-16-2 15 16,-10-1-7-16,-4-1-1 16,10 0-7-16,7 2 9 15,5-3 2-15,-1-1 0 16,-4-1 6-16,2 0-7 16,-4 0 0-16,-3 0-11 15,-1 0 1-15,-2 0 5 0,-2 3-5 16,-1 0-1-16,0-2 0 15,0 2-1-15,3-3 1 16,2 0 2-16,-1 0 7 16,3 0-3-16,2 0 2 15,-2 0 7-15,3-3-9 16,-1-1 8-16,-5 0-1 16,-3 0 3-16,-6-1 1 15,-5 0-2-15,-4-2 4 16,-1-1-4-16,-4 2 9 15,0-2 26-15,-2 0-29 16,-2 1-3-16,-3 0-11 16,-2 2 8-16,-1 1 5 0,-6 1-11 15,-4 1-9 1,-4 1 9-16,-3-1-9 16,-1 2 1-16,-4 0 5 0,1 0-6 15,-1 0 2-15,0 0 4 16,0 0-5-16,0 0 1 15,0 0 4-15,0 0-5 16,0 0 1-16,0-2-2 16,0 1-57-16,0-7-102 15,-10-1-157-15,-4-2-1114 0</inkml:trace>
  <inkml:trace contextRef="#ctx0" brushRef="#br0" timeOffset="13684.3713">12180 14546 42 0,'0'0'294'15,"0"0"-201"-15,0 0-33 16,0 0 27-16,0 0 14 0,0 0-38 16,-8 0-11-1,6 0-1-15,2 0 12 0,0 0 14 16,0 0 8-16,0 0-4 16,0 0-1-16,0 0-18 15,0 0-15-15,0 0 24 16,0 0 40-16,0 0-63 15,0 0-32-15,6 0-7 16,6 0 33-16,10 0 47 16,8 0 21-16,10 0 19 15,8 4-30-15,2-3-41 16,5 1-27-16,-3-1-6 16,-4 2-12-16,-4-1-3 15,-5 1 2-15,-8 0-5 0,-5-1-7 16,-3-1 6-1,-4 1 0-15,1-2 6 0,1 0 6 16,-1 0 1-16,1 0 2 16,-1 0-9-16,-2 0-2 15,-2 0-9-15,-3 0 7 16,-2 0-8-16,-3 0 1 16,-3 0-1-16,-1 0 0 15,-2 0 0-15,-2 0 0 16,0 0 0-16,0 0 0 15,0 0-16-15,1 0-38 16,2 3-102-16,7 7-55 16,1-1-131-16,0-3-373 0</inkml:trace>
  <inkml:trace contextRef="#ctx0" brushRef="#br0" timeOffset="14401.5097">14063 14509 1144 0,'0'0'178'15,"0"0"-91"-15,0 0 48 16,0 0 27-16,0 0-31 16,0 0-33-16,0 0-37 15,-37 5-24-15,37-2-7 16,15 0 49-16,13 0 45 15,22-3 8-15,25 0 5 0,22 0-39 16,-2 0-36-16,-17-3-20 16,-26 3-10-16,-17 0-3 15,-1 0-9-15,-3 0-10 16,-2 0-8-16,-10 2-1 16,-12 1 0-16,-2-2-1 15,-5 2-12-15,0 1-54 16,2-1-83-16,2-2-130 15,1-1-622-15</inkml:trace>
  <inkml:trace contextRef="#ctx0" brushRef="#br0" timeOffset="16191.709">16314 14670 580 0,'0'0'313'0,"0"0"-232"16,0 0-62-16,0 0-11 15,0 0 85-15,0 0 83 16,0 0 14-16,77 21-49 16,-37-14-15-16,8 0-2 15,8 1-11-15,6 2-12 16,16 4-22-16,19 0-29 16,20 1-16-16,7 5 9 15,-5-9 0-15,-7 1-3 16,-10-4-10-16,-2-3 5 15,-2-1-9-15,2-3 2 16,-6-1-6-16,-2 0 3 16,0 0-14-16,-5-1 5 0,1-8 3 15,-4-3-5-15,1-2 4 16,-1-3-3-16,-1-3-1 16,-1-2 3-16,-10 1-2 15,-13 1 0-15,-12 3-9 16,-1-2 1-16,3-2 11 15,7-2-5-15,6-7 2 16,-7 0 8-16,-3-2-1 16,-2-4-6-16,-3-3-1 15,1-2 0-15,-2-3-4 16,-1-2 2-16,-2-4-2 16,-1 1-5-16,-3-3 0 15,-6-3 3-15,-2-2-3 0,-4-15 1 16,-9-17-7-1,-3-17 6-15,-11-6 3 0,-4 6-8 16,0 11 1-16,-4 14-1 16,-13-1 0-16,1 2 8 15,-3 15-9-15,-1 9-1 16,4 13 0-16,-5 6-4 16,-7-5 4-16,-8-3-4 15,-9-8 5-15,-3 1 0 16,-4 1 6-16,-4 0-5 15,-4 3-1-15,-18-4 0 16,-22 0 1-16,-25 0-1 16,-12 2 0-16,1 10-1 15,8 7 0-15,8 6 1 0,1 4 0 16,2 3 0-16,3 1 1 16,5 2 0-16,6 1-1 15,5 4 1-15,6 2-1 16,6 3 0-16,-1 3-2 15,1 1 1-15,0 3-5 16,-9 0 5-16,-6 0 1 16,-9 4 0-16,-10 3-1 15,-5-1 1-15,-5 1 0 16,-4 1 7-16,-2-1-7 16,-2 3-1-16,12 2-5 15,10 2 5-15,12 3 1 16,22 2 0-16,16-1-1 0,15 1 0 15,8 2 0 1,-8 7-1-16,2 10 2 0,-6 10-6 16,13 8 5-16,6 4-1 15,5 6 1-15,6-1-6 16,2 0 7-16,1-6 0 16,0-2 0-16,-2-3 0 15,0-4 0-15,-2 1 1 16,-1-2 0-16,2-1 0 15,0 0 0-15,1 1 2 16,3 2 7-16,2-1-10 16,4 4 0-16,1 4-1 15,10 10 1-15,4 17 0 0,7 18 0 16,14-10 0 0,1-14 1-16,6-2 7 0,-6-23-8 15,0 1 0-15,4 6 8 16,2-10-8-16,3 8 2 15,7 10-1-15,0-2 7 16,7-2 1-16,3-1-9 16,5-2-1-16,22 4 1 15,23 4 0-15,28 3 6 16,8-9-5-16,-6-13 11 16,-17-16 0-16,-20-17 5 15,-8-7-7-15,1-11 11 16,-14 0-3-16,-10 0-2 0,-11-11 2 15,-4-1-1-15,11-3-16 16,5-5 6-16,7 0-6 16,-3 0 0-16,-5 2 0 15,-3 2 1-15,-7 3-1 16,-8 0 0-16,-6 4 0 16,-9 0 0-16,-8 4 0 15,-8 0 0-15,-3 3 5 16,-5 0-5-16,-3 2-1 15,0 0 6-15,0 0-6 16,0-1-7-16,0 1-32 16,-16-4-54-16,-6 1-103 15,-6-4-501-15</inkml:trace>
  <inkml:trace contextRef="#ctx0" brushRef="#br0" timeOffset="29533.3655">691 4754 1565 0,'0'0'173'0,"0"0"-26"16,0 0-39-16,0 0-76 16,0 0-23-16,0 0 72 15,15 149 0-15,6-71-16 16,3-6-19-16,1-14-18 16,6-23-6-16,5 1-9 15,9-7 4-15,-2-12-8 16,0-16 1-16,-4-5 5 15,2-37 16-15,-4-34-1 16,-15-38-14-16,-10-6-6 0,-12 16-9 16,0 31-1-1,-11 35 0-15,-2 14 0 16,0 1 0-16,-1 5-1 0,-2 4-9 16,8 10 4-16,4 3-19 15,4 9-98-15,0 13 16 16,19 3-62-16,34 3-131 15,-1-8-195-15,1-9 103 0</inkml:trace>
  <inkml:trace contextRef="#ctx0" brushRef="#br0" timeOffset="30002.6994">1338 4698 1172 0,'0'0'155'0,"0"0"-110"16,-63 71 42-16,50-41-4 15,12-1-40-15,1 1-18 0,12-2-12 16,16 0-1-16,2 0 13 16,7 0 21-16,-4-3 4 15,-12 0-31-15,-3-5-18 16,-15 0 13-16,-3-2 10 16,-14-1 76-16,-11-5-21 15,-7-5-40-15,6-3 1 16,3-4 9-16,14-2 24 15,9-15-46-15,11-7-27 16,36-17-9-16,6-1 2 16,14-3-1-16,3-4-12 15,-7 6-8-15,-2-5 13 0,-11 2 3 16,-14 2 12-16,-12 5 1 16,-9 3 43-16,-10 7 11 15,-5 6-11-15,0 9 26 16,-11 8 19-16,-5 6-40 15,-4 6-31-15,-4 18-4 16,1 8-5-16,0 7 6 16,7 2-3-16,7-1-6 15,9 0-5-15,0-4-1 16,15-3 0-16,12-7-2 16,7-5-20-16,9-13-91 15,38-13-34-15,-10-17-252 16,-5-7-1031-16</inkml:trace>
  <inkml:trace contextRef="#ctx0" brushRef="#br0" timeOffset="30172.9853">2321 4671 1408 0,'0'0'392'0,"0"0"-228"0,0 0-35 15,0 0-48-15,0 0-58 16,0 0-21-16,0 0-2 15,100-8-6-15,-62 5-153 16,-6 2-239-16,-13 1-659 0</inkml:trace>
  <inkml:trace contextRef="#ctx0" brushRef="#br0" timeOffset="30291.1147">2297 4836 1174 0,'0'0'162'16,"0"0"-149"-16,0 0-12 15,106-49-1-15,-46 16-139 16,-6-1-505-16</inkml:trace>
  <inkml:trace contextRef="#ctx0" brushRef="#br0" timeOffset="30518.8458">2685 4374 1458 0,'0'0'123'0,"0"0"-122"0,0 0 24 16,106 68 66-16,-60-35 28 15,1 7-4-15,-4 2-10 16,-9 4-43-16,-13 0-34 16,-18 3-17-16,-11 2 3 15,-48 13-3-15,-75 21-11 16,8-13-129-16,-8-8-587 0</inkml:trace>
  <inkml:trace contextRef="#ctx0" brushRef="#br0" timeOffset="32977.8829">1050 6500 1230 0,'0'0'155'16,"0"0"7"-16,0 0 134 15,0 0-87-15,0 0-57 16,0 0 0-16,0 0-33 15,-43-46-46-15,43 46-36 16,0 8-24-16,0 14-12 16,12 9 12-16,6 10 30 15,-1 7-1-15,9 5-15 16,-2 1-9-16,0-3 3 16,-3-5-8-16,1-4-12 0,-4-7 0 15,-6-11-1 1,-4-6 2-16,-5-7-2 0,-2-8 1 15,-1-3 20-15,0 0 20 16,-4-20 56-16,-13-13-54 16,-8-23-32-16,-10-26-11 15,4 2 3-15,3 5-3 16,7 9-1-16,10 16 0 16,0-4-8-16,3-1 9 15,8 6 0-15,0 6 0 16,8 0-9-16,11 3-5 15,7 2 13-15,3 4-9 16,5 6-13-16,-2 5-11 16,-1 8-21-16,-3 8-33 0,-2 7-18 15,-6 0-76-15,-3 13-30 16,-17 31-101-16,0-3-207 16,-3 2-627-16</inkml:trace>
  <inkml:trace contextRef="#ctx0" brushRef="#br0" timeOffset="33347.3364">837 6760 1000 0,'0'0'246'0,"0"0"-82"16,0 0 23-16,0 0-51 16,0 0-28-16,0 0-15 15,0 0-13-15,-6 7 5 16,6-5 15-16,15-2 42 16,9 0 21-16,13-6-5 15,12-10-51-15,8-6-38 16,9-7-20-16,1 1-24 15,-1-2-10-15,0 3-9 16,-6 1-5-16,-9 5 0 16,-11 4-1-16,-7 2-1 0,-15 8-38 15,-6 2-37-15,-12 5-57 16,0 2-120-16,-6 8-323 16</inkml:trace>
  <inkml:trace contextRef="#ctx0" brushRef="#br0" timeOffset="42551.8353">549 8115 948 0,'0'0'229'16,"0"0"24"-16,0 0 12 0,0-73-50 15,0 62-20 1,0 6-59-16,0 5-76 0,0 6-50 16,0 19-10-1,0 13 0-15,6 11 30 0,2 6 1 16,-1-2-15-16,6-4-10 16,-3-8-5-16,10-10 0 15,-3-11-1-15,2-11 0 16,2-9-1-16,-3-7 1 15,6-19 5-15,-2-7-5 16,-4-4-2-16,0-2-4 16,-9 5 6-16,0 5 1 15,-3 8 0-15,-3 8 12 16,-3 7 17-16,1 6-11 0,1 0-19 16,1 17-6-1,3 8 5-15,3 2 1 0,4 1 1 16,2-2 6-16,3-6-1 15,-3-7 0-15,6-9 6 16,-2-4 18-16,-1-10 29 16,3-18 29-16,0-13-39 15,-2-11-23-15,-4-8-13 16,-4-1-1-16,-7 4-6 16,-4 9-6-16,0 10 0 15,0 13-13-15,0 7-6 16,-4 13-10-16,4 5-66 15,0 1-111-15,0 16 19 0,10 16-55 16,3-5-249 0,5-3-415-16</inkml:trace>
  <inkml:trace contextRef="#ctx0" brushRef="#br0" timeOffset="42768.5871">1280 8020 1776 0,'0'0'271'0,"0"0"-144"16,0 0-71-16,0 0-21 15,0 0 11-15,0 0 22 16,12 78-37-16,-6-52-16 16,0-1-6-16,3-3-9 15,1 0-48-15,8-16-125 0,0-6-415 16,-1 0-737-16</inkml:trace>
  <inkml:trace contextRef="#ctx0" brushRef="#br0" timeOffset="43083.9111">1504 7902 1595 0,'0'0'301'0,"0"0"-181"15,0 0-81-15,0 0 44 16,0 0-9-16,22 97-26 15,-14-64-8-15,-2-4-9 16,-2-5-7-16,-2-5-6 16,2-8-17-16,-4-6 13 15,0-5 36-15,0-10 114 16,-4-19-54-16,-8-21-83 0,-8-32-20 16,2-26-1-16,-2-6-5 15,12 18-1-15,3 30 0 16,5 30-7-16,0 11 6 15,5 2 0-15,3 0-1 16,11 6-10-16,-1 7-24 16,4 7-54-16,3 3-78 15,8 9-34-15,-9 8-194 16,-6 2-536-16</inkml:trace>
  <inkml:trace contextRef="#ctx0" brushRef="#br0" timeOffset="43255.6009">1375 7810 1177 0,'0'0'486'15,"0"0"-339"-15,0 0-56 0,0 0-74 16,0 0-17-16,0 0 0 16,114-36-1-16,-65 20-95 15,19-1-127-15,-12 3-146 16,-7 5-434-16</inkml:trace>
  <inkml:trace contextRef="#ctx0" brushRef="#br0" timeOffset="43422.8978">1796 7749 1011 0,'0'0'265'0,"0"0"82"0,0 0-72 16,-6 101-69 0,5-66-46-16,1-1-46 0,0 0-33 15,0-1-26-15,7-6-23 16,-1 0-16-16,-1-4-10 15,2-4-6-15,-1-4-57 16,-2-8-128-16,-2-7-417 0</inkml:trace>
  <inkml:trace contextRef="#ctx0" brushRef="#br0" timeOffset="43880.6486">2357 7645 1373 0,'0'0'523'0,"0"0"-331"15,0 0-59-15,0 0-21 16,0 0-5-16,0 0-21 16,0 0-14-16,25-10-5 15,7-4-26-15,2-3-24 16,9-1-11-16,-4-1-6 16,0 5-62-16,-8-3-95 15,-4-4-71-15,-5 6-301 16,-13-1-771-16</inkml:trace>
  <inkml:trace contextRef="#ctx0" brushRef="#br0" timeOffset="44111.3011">2502 7386 1618 0,'0'0'279'0,"0"0"-119"16,0 0-73-16,0 0-31 15,0 0 27-15,-2 78 13 16,14-47-16-16,3 1-33 16,0-3-26-16,3 0-12 15,0-3 3-15,1-2-12 16,3-5-27-16,8-5-123 0,-6-8-199 16,-1-6-638-16</inkml:trace>
  <inkml:trace contextRef="#ctx0" brushRef="#br0" timeOffset="44628.8931">3052 7157 1913 0,'0'0'223'16,"0"0"-117"-16,0 0-16 15,0 0-64-15,0 0-13 0,-20 79-1 16,20-41-3 0,0-1-3-16,0-1 5 0,11-8-10 15,3-3 0-15,-1-10-1 16,-1-5-1-16,0-7-27 16,1-3 0-16,2-11 22 15,3-15-6-15,-1-5-15 16,-1-5 15-16,-4-2 5 15,-2 8 7-15,-5 4 0 16,-4 11 39-16,-1 7 31 16,0 8-13-16,0 0-42 15,0 11-15-15,0 9-1 16,5 9 0-16,2-1 1 16,5-2 0-16,3-5 6 0,4-7 6 15,-2-6 3-15,7-6 9 16,-2-2 17-16,3-13 9 15,2-15-18-15,1-11-17 16,-5-9-13-16,-5-11 10 16,-11-3-12-16,-7 2-3 15,0 3-15-15,-16 13-28 16,-8 12-21-16,3 15-49 16,-1 12-25-16,8 5-70 15,14 12-99-15,0 5-246 16,9 0-225-16</inkml:trace>
  <inkml:trace contextRef="#ctx0" brushRef="#br0" timeOffset="44932.5218">3543 7067 1433 0,'0'0'375'15,"0"0"-260"-15,0 0 49 16,0 0-93-16,0 0-50 15,0 0-15-15,0 0-5 16,104-46 1-16,-81 46-1 16,-4 7 6-16,-7 13-6 15,-6 6 5-15,-6 9 20 16,0 5 22-16,-9 3 26 16,-5 1-5-16,5-5-29 15,2-6-22-15,7-9-12 16,0-9-5-16,10-8-1 0,17-7 0 15,9-5 0 1,12-20-69-16,29-39-89 0,-12 6-344 16,-13-1-702-16</inkml:trace>
  <inkml:trace contextRef="#ctx0" brushRef="#br0" timeOffset="45252.5323">4081 6853 1545 0,'0'0'204'0,"0"0"-56"15,0 0-100-15,0 0-5 0,0 0 43 16,-16 94-23 0,16-57-27-16,0 0 1 0,3-1-9 15,4-7-12-15,-2-5-9 16,-1-8-6-16,-2-8 0 16,-2-8-1-16,0 0 30 15,0-14 39-15,-8-17-45 16,-8-10-18-16,-4-18-6 15,-2 1-8-15,4-5-5 16,0-2-3-16,5 14 14 16,5-2 1-16,7 12 0 15,1 9-6-15,9 10-2 16,13 5-6-16,11 4-3 16,6 7-32-16,4 6-55 15,11 6-150-15,-14 10-114 0,-9 3-568 16</inkml:trace>
  <inkml:trace contextRef="#ctx0" brushRef="#br0" timeOffset="45385.5519">3926 6991 1175 0,'0'0'0'0,"0"0"-37"16,118-50-167-16</inkml:trace>
  <inkml:trace contextRef="#ctx0" brushRef="#br0" timeOffset="45687.9124">4274 6866 1564 0,'0'0'196'0,"0"0"-67"16,0 0 33-16,0 0-81 15,0 0-41-15,0 0-6 16,0 0-9-16,92 43-3 16,-74-16 2-16,-10 7 3 15,-8 7 47-15,0 2 52 16,-16 6-23-16,-6-3-32 16,3-5-13-16,4-4-25 15,5-10-6-15,5-9-17 0,5-8-4 16,0-4-5-1,2-6 0-15,17 0 0 0,11-18 10 16,11-12-11-16,49-31-70 16,-11 8-154-16,-3-1-268 0</inkml:trace>
  <inkml:trace contextRef="#ctx0" brushRef="#br0" timeOffset="46023.3758">4894 6828 1117 0,'0'0'805'0,"0"0"-612"15,0 0-38-15,0 0 45 16,0 0-78-16,0 0-92 16,0 0-29-16,64-49 0 15,-25 29-1-15,3 1-82 16,7-11-77-16,-10 4-108 0,-14 2-431 15</inkml:trace>
  <inkml:trace contextRef="#ctx0" brushRef="#br0" timeOffset="46219.3263">4939 6461 1420 0,'0'0'399'0,"0"0"-278"0,0 0-78 16,0 0 98-16,-6 84-46 15,6-41-21-15,12 4 11 16,7 0-2-16,2-2-52 16,-1-3-15-16,-1-6-11 15,-1-2-5-15,7-4-106 16,-4-10-176-16,-2-14-675 0</inkml:trace>
  <inkml:trace contextRef="#ctx0" brushRef="#br0" timeOffset="46381.1727">5564 6641 798 0,'0'0'1210'0,"0"0"-1083"16,0 0-72-16,0 0-55 15,81-34-6-15,-34 17-118 0,-2 0-442 16</inkml:trace>
  <inkml:trace contextRef="#ctx0" brushRef="#br0" timeOffset="46557.2863">6580 6454 1790 0,'0'0'218'0,"0"0"-92"15,0 0-95-15,85-29-31 16,-3 6-49-16,-9 2-212 16,-6 0-305-16</inkml:trace>
  <inkml:trace contextRef="#ctx0" brushRef="#br0" timeOffset="46724.8841">7573 6232 1691 0,'0'0'260'0,"0"0"-71"16,0 0-105-16,0 0-60 15,0 0-16-15,97-47-8 16,-37 16-35-16,-7 4-161 16,-6-1-292-16</inkml:trace>
  <inkml:trace contextRef="#ctx0" brushRef="#br0" timeOffset="46888.1611">8465 5975 1721 0,'0'0'213'16,"0"0"-63"-1,0 0-85-15,0 0-65 0,0 0-98 16,88-67-423-16</inkml:trace>
  <inkml:trace contextRef="#ctx0" brushRef="#br0" timeOffset="47022.0188">8947 5859 1362 0,'0'0'84'16,"0"0"-84"-1,0 0-148-15</inkml:trace>
  <inkml:trace contextRef="#ctx0" brushRef="#br0" timeOffset="59566.7605">1744 7161 418 0,'0'0'100'16,"0"0"31"-16,0 0 9 15,0 0-45-15,0 0-20 16,0 0 3-16,-19-24-10 0,14 19-4 16,2 2 13-16,0 0-12 15,0 0-26-15,-1 0-1 16,2 0-11-16,-4 1 11 15,0 0 20-15,-1-1-23 16,-2 2-10-16,-3-2 8 16,0 1 1-16,0 1 23 15,-3 1-12-15,0 0-7 16,-1-3-15-16,-3 3 4 16,2 0 3-16,-2 0-2 15,-1 0-10-15,4 0 15 16,1 0-12-16,0 0 4 15,3 0-10-15,0 0-4 16,5 0-5-16,-4 0 4 0,4 0-3 16,-2 4-7-16,1 2 1 15,-1-1-1-15,-1 3 1 16,1 1-1-16,3 0 0 16,-4 3 0-16,-1 0 0 15,-1 2 0-15,2-1 1 16,1-1-1-16,1 2 1 15,-1-3-1-15,4 3 0 16,-3 0 0-16,0 1 0 16,-1 1 0-16,2 1 1 15,0-3-1-15,1 0 0 16,-4-2 1-16,8 0 0 16,-4 1-1-16,1-3 1 0,1 1 0 15,1-2 0-15,0 2 0 16,0-2 7-16,1 2-6 15,2-1 4-15,-1-1 0 16,1 2-6-16,0-1 1 16,0 2 5-16,0 0-5 15,0-1-1-15,0 2 1 16,0-1 1-16,0 3 6 16,0 1-1-16,3-1 1 15,0 3 2-15,0-2-10 16,0 0 0-16,1 2 0 15,1-2 2-15,1 2-1 16,1 1 1-16,1-2 3 16,-1 3-5-16,-2-1 0 0,0 1 2 15,1-2-1-15,-3 1 0 16,2 0-1-16,-2 0 1 16,0-1 0-16,2 0-1 15,-2 0 0-15,2-1 1 16,0 0 0-16,-2-2-2 15,3 0 1-15,0-1-1 16,0 1 1-16,1 2 0 16,1-1 0-16,-2-2 0 15,3 0 0-15,1-1-1 16,-1-1 1-16,0 1 1 16,3-1-1-16,-2 1 0 0,1-1 0 15,2 0 0-15,-1 1 0 16,1-2 0-16,-2 0 0 15,1 1 0-15,1 0 0 16,-2-1 0-16,-1 1 0 16,2-2 0-16,-1 3 0 15,0-2 0-15,0 3 1 16,-2-3 0-16,3 0 1 16,-3 0-2-16,1 0 0 15,2 3 1-15,-1-4-1 16,-1 1 1-16,3 2-1 15,-2-3 0-15,1 0 2 0,-2-1-1 16,-1-1 0 0,0-1 0-16,0-2-1 0,-1 2 0 15,-1-5 0-15,2 2 1 16,-3-2 5-16,3 0-5 16,0-2 6-16,1 1 9 15,2-1 2-15,0 0-3 16,2 0-5-16,2 0 3 15,-1 0 4-15,1-2-6 16,-1-5-2-16,0-2 3 16,-1-1 3-16,3-5-3 15,-2 0 4-15,3-4 3 16,-3 1-11-16,0-3-7 16,0-2 8-16,0-1-3 15,-3-1 1-15,0-2-5 0,0 2 5 16,-3 0 2-16,0 0-3 15,-2 3-5-15,-1-1 20 16,-3 0-6-16,0 2-5 16,2-1-1-16,-4 1 6 15,0-1-9-15,-1-3 3 16,0 1-8-16,0 0 5 16,0-2 2-16,0 3-8 15,0-3 1-15,-4 1 0 16,1 1 0-16,-3-2 1 15,3 2-1-15,-3 0 6 16,-2 2 5-16,4-3-1 16,-2 0-10-16,0 2 7 0,0-4-8 15,-4 3 9 1,5-2-8-16,-2 2 9 0,-1-1-2 16,-2 1-7-16,1 1 5 15,0 0-4-15,-1-1 7 16,0 2-8-16,0 1 1 15,-3 0 4-15,4 0-5 16,-2-1 5-16,0 3-5 16,0-1 5-16,2 1-5 15,-1 2 1-15,-1 0-1 16,2 3 1-16,-1 1 4 16,1-1-6-16,1 3 1 15,0 0 0-15,2 2-1 16,-2 4 2-16,5 0 0 0,-1-2 4 15,2 5-5 1,-1-1 8-16,-1 2-3 0,1-1-4 16,-2-1 7-16,1 2-8 15,-1-3 5-15,-1 0-5 16,-1-1 0-16,-2 3 0 16,1-2 1-16,-1 1-1 15,-1 0-1-15,1-1 1 16,0 2 0-16,-1 0-1 15,2-1 1-15,-2 1 0 16,1-1-1-16,0 2 1 0,3-3-1 16,0 4 0-16,0-3 1 15,0 3-2-15,2 0 2 16,1 0-1-16,0 0 0 16,-2 0-1-16,2 0 1 15,0 0 0-15,3 0 0 16,-3 0-1-16,3 0 1 15,-5 0 0-15,5 0-1 16,-1 0 2-16,1 0-1 16,-1 0 1-16,1 0-1 15,0 0 0-15,0 0 0 16,0 0 0-16,0 0 0 16,0 0 1-16,0 0 0 15,0 0 0-15,0 0-1 16,0 0 0-16,0 0 0 0,0 0 0 15,0 0-13 1,0 0-55-16,0 0-50 0,0 0-49 16,0 0-144-16,0 0-515 0</inkml:trace>
  <inkml:trace contextRef="#ctx0" brushRef="#br0" timeOffset="61900.5557">685 8618 611 0,'0'0'76'16,"0"0"-63"-16,0 0 16 16,0 0 20-16,0 0 2 15,0 0-5-15,91 28-16 16,-64-25 63-16,1 0-25 15,3-1-20-15,1 0-21 16,4-2-12-16,-2 0 8 16,6 0-3-16,-4-2-13 15,-1-6 8-15,0-6 8 16,4 0-12-16,-1-3-5 16,0-2 0-16,-2-2-6 15,1 0 3-15,-1-5 3 0,-2-1-1 16,-1-3-5-1,-2-5-6-15,-1-9 5 16,-2-1-6-16,-2-3 5 0,-2-4-4 16,-5 1 6-16,-2 1 0 15,-3 2 0-15,-5 3 0 16,-4 2 0-16,-4 4 1 16,-1 2 0-16,0 3 5 15,-10 1-6-15,-9 1 0 16,-1 3-1-16,-7-2 1 15,-3 5-6-15,-4 1 6 16,-6 1 0-16,4 3 0 16,-4 2 0-16,-1 4 1 0,-2 0-1 15,0 6 0 1,-5 1 0-16,-1 1-1 0,-6 4-6 16,-2 0-2-1,-3 3-1-15,1 0 0 0,-1 0 4 16,5 10-1-16,-2 4-12 15,5 3-3-15,0 4-20 16,1 5-7-16,3 2 10 16,1 2-2-16,6-1-6 15,3 6 16-15,5 2 23 16,4 0-2-16,5 4 1 16,1 2-17-16,2 6-4 15,-1 2-17-15,8 7-13 0,-2 15 3 16,6-6 24-1,6 3 20-15,3 3-1 0,1-15 13 16,0 7-1-16,7-6-4 16,6-4 6-16,4-8 1 15,5-2-1-15,2-8 0 16,9-1 0-16,1-5 0 16,5-2 0-16,7-6-1 15,1-3 1-15,6-6 0 16,2-8 1-16,2-4 15 15,3-2 1-15,-1-2 21 16,-3-8-9-16,-1-5-3 16,-6 1-18-16,-4 0 10 15,-8 2 6-15,-10 0 22 16,-6 5 1-16,-8 2-24 0,-4 2 11 16,-6 1-18-16,-1 2-6 15,-2 0-2-15,0-1-7 16,0-2-1-16,0-1-7 15,0-3-236-15</inkml:trace>
  <inkml:trace contextRef="#ctx0" brushRef="#br0" timeOffset="67844.9843">201 6858 1117 0,'0'0'234'0,"0"0"29"16,0 0 10-16,0 0-52 0,0 0-91 15,0 0-16-15,-26-34-55 16,26 34-52-16,0 15-7 16,0 12 0-16,3 10 5 15,10 7 13-15,-1 1 1 16,4-2-7-16,1-4-5 15,1-6-6-15,-3-8 0 16,3-8 0-16,-5-6 0 16,-1-10-1-16,0-1-2 15,1-9 2-15,-1-16 5 16,-1-6 2-16,1-3 3 16,0 0-9-16,-5 3-1 0,0 8 2 15,-3 6-1 1,0 7-1-16,-4 7 1 0,0 3-1 15,3 0 0-15,0 5-12 16,8 10 3-16,2 2 9 16,0 1 0-16,2-2 12 15,2 0-12-15,-1-9 2 16,-4-3 6-16,2-4-2 16,-1 0 10-16,0-11 21 15,-4-14 4-15,3-4-16 16,-3-9-10-16,-5-4-5 15,-4-5-1-15,0 0-1 16,-1 1-7-16,-11 4-1 0,0 6-6 16,-1 11-18-16,-1 9-23 15,1 7-29-15,-7 9-114 16,6 7-301-16,2 5-449 0</inkml:trace>
  <inkml:trace contextRef="#ctx0" brushRef="#br0" timeOffset="68335.4235">728 6246 922 0,'0'0'599'0,"0"0"-325"15,0 0 28-15,0 0-103 16,0 0-50-16,0 0-22 16,0 0-55-16,-21-9-39 0,21 13-11 15,0 9-13-15,0 7 12 16,0 5 19-16,0 7-4 16,5 4-9-1,1 0-14-15,3 3-1 0,1-5-3 16,-4 1-1-16,4-5-8 15,-2-6 1-15,-2-5-1 16,-3-6-1-16,0-6-35 16,-3-2-31-16,0-5-42 15,0-2-40-15,-12-13-72 16,-6 1-440-16</inkml:trace>
  <inkml:trace contextRef="#ctx0" brushRef="#br0" timeOffset="68630.1659">479 6379 1385 0,'0'0'391'16,"0"0"-105"-16,0 0-95 15,0 0-45-15,0 0-56 16,0 0-13-16,91-96-1 15,-45 64-4-15,5-4-12 16,4-5-19-16,2 0-8 16,1 3-12-16,-3 2-6 15,-7 5-14-15,-6 7 6 16,-14 7-6-16,-8 8-1 0,-10 4-23 16,-6 5-64-16,-4 14-117 15,0 10-123-15,-6 3-404 0</inkml:trace>
  <inkml:trace contextRef="#ctx0" brushRef="#br0" timeOffset="70333.4946">221 7500 1335 0,'0'0'234'0,"0"0"-177"0,0 0 4 15,0 0 56-15,0 0 44 16,94-17-46-16,-51 7-20 16,8 1-13-16,10-5-6 15,3 1-33-15,17-4-9 16,16-3-6-16,15-5-4 16,-2 0-9-16,-25 0-5 15,-21 6-2-15,-16-1 0 16,4-4-6-16,8-5 7 15,7-4-8-15,-9 3 0 16,-7 0 0-16,-4-1 9 16,-5 1 5-16,0-2 6 15,-5-4 12-15,2-3-4 0,-3-4-2 16,1-1-3 0,-1-3-6-16,-3-1 1 0,-3-2 1 15,-1 3-19-15,-2 0 8 16,-4 2 3-16,-4 0-10 15,-1 0 11-15,-6 0 3 16,-3-4-2-16,-3-1-13 16,0-3 5-16,-6-4 0 15,0-4 0-15,-6 0 0 16,-7 3-5-16,-1 5-1 16,-7 4 2-16,0 6-1 15,-4 6 0-15,1 3 1 0,-6 3-1 16,0 3 5-16,-4 3-5 15,0 2-1-15,-5 4 0 16,3 0 0-16,0 3 0 16,-2 3 0-16,0 0 0 15,-2 2 0-15,4 1 0 16,-2 1 0-16,-1 2 0 16,0 2-2-16,1 0 2 15,-3 1-1-15,2 2 1 16,-4 1-1-16,2 1 1 15,-3 0 0-15,-2 0-1 0,-1 0 2 16,1 6-1 0,3 0 1-16,0 3-1 0,2 1 1 15,1 2-1-15,1-1 0 16,5 0 0-16,0 1 0 16,2 3-1-16,0 0 0 15,3 1 1-15,1 1-1 16,-2 0 0-16,3 0 1 15,-1 0-1-15,5 0 1 16,-1 0-1-16,1 0-7 16,0 1 7-16,2 2 1 15,-1 0-1-15,0 1 0 16,-2 1 0-16,3 1 0 16,-3 2 1-16,3 0 0 15,-1 1 0-15,5 1 0 16,0-3-1-16,3 3 1 15,1-4-1-15,4 0 1 0,-1-2 0 16,3 1 0-16,-3 0 0 16,5 1-1-16,-1 0 0 15,2 4 1-15,1-1-1 16,1 1-1-16,2-1-4 16,0 1 5-16,0-1 1 15,0 1 0-15,0-4 0 16,0 3 0-16,0 1 0 15,0-1 0-15,0 1 0 16,0 2 0-16,0 1 1 16,0 1 0-16,0-1-1 15,0 2 0-15,0 1 1 16,0 2-1-16,0-2-1 0,0 2 0 16,0 1 0-16,0-2 0 15,0-1 1-15,0 1-1 16,0-1 0-16,3 0 0 15,5-2 0-15,1 1-1 16,1 1-4-16,5 1 5 16,1 0 0-16,0-2 0 15,7 1 0-15,-2-4 0 16,3 1 1-16,0-1 1 16,0-4-1-16,-2 0-1 0,-1-3 1 15,0-2-1-15,0-3 1 16,0 0-1-16,1-3 1 15,2 1 0-15,1-4 7 16,2-2-6-16,3-2 12 16,1-5-2-16,2-2 7 15,1 0-3-15,0 0 3 16,1-8 4-16,0-3-1 16,0-4-2-16,-1 1-4 15,-2 0-6-15,-8 3-8 16,-2 2 0-16,-6 4 5 15,-8 0-6-15,-2 4 1 16,-3 1-1-16,-3 0 0 0,0 0-1 16,0 0-35-1,0 0-44-15,3-1-128 0,-3-5-510 0</inkml:trace>
  <inkml:trace contextRef="#ctx0" brushRef="#br0" timeOffset="81938.1818">964 10040 1200 0,'0'0'216'0,"0"0"-15"0,0 0 75 15,0 0-124 1,-63-68-52-16,32 61-38 0,-5 7-19 16,-10 2-3-16,-5 21-12 15,-6 13 5-15,2 5 2 16,9 1 19-16,12-5-26 15,19-7-18-15,15-7-8 16,0-3-1-16,25-2-1 16,8-4 8-16,7-2 5 15,3-3-1-15,-1 0 0 16,-6 0-5-16,-9 0-2 16,-9 2-5-16,-11 1 0 15,-7 4 2-15,0 4 7 0,-19 5 8 16,-2 3-3-1,-6 0-8-15,0-3-5 0,5-5-1 16,7-7-52-16,15-13-110 16,0-7-138-16,7-14-628 0</inkml:trace>
  <inkml:trace contextRef="#ctx0" brushRef="#br0" timeOffset="82832.7469">1054 10118 1746 0,'0'0'229'16,"0"0"-124"-16,0 0 11 15,0 0-79-15,0 0-29 16,0 0-8-16,0 0 1 0,-13 33-1 16,26-23 0-16,4-5 0 15,3-3 0-15,2-2 5 16,0-2-5-16,-2-13-15 15,-2-4-6-15,-9-7 9 16,-4-1-1-16,-5 1 12 16,0 1-6-16,-10 4 7 15,-3 8 29-15,-2 4 8 16,-2 7-15-16,1 2-11 16,-1 7-4-16,1 14-4 15,1 6 6-15,5 3 0 16,4 3-8-16,6-2 1 15,2 1-1-15,19-6 0 16,8-3-1-16,7-9-6 0,3-6-46 16,2-8-124-16,-3-9-97 15,-7-16-16-15,-7-10-115 16,-12-2 90-16,-6-6 314 16,-6 0 38-16,0-1 165 15,0 7 65-15,0 6-47 16,0 11 6-16,-2 9-41 15,2 9-68-15,0 2-85 16,0 17-33-16,9 12 14 16,2 8 4-16,2 5 15 15,1 2 3-15,-1-4-16 16,3-5-20-16,-5-11 1 16,2-9 0-16,-1-14 1 0,0-1-1 15,6-23 17-15,1-13-17 16,1-6 0-16,2-3-1 15,-3 1 0-15,-5 8-2 16,-3 10 2-16,-1 8 14 16,-6 12 33-16,-1 6 0 15,2 0-39-15,3 13-8 16,6 7 0-16,4 5 6 16,3 0 4-16,7-3-2 15,1-5-7-15,0-5 0 16,1-9 1-16,-3-3 7 15,-1-9-9-15,-7-18-1 16,-1-10-12-16,-11-19 2 0,-7-23 4 16,-7-24 6-16,-17-7-9 15,-1 19 10-15,5 29 0 16,11 32 53 0,5 19 32-16,-2 6 47 0,6 5-66 15,0 5-63-15,0 24-3 16,7 13 0-16,7 9 0 15,7 6 1-15,-2 1 0 16,3 0 0-16,-5-1-1 16,-1-2 0-16,-4-5-103 15,-12 1-86-15,0-15-124 16,0-11-344-16</inkml:trace>
  <inkml:trace contextRef="#ctx0" brushRef="#br0" timeOffset="83036.6183">1659 9849 1774 0,'0'0'233'0,"0"0"-195"15,0 0 9-15,109-67 14 16,-60 47-8-16,6 4-16 16,1 5-21-16,-3 5-9 15,-6 6 1-15,-3 0-8 16,-11 7-1-16,-11 10-48 15,-10 12-104-15,-7-5-347 0,-5-6-933 16</inkml:trace>
  <inkml:trace contextRef="#ctx0" brushRef="#br0" timeOffset="83188.8496">2078 9549 1877 0,'0'0'204'0,"0"0"-132"15,0 0-26-15,0 0-46 16,0 0-56-16,85-16-212 16,-40 16-346-16,-1 4-333 0</inkml:trace>
  <inkml:trace contextRef="#ctx0" brushRef="#br0" timeOffset="84416.7145">2309 9546 1989 0,'0'0'240'16,"0"0"-177"-16,0 0-32 15,0 0-30-15,0 0 26 16,0 0 34-16,0 91-15 16,6-60 1-16,-1-3-6 15,-2-3-12-15,-2-3-18 16,-1-5-10-16,0-5 12 15,0-10-11-15,0-2 20 16,0-12 15-16,-6-19-31 16,-3-11-5-16,2-12-1 15,4-5-1-15,3-2 1 16,0 10-1-16,0 12-1 0,10 11 2 16,2 13-2-16,2 15-8 15,5 0 2-15,3 20 7 16,5 11 0-16,0 5 1 15,0 4 0-15,-4-2 0 16,-1-2 0-16,-9-5 0 16,-1-9 1-16,-6-5 0 15,-3-9 0-15,-3-8 1 16,0 0 16-16,3-15 1 16,5-13-18-16,0-9-1 0,4-4-2 15,1 2-11-15,4 3 12 16,-4 11-5-16,1 10-3 15,-5 9-10-15,6 6 5 16,0 4 6-16,3 16 6 16,7 6 2-16,3 0 5 15,2 1-3-15,1-5-2 16,1-2 0-16,-1-11 0 16,-3-6 2-16,-3-3-2 15,0-12-16-15,-6-17-8 16,-1-12-4-16,-6-10 1 15,-8-7-1-15,-4 0 1 16,0 5 15-16,-1 9 11 0,-10 13 1 16,0 13 6-1,0 13 7-15,-1 5-7 0,1 18-6 16,4 15-6-16,1 8 6 16,6 8 0-16,0 2 0 15,9-1 0-15,15-7 0 16,6-6 0-16,12-10-2 15,4-15-62-15,2-12-39 16,1-4-47-16,-7-26-97 16,-9-12-27-16,-14-8 72 15,-13-8 102-15,-6-1 100 16,-5 8 26-16,-9 7 185 16,3 11-20-16,2 14-68 15,6 12 9-15,1 7-70 16,2 15-62-16,0 18 0 0,5 9 8 15,7 9 19 1,1 2 4-16,1-1 1 0,2-5-5 16,-1-8-17-16,1-10-3 15,-2-15-6-15,5-11 0 16,-3-6 8-16,6-26 10 16,0-15-13-16,-1-10 0 15,1-4 0-15,-1 3-6 16,-4 10 0-16,-4 11 0 15,-4 12 15-15,-5 13 50 16,0 9-7-16,-1 0-58 16,2 16-9-16,3 7 9 15,2 8 0-15,5-2 8 16,3 0-7-16,3-6 5 16,4-6-5-16,-1-11 8 0,-1-6-1 15,-6-15-2 1,-3-16 10-16,-4-13-10 0,-10-23-6 15,-1-22 8-15,-17 2 1 16,1 11 7-16,0 13 91 16,6 27-1-16,-2 7-20 15,8 9-21-15,2 15-21 16,3 5-44-16,0 17 0 16,6 17-1-16,12 10 0 15,5 4 1-15,5 5 1 16,3-1-1-16,1-4-8 15,-4-4-68-15,-6-4-131 0,-11-13-99 16,-7-13-460-16</inkml:trace>
  <inkml:trace contextRef="#ctx0" brushRef="#br0" timeOffset="84608.2772">3425 9065 2152 0,'0'0'263'0,"0"0"-180"16,0 0 5-16,101-57 1 16,-29 27-43-16,1-1-25 15,5 2-12-15,-5 2-9 16,-3-3-11-16,-12 7-193 16,-16 0-527-16</inkml:trace>
  <inkml:trace contextRef="#ctx0" brushRef="#br0" timeOffset="87115.0322">5152 8681 484 0,'0'0'591'15,"0"0"-337"-15,0 0 104 16,0 0-83-16,-10-87-68 0,-5 67-3 16,-3 2-41-16,-9 2-41 15,-6 10-35-15,-4 6-29 16,-6 3-24-16,-2 20-14 16,2 7 5-16,5 10 0 15,10 4-10-15,7 3-3 16,14 0-6-16,7-4-6 15,1-6 0-15,23-5 0 16,9-11 0-16,6-11-9 16,5-10-17-16,0-8-23 15,-7-18 0-15,-4-12 16 16,-15-10 14-16,-5-7 19 16,-10-5 0-16,-3 2 0 0,0 4 1 15,-10 13 5 1,1 13 22-16,2 12-1 0,5 10 11 15,0 6-34-15,2 2-4 16,0 17-12-16,4 7 12 16,13 7-1-16,6 2 0 15,6 0 1-15,6-6-2 16,5-5-46-16,-3-12-28 16,-1-10-25-16,-8-2 10 15,-5-22 23-15,-11-10 43 16,-8-8 24-16,-4-2 1 15,0 2 16-15,-1 4 51 16,-4 11 8-16,1 8-8 16,1 6-14-16,3 10-11 15,0 1-30-15,0 3-12 0,0 15-12 16,3 7 12 0,6 6 0-16,5 5 0 0,2-2-1 15,0-2 1-15,-1-8 1 16,0-7-1-16,-3-7-1 15,-2-10 1-15,3 0 1 16,1-10 11-16,5-10-2 16,2-1-1-16,-1-1-2 15,-1 2 2-15,-1 4-7 16,-1 5 10-16,3 5-2 16,0 1-10-16,5 5 1 15,6 0 0-15,7 0-1 16,3 0 1-16,3 5-1 15,-2 0 2-15,-2-4-2 0,-8-1-13 16,-5 0-7-16,-6-16 4 16,-6-5 1-16,-4-8 14 15,-3-7 0-15,-2-1 0 16,-5-2 0-16,-1 6 0 16,0 9 1-16,0 5 0 15,0 11 1-15,-2 6 6 16,-7 2-7-16,-7 10 0 15,-8 13-1-15,3 9 0 16,-2 2 1-16,6 0-2 16,5-4 1-16,7-5-5 15,5-6-3-15,0-9 0 16,14-5-27-16,3-5 12 0,0 0 18 16,4-15 5-16,-6-5-5 15,-2-5 0-15,-7 0 6 16,-1 1 0-16,-5 2 0 15,0 10 1-15,0 2 8 16,0 9 12-16,0 1-21 16,0 4-3-16,0 15-11 15,6 5 13-15,4 2 0 16,2 2 1-16,9-6 0 16,1-5 0-16,2-6 1 15,0-10 0-15,0-1 1 16,-5-12-1-16,-2-19-1 15,-11-24-1-15,-6-31-5 0,-14-34 5 16,-11-13-12-16,-2 22 4 16,6 29-5-16,11 39 4 15,2 22 10-15,2 4 7 16,-1 7 35-16,4 10-9 16,0 3-33-16,3 28-10 15,0 13 10-15,6 9 1 16,12 9 5-16,7 4-4 15,6-4 4-15,4-1-6 16,2-8-1-16,0-12-1 16,-1-16-53-16,-5-15-19 0,-8-10 4 15,-4-17 22-15,-8-17-26 16,-7-7 24 0,-4-1 26-16,0 3 23 0,-4 6 1 15,-4 9 4-15,-2 10 48 16,8 9 15-16,-1 5-29 15,0 5-36-15,3 13-2 16,0 6 1-16,0 2 0 16,12 1-1-16,6-7 2 15,0-6 4-15,4-9-5 16,-1-5 8-16,-1-7 4 16,0-17 6-16,-3-5-7 15,-1-3-1-15,-4 3 0 16,-2 9 27-16,-5 11 8 15,-2 9-16-15,5 8-30 16,3 37-11-16,3 33 11 0,8 31 17 16,2 16-1-16,-3-2 9 15,-6-11-10-15,-12-20-6 16,-3-19-8-16,-6-19 6 16,-12-21-7-16,-1-15-1 15,-2-7-10-15,-6-11 11 16,-3-3 0-16,0-43 0 15,7-38-1-15,21-33-23 16,3-17-6-16,32 2 11 16,13 17 7-16,-5 35 11 15,-5 23 0-15,-8 21-29 16,-4 9-6-16,1 0 9 16,3-1 11-16,-1 2 9 0,-4 9 1 15,-6 3 0-15,-6 8 5 16,-5 1 0-16,-3 5 0 15,-3 0-16-15,0 0-27 16,0 6-21-16,0 6 38 16,0 2 3-16,0 3-2 15,0 2-3-15,4-2 13 16,5 4 6-16,2-1 1 16,2-3 8-16,2 3 0 15,3-6 0-15,0-5-12 16,1-3-2-16,2-6-7 15,-1 0 6-15,2-15 4 16,0-5 5-16,-4-3 5 16,0-4 2-16,-6 4 11 15,-2 3 42-15,-5 5 44 0,-2 8 13 16,-2 1 6-16,-1 6-37 16,0 0-66-16,0 9-13 15,2 12-5-15,1 6 5 16,3 3 18-16,3 4-6 15,3-3 5-15,1-1-4 16,2-7-1-16,-3-4-11 16,1-10 0-16,-2-6 0 15,-1-3 5-15,-1-9-6 16,0-16-61-16,-4-11-89 16,-8-32-73-16,-15 7-337 0,-6 2-761 15</inkml:trace>
  <inkml:trace contextRef="#ctx0" brushRef="#br0" timeOffset="87280.3669">6890 7651 1360 0,'0'0'248'0,"0"0"44"16,0 0-85-16,0 0-105 15,0 0-70-15,0 0-32 16,0 0 0-16,16-2-49 15,5 10-139-15,7 0-308 0</inkml:trace>
  <inkml:trace contextRef="#ctx0" brushRef="#br0" timeOffset="87632.3858">7476 7749 1322 0,'0'0'222'16,"0"0"87"-16,0 0-160 15,0 0-74-15,0 0-43 16,0 0 18-16,0 0 7 16,-67 94-9-16,57-67 4 15,7 0 4-15,3-1-32 0,0-4-2 16,10-3-2-1,9-2 5-15,5-3 3 0,4 0 24 16,4-1-9-16,-1 1-9 16,-3 1-17-16,-7 2-10 15,-7 0-6-15,-14 2 5 16,-6 1 9-16,-43 7 19 16,-6-5-11-16,-13-2-22 15,-23-14-1-15,26-6-101 16,7-3-484-16</inkml:trace>
  <inkml:trace contextRef="#ctx0" brushRef="#br0" timeOffset="88712.4377">8629 7386 1023 0,'0'0'242'16,"0"0"87"-16,0 0-65 0,0 0-43 15,-31-78-78-15,-3 65-38 16,-10 10-8-16,-9 3-17 16,-11 16-13-16,2 15-15 15,1 10-6-15,5 4-7 16,12 3-6-16,16 1-15 16,14-4-11-16,14-4 2 15,11-9-9-15,26-8-4 16,15-17 3-16,12-7-10 15,5-19-19-15,-3-20-27 16,-8-26 6-16,-9-36 28 0,-21-42 3 16,-16-18 11-16,-12 9 3 15,-3 36 6-15,-7 55 0 16,-2 29 36-16,0 16 42 16,-1 7-19-16,-1 9-33 15,-2 2-11-15,-5 42-15 16,0 33 9-16,9 34-9 15,12 13 1-15,5-15-1 16,21-31 0-16,4-33 0 16,9-18-14-16,12-6-38 15,5-6-44-15,5-12-54 16,-10-9-22-16,-8-27-21 0,-13-16 55 16,-13-9 85-16,-12-2 53 15,-5 6 47-15,0 8 66 16,-2 13 20-16,-9 16-6 15,1 11-20-15,-2 6-48 16,0 14-46-16,-3 17 2 16,3 9 3-16,5 6-16 15,7 2 15-15,0-3-2 16,10-7-9-16,14-9 0 16,6-14-5-16,3-11 7 15,1-4 1-15,-1-18-1 16,-3-17-2-16,-8-8-6 15,-10-6-9-15,-12-2-5 0,0 6-1 16,-17 6-12-16,-6 12-16 16,-3 13-52-16,6 14-15 15,15 10-63-15,5 11-129 16,0 3-308-16</inkml:trace>
  <inkml:trace contextRef="#ctx0" brushRef="#br0" timeOffset="88949.8254">9269 6878 1318 0,'0'0'311'0,"0"0"49"16,0 0-152-16,0 0-94 0,0 0-50 16,0 0 17-16,-88 92 16 15,69-44-12-15,7 5-29 16,7-4-17-16,5-4-18 15,0-3-12-15,18-11-1 16,9-11-7-16,6-11 0 16,10-9-1-16,23-24-75 15,-11-9-200-15,-7-3-646 0</inkml:trace>
  <inkml:trace contextRef="#ctx0" brushRef="#br0" timeOffset="89099.0856">9719 6924 889 0,'0'0'1154'0,"0"0"-823"16,0 0-143-16,0 0-113 15,0 0-75-15,0 0-36 16,-83 7-271-16,29 1-1513 0</inkml:trace>
  <inkml:trace contextRef="#ctx0" brushRef="#br0" timeOffset="91159.9748">716 11269 1694 0,'0'0'312'16,"0"0"-137"-16,0 0-94 0,0 0-56 16,0 0 27-16,-15 89 44 15,5-46-26-15,4 3-30 16,6-6-18-16,0-1-8 16,0-10-7-16,0-8-6 15,6-8-1-15,4-12-7 16,2-1-30-16,3-17 36 15,6-13 0-15,3-9-12 16,-3-1-8-16,0 3 19 16,-8 7 1-16,-1 11 1 15,-7 8 14-15,-2 5 27 16,-2 6-5-16,3 0-34 16,4 15-2-16,4 7 0 15,9 7 23-15,4 5 1 16,8-2 23-16,4-4-6 0,1-6-22 15,-4-10-10-15,3-12 3 16,-7 0 4-16,-6-22 5 16,-2-11 11-16,-6-13-17 15,-8-8-8-15,-5-5 7 16,-3-5-14-16,-6 2-8 16,-7 9 1-16,-1 13-11 15,5 14 6-15,2 14-14 16,4 12-36-16,3 0-138 15,10 23-54-15,6 5-33 16,4-4-444-16</inkml:trace>
  <inkml:trace contextRef="#ctx0" brushRef="#br0" timeOffset="91370.2517">1444 11168 1502 0,'0'0'679'15,"0"0"-598"-15,0 0-40 16,0 0-2-16,0 0 53 16,22 89-17-16,-12-50-20 15,0 0-28-15,-1-5-19 16,-5-2-8-16,1-6-29 0,-5-10-156 16,0-11-197-16,-3-5-674 15</inkml:trace>
  <inkml:trace contextRef="#ctx0" brushRef="#br0" timeOffset="91633.6045">1362 10868 1392 0,'0'0'260'0,"0"0"-107"16,0 0-12-16,0 0-21 15,0 0-8-15,-39 97-55 16,39-70-30-16,2-7-15 15,7-5-3-15,3-12 5 16,0-3 38-16,4-5 52 16,-1-19-21-16,1-5-58 0,-5-4-14 15,-2-1-11-15,-5 1-2 16,-4 10-21-16,0 6-25 16,0 11-5-16,0 6-47 15,-4 13-129-15,4 12-119 16,0-1-311-16</inkml:trace>
  <inkml:trace contextRef="#ctx0" brushRef="#br0" timeOffset="91822.2674">1674 11057 912 0,'0'0'1119'0,"0"0"-959"16,0 0-22-16,0 0-54 15,0 0-36-15,103-34-35 16,-78 29-7-16,0 4-6 16,4 1-83-16,-8 0-132 15,-5 0-394-15</inkml:trace>
  <inkml:trace contextRef="#ctx0" brushRef="#br0" timeOffset="92012.0692">1659 11279 508 0,'0'0'1388'16,"0"0"-1205"-16,0 0-46 15,0 0-29-15,0 0 51 16,0 0-30-16,100-11-74 16,-57-2-37-16,5-2-18 15,16-8-128-15,-16 2-251 16,-9-2-1659-16</inkml:trace>
  <inkml:trace contextRef="#ctx0" brushRef="#br0" timeOffset="92670.0357">2554 10747 1066 0,'0'0'492'0,"0"0"-174"16,0 0-20-16,0 0-64 16,0 0-38-16,0 0-66 15,0 0-39-15,-12-1-34 0,12 9-28 16,0 9-8-16,0 8 62 15,8 6-13-15,5 7-7 16,-1 3 1-16,1 1 2 16,2 4-6-16,-3-4-17 15,-3-2-4-15,-3-6-12 16,0-4-19-16,-3-5-7 16,1-5 7-16,-4-7-8 15,0-4 1-15,0-5 0 16,0-3-1-16,0-1-1 15,0 0-37-15,0-10-71 16,-10-2-126-16,-4-4-362 0</inkml:trace>
  <inkml:trace contextRef="#ctx0" brushRef="#br0" timeOffset="102039.1845">3000 10484 626 0,'0'0'102'0,"0"0"-71"16,0 0 117-16,0 0-29 15,0 0-24-15,-20-37 7 16,17 32-18-16,-2-1-2 16,-1 0 26-16,-2-1-24 0,-3-1-1 15,-2-2 6 1,-2-1-9-16,-6-2-8 0,-1-1-1 15,-5 2-32-15,-1-1-10 16,-2 2 8-16,0 4 17 16,-1 1-11-16,1 2-18 15,3 4-3-15,-1 0-1 16,-1 0-5-16,4 0-4 16,-2 8 1-16,-1 5-1 15,0 0-3-15,-5 6-7 16,0 3 14-16,-1 0 0 15,-1 2 5-15,-2 2-6 16,3 3-5-16,-2 0 2 16,-1 3-3-16,4 2 3 15,0-1-3-15,6 0-3 0,5 1-5 16,5 1 8-16,4 5 0 16,4 2-9-16,9 5 14 15,0 1-1-15,3 2 4 16,18 2-6-16,0 2 22 15,12 0 7-15,3-1-8 16,4-1-12-16,2 1 6 16,4-3-7-16,0-4-3 15,3-4 1-15,3-6-10 16,-1-8-5-16,4-10 13 16,-1-9-2-16,1-9 7 15,3-1 2-15,-2-19 2 16,0-10-6-16,1-8 1 15,-2-9-5-15,-4-6-14 16,-6-6 11-16,-8-5-10 0,-2-3 0 16,-9-1-1-16,-4-4 2 15,-6 5-1-15,-6 1-1 16,-3 3 1-16,-5 2 0 16,-2 3 6-16,-2-1 2 15,-10 3-9-15,-7 4 6 16,1 6 0-16,-6 4-5 15,2 6 7-15,-5 5-8 16,-1 4 1-16,-2 3-1 16,-3 2 0-16,-3 6 0 15,-1 4 0-15,-6 4 0 0,-1 5-1 16,-6 3 1-16,-7 0-2 16,-4 6-5-16,-5 13 6 15,-4 5-1-15,4 9 1 16,-1 7-32-16,7 10-43 15,-3 25-96-15,18-9-148 16,9-13-588-16</inkml:trace>
  <inkml:trace contextRef="#ctx0" brushRef="#br0" timeOffset="103247.2703">904 12201 1837 0,'0'0'215'0,"0"0"-161"16,0 0 58-16,0 0-67 15,0 0-36-15,0 0-8 16,-40 75 23-16,38-32 25 0,2 1-5 16,0-2-8-1,2-6-21-15,10-5-15 0,1-9 7 16,1-7-6-16,2-9-1 16,1-6 1-16,3-6 6 15,1-16 8-15,0-10 3 16,0-2-16-16,-3-1 5 15,-5 5 0-15,-5 9 1 16,-5 6 16-16,-3 7 20 16,0 6 4-16,0 2-23 15,4 0-25-15,2 15-11 16,3 6 11-16,6 4 0 16,0 4 9-16,10-4 3 15,-1-6 2-15,4-5 6 16,2-8 0-16,-2-6 13 0,8-6 14 15,-1-19-14-15,4-11-9 16,-5-10-12-16,-1-19 3 16,-9 3-2-16,-14-4-13 15,-10 2-6-15,0 16-12 16,-16 5-22-16,-8 13-7 16,3 14-63-16,6 14-150 15,7 2-293-15,8 0-702 0</inkml:trace>
  <inkml:trace contextRef="#ctx0" brushRef="#br0" timeOffset="103785.0215">3549 10638 1558 0,'0'0'225'0,"0"0"-70"16,0 0-56-16,0 0-74 15,0 0-17-15,0 0-8 16,106-58-30-16,-77 48-112 15,-6 5-62-15,-8 2-119 16,-12 3-45-16,-3 1-23 16,0 15 84-16,-17 4 307 0,-6 2 30 15,0 0 266 1,1 0-18-16,4-5-13 0,5-3-64 16,5-4-28-16,8-5-84 15,0-5-53-15,18 0-12 16,30-15 40-16,37-21-64 15,-5-1-50-15,-10-1-548 0</inkml:trace>
  <inkml:trace contextRef="#ctx0" brushRef="#br0" timeOffset="103991.3694">4090 10271 1573 0,'0'0'169'15,"0"0"-168"-15,0 0 7 0,0 0 63 16,93 84 13-16,-65-42-18 16,-6 5-2-16,-11 1 2 15,-8-1-23-15,-3-1 2 16,-23-5-9-16,-15-3-20 16,-29-1-16-16,7-12-118 15,5-14-939-15</inkml:trace>
  <inkml:trace contextRef="#ctx0" brushRef="#br0" timeOffset="104508.3474">4655 10014 1491 0,'0'0'274'16,"0"0"-214"-16,0 0 3 15,0 0 65-15,26 109-13 16,-11-68-33-16,1-2-38 16,1-2-13-16,-7-9 3 15,-1-6-16-15,-6-10-5 16,-3-7 0-16,0-5 23 15,0-10 96-15,-12-17-57 16,-6-16-56-16,-5-22-18 16,0-30 0-16,-1-31-1 15,6 7-18-15,9 26-49 0,9 35-21 16,0 33 26 0,6 6 3-16,10 7-49 0,4 4-157 15,10 15-78 1,-5 13-58-16,-9 3-766 0</inkml:trace>
  <inkml:trace contextRef="#ctx0" brushRef="#br0" timeOffset="104937.9106">4353 10096 1265 0,'0'0'276'15,"0"0"-154"-15,0 0-78 0,128-24-27 16,-16-1-9-1,-5-1-7-15,-16 4 9 0,-31 6-10 16,-21 3 1-16,1-1 0 16,-7 2 0-16,-6-2 11 15,-12 3 89-15,-14 4 121 16,-1 3-73-16,-7 3-64 16,-14 1-34-16,-7 0-19 15,-4 15-7-15,-2 10 10 16,4 5 8-16,6 4-14 15,9-2-3-15,11 2-12 16,4-4-13-16,7-5 0 16,14-6 7-16,4-9 2 15,1-9-2-15,1-1 4 16,1-16 13-16,-3-12-6 0,-2-13-7 16,-10-5-4-16,-6-4-3 15,-7-3-5-15,-4 3-22 16,-11 11-10-16,-3 13 4 15,2 12-27-15,6 11-58 16,2 3-84-16,8 19-167 16,10 1-160-16,5 0-253 0</inkml:trace>
  <inkml:trace contextRef="#ctx0" brushRef="#br0" timeOffset="105199.7488">5140 9895 1020 0,'0'0'570'16,"0"0"-425"-16,0 0 48 16,0 0-65-16,0 0-61 0,0 0 0 15,0 0-9-15,84 75-12 16,-77-38-11-16,-7-1 7 16,0-4 1-16,-7-4 4 15,-8-6 7-15,1-10-18 16,4-10 1-16,4-2 42 15,3-24-18-15,3-12-54 16,8-15-7-16,18-8-82 16,13-2-80-16,33-8-45 15,-10 19-282-15,-4 11-586 0</inkml:trace>
  <inkml:trace contextRef="#ctx0" brushRef="#br0" timeOffset="105671.5218">6171 9547 1575 0,'0'0'577'15,"0"0"-515"-15,0 0-46 16,0 0 6-16,0 0 54 0,42 116 13 16,-14-63 1-1,-1 3-52-15,-5-4-24 0,-4-2-13 16,-6-9-1-16,-7-6-37 16,-5-12-90-16,0-14-51 15,-8-9-5-15,-14-18-77 16,-2-31-81-16,-4-27 8 15,-1-28 113-15,4-9 197 16,11 16 23-16,8 27 292 16,6 29 87-16,0 13-117 15,3 3-55-15,11 0-105 16,10 6-45-16,1 12-18 16,5 7-2-16,-3 0-14 15,-8 20-6-15,-7 10-10 16,-10 9-6-16,-2 2 9 0,-17 5 0 15,-7-1-10-15,5 2-12 16,6-15-158-16,8-10-460 0</inkml:trace>
  <inkml:trace contextRef="#ctx0" brushRef="#br0" timeOffset="106013.3221">6462 9373 1470 0,'0'0'348'0,"0"0"-84"16,0 0-155-16,0 0-57 16,0 0 8-16,-73 99 13 15,64-57-20-15,3-2-11 0,6-4-18 16,0-8-8-16,15-7-10 16,1-9-5-16,4-9 7 15,3-3 7-15,3-17 16 16,0-15-10-16,3-20-12 15,-5-23-9-15,-9 0-11 16,-9 8 1-16,-6 9-16 16,-9 24 6-16,-11 5 11 15,-3 7 3-15,-4 19-5 16,7 3-3-16,2 23 0 16,11 7-29-16,7 5-59 15,7-2-49-15,52-5-135 16,-3-9-89-16,2-13-37 0</inkml:trace>
  <inkml:trace contextRef="#ctx0" brushRef="#br0" timeOffset="106478.0392">6807 9110 995 0,'0'0'243'16,"0"0"5"-16,0 0-84 16,-93-11 15-16,64 26-34 15,7 6-50-15,10 6-62 16,5 1-18-16,7 0-14 15,7-2 0-15,14-6 0 16,8-3-1-16,-1-5-6 16,2-9-13-16,-7 0 4 0,-3-2 8 15,-11 1 7 1,-6 3-2-16,-3 1 1 0,-8 5 1 16,-19 8 45-16,-7 3 22 15,-7 5-1-15,3 0-20 16,5-1-11-16,10-2-18 15,9-4-16-15,12-6 0 16,2-5 0-16,11-9-1 16,20 0 1-16,7-14 5 15,5-15-6-15,-3-9 0 16,-4-8-14-16,-8-6-1 16,-5 0 8-16,-10 6 6 15,-4 12 1-15,-3 9 34 16,-5 14 40-16,1 8 7 15,0 3-61-15,2 12-20 0,2 13 0 16,4 6 1-16,0 5 6 16,3 1-6-16,0-4 7 15,-4-4-8-15,0-9-21 16,-6-17-117-16,-3-3-171 16,0-7-448-16</inkml:trace>
  <inkml:trace contextRef="#ctx0" brushRef="#br0" timeOffset="106605.6767">6844 8860 1173 0,'0'0'235'0,"0"0"-168"16,0 0-52-16,0 0-15 0,93 54-88 16,-58-37-464-16</inkml:trace>
  <inkml:trace contextRef="#ctx0" brushRef="#br0" timeOffset="106790.6267">7085 8811 1440 0,'0'0'322'16,"0"0"-117"-16,0 0-160 16,0 0 37-16,11 87-19 15,1-41-8-15,6 3-28 16,-2 0-14-16,-4 1-12 15,-4-4-1-15,-8 4-135 0,0-14-391 16,-5-11-587-16</inkml:trace>
  <inkml:trace contextRef="#ctx0" brushRef="#br0" timeOffset="106970.6255">7140 8973 1088 0,'0'0'327'16,"0"0"-99"-16,0 0-31 15,84-14-19-15,-51 16-64 16,-2 15-20-16,-1 3-27 16,-3 3-40-16,-5 1-14 15,-6-1-12-15,-5-2-1 16,-11-3-78-16,-1-7-210 16,-12-5-472-16</inkml:trace>
  <inkml:trace contextRef="#ctx0" brushRef="#br0" timeOffset="107101.1465">7333 8811 1298 0,'0'0'202'0,"0"0"-23"15,0 0-131-15,0 0-48 16,0 0-31-16,0 0-189 16,0 0-737-16</inkml:trace>
  <inkml:trace contextRef="#ctx0" brushRef="#br0" timeOffset="107624.6545">7455 8761 1480 0,'0'0'282'0,"0"0"-44"0,0 0-167 16,0 0-27-16,0 0 59 15,42 97-2-15,-17-54-31 16,1 0-33-16,-4-3-22 15,-3-5-5-15,-4-9-9 16,-7-9 1-16,-4-10-2 16,-2-7 0-16,-2-4 3 15,4-22-3-15,-1-9-35 16,2-8 10-16,-1-1-5 16,2 1 7-16,-1 9 11 15,-1 10 10-15,2 10 2 0,-2 11 11 16,4 3-4-16,5 5-6 15,7 12 4-15,5 2 8 16,3 4-5-16,2-2-7 16,-2-2 5-16,1-8-5 15,-2-8 7-15,-5-3-2 16,-1-14 11-16,-3-12-6 16,-6-9-11-16,-4-6 1 15,-5-4-1-15,-3 1 0 16,0 6 0-16,-3 8 9 15,-8 12 28-15,0 12 20 16,-2 6-7-16,-2 7-42 16,-3 20 4-16,6 5-5 0,4 6 4 15,8 3-3-15,5-4-7 16,21-6 0-16,29-6-1 16,30-14-6-16,25-13-120 15,-13-15-202-15,-16-9-1603 0</inkml:trace>
  <inkml:trace contextRef="#ctx0" brushRef="#br0" timeOffset="108134.0937">8734 8197 1692 0,'0'0'300'0,"0"0"-131"16,0 0-76-16,0 0 70 16,-24 80-43-16,21-43-60 15,0 0-37-15,3-5-12 16,0-7-10-16,0-5 7 16,3-9-8-16,5-9 0 15,3-2 0-15,7-9-1 16,4-13-33-16,4-6-16 15,-1-5-3-15,-3 1 13 16,-8 5 24-16,-5 9 16 16,-7 6 9-16,3 9 40 0,-5 3-7 15,0 9-42 1,0 15-5-16,0 8 5 0,0 4 15 16,0-2 1-16,6-4-1 15,8-7-9-15,2-7 3 16,4-9 2-16,3-7 6 15,4-1 10-15,3-24-6 16,-2-10-10-16,-2-11-4 16,-10-9 2-16,-6-1-9 15,-10 5 6-15,0 8-5 16,-3 11 0-16,-7 15-1 16,1 11-1-16,0 6-43 0,-1 11-77 15,10 20-57 1,0-1-162-16,0-6-485 0</inkml:trace>
  <inkml:trace contextRef="#ctx0" brushRef="#br0" timeOffset="109368.7799">9244 8008 1525 0,'0'0'404'15,"0"0"-153"-15,0 0-97 16,0 0-43-16,-96 21-43 15,66 8 8-15,3 8-33 16,7 3-13-16,5-1-18 16,10 0-3-16,5-9-8 15,0-6 5-15,15-11-5 0,4-11-1 16,5-2 12-16,2-22-3 16,1-12 4-16,-5-10-12 15,-4-3 9-15,-11-3-10 16,-7 2-7-16,0 6-35 15,-3 11-12-15,-7 14-14 16,0 13 16-16,3 4-94 16,1 18 56-16,-1 10 34 15,4 3 4-15,3 0 24 16,0 0 19-16,7-3 1 16,8-9 7-16,5-5 1 15,1-6 32-15,9-8 27 16,0 0-19-16,6-16-21 0,-1-7-13 15,-5-5-4 1,-2-5 5-16,-11 2 0 0,-8 0 8 16,-7 2 9-16,-2 4 5 15,-6 6 4-15,-7 3-5 16,-2 8-17-16,2 2-11 16,2 6 0-16,1 0-1 15,5 1 0-15,2 15-16 16,3 4 8-16,0 6 9 15,2 2-1-15,14 1-6 16,8-3 6-16,10 0 1 16,7-6 0-16,4-8 0 0,2-7-39 15,-3-5-39 1,-6-7-26-16,-8-13-33 0,-10-5 23 16,-4-3 64-1,-9-1 40-15,-4-1 10 0,-3 2 53 16,0 7 25-16,-9 3 6 15,-5 7-16-15,-3 3-13 16,-4 8-14-16,-1 0-10 16,2 7 6-16,-5 10-3 15,6 5-4-15,4 4-23 16,0 2 10-16,12 0-4 16,3-1-7-16,0-5-6 15,3-4 1-15,15-5 6 16,1-7-6-16,2-6 0 15,4-2 9-15,1-17-9 0,-6-8 8 16,-3-10-9-16,-6-8-1 16,-6-20-9-16,-5-20 1 15,0 3 3-15,0 8-6 16,0 12 0-16,0 19 12 16,0 4 16-16,0 2 37 15,0 15 38-15,-1 9-6 16,1 12-29-16,-2 1-48 15,0 22-8-15,-1 15 0 16,3 9 0-16,0 11 5 16,0 4-5-16,11-2 1 15,7-3-1-15,8-9-87 16,5-13-82-16,3-10-31 0,3-16-156 16,4-8 31-1,-1-10-216-15,-2-15-173 0,-5-8 505 16,-5-3 209-16,-9 2 373 15,-6 5 160-15,-8 4-171 16,-5 9-30-16,0 10-94 16,-9 4-78-16,-7 2-78 15,1 5-37-15,0 12-19 16,1-2-4-16,7 2-11 16,5-2 2-16,2-1 2 15,0-3 20-15,15-2 40 16,5 1 2-16,5-1 3 15,5 2-32-15,3 3-26 16,1 4-11-16,-1 1-4 16,-3 5 14-16,-8-1-12 0,-14 0-8 15,-8 0 11 1,-20-1-4-16,-40 4-3 0,-45 3-5 16,-63 1-83-16,16-5-226 15,0-7-941-15</inkml:trace>
  <inkml:trace contextRef="#ctx0" brushRef="#br0" timeOffset="110749.6169">1711 12305 491 0,'0'0'216'16,"0"0"-48"-16,0 0 44 16,0 0-11-16,0 0 24 15,0 0-18-15,0 0-20 16,-12-14 2-16,12 12-52 15,-1 2-14-15,1 0-47 0,0 0-44 16,0 0-32-16,0 11-3 16,0 8-6-16,0 6 9 15,4 4 8-15,5 4-7 16,-4-1-1-16,1-5 1 16,-2-1-1-16,-1-6-88 15,0-8-125-15,-3-7-419 0</inkml:trace>
  <inkml:trace contextRef="#ctx0" brushRef="#br0" timeOffset="111101.1055">1692 11787 910 0,'0'0'385'0,"0"0"-246"16,0 0-28-16,0 0 26 16,0 0-6-16,0 0-34 15,0 0-48-15,1 74-9 16,4-63-8-16,2-7-19 16,-1-4-3-16,2 0 14 15,-1-4 11-15,2-13 18 16,-5-4-20-16,1-1-4 15,-5-2-18-15,0 4-5 16,0 6-6-16,0 3 1 0,0 7 6 16,-3 4-7-16,-5 0 0 15,1 8-68-15,3 16-113 16,1-1-181-16,1-3-562 0</inkml:trace>
  <inkml:trace contextRef="#ctx0" brushRef="#br0" timeOffset="111367.7649">2042 12085 1597 0,'0'0'362'0,"0"0"-174"0,0 0-74 16,0 0-55-16,0 0-15 15,0 0-35-15,91-30-9 16,-67 20 0-16,-3 0-32 16,9-3-87-16,-6 1-151 15,-7 0-296-15</inkml:trace>
  <inkml:trace contextRef="#ctx0" brushRef="#br0" timeOffset="111571.8755">2097 12198 1234 0,'0'0'345'0,"0"0"-109"0,0 0-55 16,0 0-52-16,0 0-28 15,0 0-36-15,0 0-42 16,69-30-23-16,-46 20-3 16,6-5-107-16,-8 2-198 15,-6 1-385-15</inkml:trace>
  <inkml:trace contextRef="#ctx0" brushRef="#br0" timeOffset="113916.3055">3060 11754 732 0,'0'0'154'0,"0"0"27"16,0 0 19-16,0 0-54 0,0 0-2 16,0 0 23-16,-8-73-34 15,-1 63 2-15,-3 3-25 16,0 2-26-16,-5 0-31 15,4 3-14-15,-4 2-1 16,0 0-5-16,-2 0-4 16,4 10-14-16,-3 4 4 15,4 3-2-15,1 4 2 16,1 2 5-16,4 3 7 16,1 1 0-16,4 1 6 15,3 1-4-15,0 0-8 16,0 0 4-16,10-1-11 15,4-4-1-15,4-1-5 16,0-3 5-16,3-3 10 0,-1-3-12 16,0-4 1-16,1-5-1 15,3-3 4-15,-2-2 4 16,5 0-2-16,0 0-8 16,4-9-5-16,-1-2 5 15,-3-2-1-15,-2-1-5 16,-3-1-5-16,-2-1 10 15,-4-2 4-15,-4-1 2 16,0 2 0-16,-4-5 0 16,-4 3-3-16,-2-1 2 15,-2-1-4-15,0 4 0 16,0-3-5-16,-4 3 1 16,-3 0-2-16,-3 0 1 15,-1 0-1-15,-1-2 2 16,-2 2-1-16,-2 3 5 0,0-4-11 15,-2 4 4-15,-1 2-5 16,-2 2 1-16,1 3-1 16,1 2 0-16,0 4-1 15,-1 1 0-15,-2 0 0 16,-3 9-1-16,-5 5 0 16,-2 6 0-16,1 1 1 15,0 1 0-15,4-1-1 16,5-3 0-16,8-1-41 15,7-3-58-15,8-8-37 16,17-3-169-16,9-3-329 0</inkml:trace>
  <inkml:trace contextRef="#ctx0" brushRef="#br0" timeOffset="115238.7651">4039 11364 1064 0,'0'0'310'0,"0"0"-90"16,0 0 41-16,0 0-97 15,0 0-57-15,0 0-18 16,-5 0-41-16,6-3-23 16,14-2-13-16,9-4-3 15,5 0-9-15,7-1-10 16,2 0-58-16,-1 3-127 16,-7 7-157-16,-7 0-211 15,-13 0-337-15</inkml:trace>
  <inkml:trace contextRef="#ctx0" brushRef="#br0" timeOffset="115380.5518">4098 11486 502 0,'0'0'355'0,"0"0"-147"16,0 0 47-16,0 0-50 15,0 0-70-15,0 0-28 16,0 0-46-16,-53 60-24 16,97-86-7-16,29-16-30 15,15-11-70-15,-8 8-239 16,-23 7-940-16</inkml:trace>
  <inkml:trace contextRef="#ctx0" brushRef="#br0" timeOffset="115619.992">4284 11126 1568 0,'0'0'164'15,"0"0"-121"-15,0 0-22 16,0 0 1-16,115-21 14 0,-60 21 19 15,2 0-9-15,-7 9 15 16,-11 4-13-16,-12 6-25 16,-16 0-14-16,-11 6 1 15,-11 0 5-15,-19 3-3 16,-7-3-6-16,-3-4-6 16,12-12-35-16,8-6-173 15,10-3-440-15</inkml:trace>
  <inkml:trace contextRef="#ctx0" brushRef="#br0" timeOffset="115967.3405">4833 10955 1367 0,'0'0'466'16,"0"0"-466"-16,0 0-6 15,0 0 6-15,43 75 28 16,-29-44-2-16,2-2-5 15,-5-4-14-15,-3-4 2 16,-5-6-3-16,-1-9 4 16,-2-6 24-16,0 0 120 15,-2-13-69-15,-6-10-63 16,0-13-8-16,2-5-6 0,6-2-2 16,0-1 5-1,5 7 46-15,14 9-5 0,6 9-22 16,5 13 6-16,3 6-14 15,3 6-1-15,3 18-4 16,1 7-6-16,-6 1-11 16,0 0 2-16,-7-1-2 15,-5-4-19-15,1-7-103 16,-7-9-84-16,-4-8-391 0</inkml:trace>
  <inkml:trace contextRef="#ctx0" brushRef="#br0" timeOffset="117182.594">5252 10793 1252 0,'0'0'157'0,"0"0"-123"0,0 0 46 16,0 0 31-16,0 0 23 15,0 0-20-15,0 0 23 16,69 40-51-16,-50-40-26 15,-1-7-2-15,-3-9-33 16,-2-8-12-16,-8 0-1 16,-2-3-4-16,-3 2-7 15,-5 2 9-15,-11 5-10 16,-6 6 2-16,-4 7-2 16,-1 5 1-16,-1 5 0 15,4 12 11-15,5 10 13 16,4 2 3-16,13 5-14 0,2 1-13 15,17 0 5-15,12-2-1 16,10-8-5-16,6-7 0 16,3-8-14-16,-2-10-20 15,-3-1-57-15,-8-19-61 16,-7-6-49-16,-6-4 63 16,-10-1 80-16,-6-1 55 15,-4 3 3-15,-2 4 88 16,0 5 26-16,0 6 28 15,0 7-11-15,0 4-35 16,0 3-44-16,0 2-42 16,0 13-9-16,7 6 6 15,4 6 5-15,1 4-5 0,2 1 6 16,0-3-7 0,1-5-5-16,-3-7 0 0,1-8-1 15,-4-7-1-15,2-2-10 16,0-16 10-16,0-9-33 15,4-8-12-15,0-2 2 16,-5 0-1-16,-1 3 26 16,-1 7 13-16,-5 6 6 15,-2 5 12-15,-1 8 26 16,0 3 15-16,0 3-26 16,0 0-22-16,0 12-4 15,0 5-1-15,3 7 18 16,6-2-3-16,7-1-5 0,4-3-1 15,2-4 1-15,5-4-8 16,-2-8 7-16,1-2 4 16,-4-2 0-16,-2-13-1 15,-1-7-3-15,-7-3-3 16,-2-7-6-16,-5-5-6 16,-4-4-8-16,-1-1-2 15,0 2 15-15,-6 6-7 16,-4 9 8-16,4 5 1 15,0 7 13-15,0 6 5 16,3 4 3-16,-1 0-7 16,2 3-3-16,1 0-11 0,1 0 0 15,-3 0-1-15,3 0 1 16,0 0-1-16,-2 0 1 16,-1 0 5-16,-3-2-6 15,0-1 1-15,-1 0 0 16,-1 1-1-16,1-2 0 15,-3-3 1-15,-1 4-1 16,1-3 0-16,-1 0 0 16,-1 1 0-16,2-1 1 15,-2 0-2-15,3 1 2 16,1 0-1-16,2-1 0 16,2 3 2-16,-2 0 4 15,3-1 0-15,0 2 10 16,0 0 0-16,3 2 9 15,0 0 1-15,0 0-11 0,0 0-3 16,0 0-6-16,0 0-6 16,0 2-14-16,3 13 4 15,15 8 9-15,0 8 0 16,4 7 0-16,2 2 1 16,1 3 0-16,-4-1 0 15,0-6 1-15,-5-5 1 16,-6-4-1-16,0-7-1 15,-5-8-26-15,-4-3-61 16,-1-7-65-16,-1-2-51 16,-14-7-115-16,-2-5-716 0</inkml:trace>
  <inkml:trace contextRef="#ctx0" brushRef="#br0" timeOffset="118158.8128">5750 10643 1015 0,'0'0'181'16,"0"0"-15"-16,0 0-45 15,0 0-22-15,0 0-41 16,85-34-9-16,-41 18-28 16,3-1-14-16,-2 0-5 15,-3 0-2-15,-11 1 6 16,-8 4-6-16,-7 2 1 16,-9 4 13-16,-5 3 94 15,-2 3-11-15,0 0-71 16,0 0-26-16,0 3 0 15,0 7 0-15,0 4 0 0,0-1 0 16,6 0 17 0,3-2 27-16,1-2 1 0,5-7 11 15,6-2-16-15,3 0-1 16,0-17-17-16,-3-5-2 16,-3-7-8-16,-6-7-5 15,-5-2-6-15,-6 1 7 16,-1 4-7-16,0 8 0 15,-10 6-1-15,3 10 10 16,-1 5-9-16,5 4 12 16,3 0-13-16,0 0-1 15,0 13-5-15,0 4 6 0,12 7 0 16,3 1 1-16,3-2 0 16,7 2 0-16,4-6 10 15,2-2 0-15,2-9-9 16,1-7 7-16,2-1 1 15,-1-9 8-15,-2-11-11 16,-1-7 2-16,-4-4-8 16,-5 0 0-16,-4 2 0 15,-8 4 0-15,2 4-1 16,-9 6 11-16,-2 4 29 16,-2 6 13-16,0 4 15 15,0 1-27-15,0 0-32 16,0 1-9-16,0 11-9 15,0 7 9-15,0 2-2 16,0 3 1-16,0-2-5 0,11-2-3 16,6-4 7-16,1-6 1 15,1-7 1-15,2-3 1 16,3-3 6-16,-1-14-6 16,0-6-1-16,0-2-8 15,-4 1 1-15,-5 1-1 16,-2 5 7-16,-4 6 1 15,-5 4 0-15,-1 4 7 16,-1 4 4-16,-1 0-11 16,3 0-9-16,3 2-6 15,3 8 14-15,6-1 1 16,4-1 0-16,3-4 7 16,4-4 3-16,4 0 5 0,0-11-3 15,1-11-1 1,-5-10-4-16,-7-7 6 0,-7-20-4 15,-9-24 0-15,-3 1-8 16,0 7 0-16,-8 12 0 16,-2 23-1-16,0 7 13 15,1 6 42-15,0 17 20 16,-1 10-23-16,3 14-37 16,-3 31-13-16,10 25 10 15,7 27-2-15,32 12-8 16,15 2 6-16,7 3-8 15,-9-1-46-15,-17-23-207 0,-12-14-754 0</inkml:trace>
  <inkml:trace contextRef="#ctx0" brushRef="#br0" timeOffset="120097.3884">1228 13328 697 0,'0'0'113'16,"0"0"-57"-16,0 0 28 0,0 0-15 16,0 0-41-16,0 0-28 15,0 0-1-15,0-14-3 16,0 14 4-16,0 0 0 16,0 0 13-16,0 0 27 15,0 0-6-15,0-2 45 16,-3-1 46-16,3 2 27 15,-2-2-41-15,2 2-28 16,-1-1 23-16,1 2-14 16,-2 0-30-16,1 0-6 0,1 0 9 15,-2 0 4 1,1 0-20-16,-2 0-28 0,3 0-6 16,-1 9-14-16,1 8-1 15,0 7 1-15,0 7 10 16,0 2 4-16,0 3-9 15,4-2 1-15,5-6-6 16,0-5-1-16,2-6 0 16,5-5 0-16,-3-7 2 15,2-5-2-15,4-3-1 16,-2-16 0-16,4-5-14 16,-5-8-11-16,-3 1-8 15,-2 2 13-15,-3 4 14 16,-4 9 7-16,-3 7 24 15,-1 5 8-15,0 4 4 0,0 0-17 16,2 0-19 0,1 10-10-16,6 6 9 0,0 5 1 15,10 0 6-15,2 1 7 16,3-5 8-16,3-6-3 16,0-5 2-16,-2-6 7 15,-1-3 10-15,-7-18 19 16,3-11-4-16,-8-7-25 15,-3-9-2-15,-9-7-24 16,0-3-1-16,-9 2-17 16,-9 5-44-16,0 12-27 15,3 14 30-15,2 17-39 16,7 15-144-16,3 16-297 16,3 2-8-16</inkml:trace>
  <inkml:trace contextRef="#ctx0" brushRef="#br0" timeOffset="120296.9861">1823 13167 1798 0,'0'0'261'0,"0"0"-207"16,0 0-54-16,0 0 2 16,0 0 40-16,45 93 15 15,-29-56-25-15,-4 2-30 16,-1-3 11-16,2-4-13 15,-6-8-18-15,-6-13-128 16,-1-8-343-16,0-3-471 0</inkml:trace>
  <inkml:trace contextRef="#ctx0" brushRef="#br0" timeOffset="120419.8024">1820 13004 1137 0,'0'0'0'0,"0"0"-29"16,0 0-16-16,87 27-355 0</inkml:trace>
  <inkml:trace contextRef="#ctx0" brushRef="#br0" timeOffset="120599.7735">2129 13029 863 0,'0'0'1035'0,"0"0"-943"16,0 0-92-16,0 0 10 16,0 0 42-16,85-27-27 15,-54 14-25-15,-2 4-13 16,-1-3-121-16,-6 3-191 16,-7 4-326-16</inkml:trace>
  <inkml:trace contextRef="#ctx0" brushRef="#br0" timeOffset="120753.0126">2203 13188 1285 0,'0'0'191'0,"0"0"-141"16,0 0 24-16,0 0 29 16,90-36-62-16,-24-4-41 15,-7 3-115-15,-5 2-482 16</inkml:trace>
  <inkml:trace contextRef="#ctx0" brushRef="#br0" timeOffset="121305.1552">3019 12871 1892 0,'0'0'257'0,"0"0"-26"16,0 0-40-16,0 0-73 15,0 0-21-15,0 0-30 16,0 0-9-16,-1 1-4 16,15-1-18-16,14-8 9 15,6-4-5-15,9-3-22 16,-1-1-17-16,-5 0-1 15,-8 3-36-15,-7 4-63 0,-6-2-41 16,-2-3-90-16,-5-1-265 16,-2-2-1036-16</inkml:trace>
  <inkml:trace contextRef="#ctx0" brushRef="#br0" timeOffset="121565.8069">3434 12388 2201 0,'0'0'304'0,"0"0"-91"15,0 0-103-15,0 0-57 16,0 0-18-16,0 0 76 16,55 94-11-16,-26-51-4 0,0-1-27 15,-2-1-24-15,-3-4-23 16,-2-5-16-16,-5-2-6 15,-4-5 0-15,-2-5-23 16,-5-6-82-16,-5-5-79 16,-1-2-67-16,0-7-351 0</inkml:trace>
  <inkml:trace contextRef="#ctx0" brushRef="#br0" timeOffset="122293.6472">4638 12260 1174 0,'0'0'296'16,"0"0"-103"-16,0 0 66 16,0 0-83-16,0 0-91 0,0 0-39 15,8-25-28 1,14 11-11-16,10-3-7 0,5 0-27 15,11-10-143-15,-9 8-176 16,-12 4-381-16</inkml:trace>
  <inkml:trace contextRef="#ctx0" brushRef="#br0" timeOffset="122425.4804">4608 12351 1121 0,'0'0'142'0,"0"0"-112"15,0 0-23-15,0 0 43 0,124-55-47 16,-56 16-3 0,-8-4-325-16</inkml:trace>
  <inkml:trace contextRef="#ctx0" brushRef="#br0" timeOffset="122681.1651">4972 12011 1028 0,'0'0'483'0,"0"0"-470"16,0 0-13-16,0 0 77 15,116 37 22-15,-77-17 27 16,-6 2-68-16,-5 3-26 0,-13 1 1 16,-12 3 6-1,-3-2 36-15,-9 3-2 0,-15-3-46 16,0-2-14-16,-5-5-7 15,6-4-6-15,2-9-1 16,9-7-60-16,8-12-143 16,4-12-576-16</inkml:trace>
  <inkml:trace contextRef="#ctx0" brushRef="#br0" timeOffset="123700.9939">5441 11529 1908 0,'0'0'233'16,"0"0"-186"-16,0 0-41 15,0 0 3-15,31 81 33 16,-9-24 46-16,3 10 0 15,8 11-14-15,9 13-1 16,-7-11-27-16,-2-9-13 16,-4-13-15-16,-4-15-9 15,2 0-2-15,1 0-5 16,-1-13-1-16,-6-12 5 16,-3-11-6-16,-6-7-12 0,-3-14 3 15,-2-16-10 1,-7-9-39-16,-3-9-9 0,-24-3-27 15,-15 2 20-15,-8 6 33 16,-7 5 14-16,0 11 15 16,5 9 12-16,7 7-1 15,11 4 1-15,10 2 0 16,13 2 10-16,11-4-2 16,0-1-8-16,23-4-19 15,12-8 2-15,12-2-5 16,4-1-9-16,0-4 8 15,-4 6 0-15,-9-1 9 16,-7 0 5-16,-10 3 9 0,-9 2 2 16,-6 0 23-16,-4 6 19 15,-2 3 0-15,0 2-5 16,-4 5 2-16,-6 1-8 16,0 4-23-16,-4 14-9 15,-4 9 0-15,5 4 0 16,2 4 7-16,7 0-2 15,4-4-2-15,0-2-4 16,16-6-1-16,8-8 0 16,3-7-1-16,1-8-10 15,-1-1 2-15,4-18-14 16,-5-9-8-16,-7-8-10 16,-4-6 2-16,-7-3-16 15,-5-2 22-15,-3 7 29 16,0 10 5-16,-3 13 29 0,-5 9 5 15,-2 8-15-15,-1 5-13 16,0 15-6-16,0 5 1 16,5 0-1-16,4 0 5 15,2-8-4-15,5-6-1 16,16-9 0-16,4-2 7 16,5-13 9-16,1-15-14 15,-4-6 7-15,-3-5-9 16,-8 1-10-16,-8 3-5 15,-8 6 15-15,0 7 0 16,-11 8-1-16,-6 6 0 16,-3 6 0-16,2 2-9 15,5 0 10-15,1 15-1 0,9 9-11 16,3 9 5 0,0 5 7-16,19 6 1 0,2-2 15 15,5-3 5-15,4-9 10 16,4-5 1-16,3-8 5 15,-1-10-6-15,3-5-5 16,-2-2 8-16,-1-2-18 16,-2-8-16-16,-19 8-71 15,-9 2-106-15,-6 0-553 0</inkml:trace>
  <inkml:trace contextRef="#ctx0" brushRef="#br0" timeOffset="125396.9404">4307 13110 1964 0,'0'0'230'0,"0"0"-206"0,0 0-24 16,0 0 0-16,0 0 9 15,49 109 19-15,-36-65-9 16,-1 0-4-16,-1-5-5 16,-6-6 4-16,0-8-14 15,-2-8 1-15,-3-10 15 16,0-7-1-16,0 0 47 16,0-27 13-16,0-22-50 15,0-8-25-15,0-4-6 0,1-2 4 16,13 21 2-1,-2 5 0-15,6 15 21 16,-6 13-14-16,1 9-7 16,2 2-5-16,3 17 5 0,7 5 9 15,3 2 3-15,2-1-3 16,0-3-9-16,1-5 1 16,-1-8 6-16,0-7 1 15,-3-2-1-15,-1-19-7 16,-3-10-13-16,-3-7-27 15,-5-3-27-15,-5 1 28 16,-7 1 23-16,-3 8 16 16,0 5 0-16,-9 7 28 15,-1 8 16-15,-4 4-17 0,2 5-9 16,0 2-11-16,-2 15-6 16,0 7 0-16,5 5 8 15,4 3 2-15,5-2-11 16,2-2-1-16,21-6 0 15,8-10-6-15,10-7 7 16,6-5-36-16,6-16-52 16,1-12-36-16,-9-8-99 15,-4-4-90-15,-16-2 54 16,-12 3 105-16,-13 2 154 16,0 4 88-16,-9 8 81 15,-6 8-36-15,0 8 16 16,-1 8-35-16,1 1-67 15,-2 11-16-15,4 10 1 16,1 5-14-16,5 1 1 0,4-2-9 16,3-1-8-16,0-7-1 15,15-5-1-15,2-7 0 16,4-5-7-16,-1-7 7 16,-1-16-13-16,-1-4-8 15,-2-1 12-15,-5 3 9 16,-2 5 5-16,-5 6 37 15,-1 9 23-15,3 5-27 16,3 5-38-16,6 18 1 16,10 13 29-16,4 8 14 15,2 6-8-15,0 7-12 16,-1 1-1-16,-8 1-2 16,-5-1-10-16,-6-4-1 0,-10-6-9 15,-1-9 11 1,-9-11-5-16,-13-13 7 0,-11-14 5 15,-2-6-12-15,-6-23-1 16,-2-12-6-16,4-9 0 16,6-4-2-16,8 0 1 15,17 2-5-15,8 3-1 16,6 2-15-16,22 5-17 16,8 6-7-16,7 4 12 15,-1 3 12-15,-3 3 11 16,-6-1 10-16,-5 2 2 15,-7-1-1-15,-6-1 7 16,-5 2 11-16,-4 1 27 0,-4 4 6 16,-2 5-3-16,0 4-3 15,0 5 5-15,-2 5-11 16,-4 0-23 0,-1 3-14-16,-5 16-2 0,-1 6 0 15,8 6 0-15,-1 2 0 16,6-3 0-16,0-2 0 15,7-7-6-15,9-7 4 16,3-7-11-16,-1-6-23 16,3-1 5-16,-2-13 1 15,-4-9-5-15,0-7 9 16,-6-5 8-16,-6 1 10 0,1 5 7 16,-4 8 1-16,0 7 0 15,0 8 33-15,0 5-12 16,0 0-20-16,0 7-1 15,0 10 0-15,0 5 2 16,8 1-1-16,7 0-1 16,1-2 1-16,8-8 0 15,1-6-1-15,3-7 1 16,1-9-1-16,-1-16-8 16,-7-11-19-16,-7-10-22 15,-11-20 11-15,-3 5-7 16,-3-4 20-16,-11 1 12 15,-1 20 13-15,2 2 12 16,1 16 48-16,3 11 16 16,7 11 3-16,2 4-47 0,0 12-32 15,5 16-1-15,13 8 0 16,4 8 1-16,4 4 1 16,-1 1 0-16,0 1 0 15,-4-4-1-15,-6-4-65 16,-10-1-95-16,-5-11-177 15,0-14-454-15</inkml:trace>
  <inkml:trace contextRef="#ctx0" brushRef="#br0" timeOffset="125583.6831">5656 12516 1590 0,'0'0'184'15,"0"0"-32"-15,0 0-17 16,0 0-57-16,84-21-9 15,-57 23-32-15,4 15-13 0,-4 2-4 16,-3 5-14-16,-8 2-4 16,-5-1-2-16,-11-1-93 15,-3-7-263-15,-8-10-618 0</inkml:trace>
  <inkml:trace contextRef="#ctx0" brushRef="#br0" timeOffset="125694.2033">5819 12316 1247 0,'0'0'0'0,"0"0"-10"16,0 0-3-16,88 10-64 15,-60-1-195-15</inkml:trace>
  <inkml:trace contextRef="#ctx0" brushRef="#br0" timeOffset="126246.4789">5984 12332 1624 0,'0'0'241'0,"0"0"-142"16,0 0-55-16,0 0 84 15,0 0-7-15,23 85-34 16,-7-54-36-16,1 1-10 16,1-6-17-16,-2-3-14 0,0-5-9 15,1-9 1 1,-4-8-2-16,2-1-23 0,-3-20 4 15,0-9-14-15,-2-9-17 16,-2-2 7-16,-2 3 18 16,-3 7 16-16,0 6 8 15,0 10 1-15,0 5 16 16,-3 6 42-16,0 3-34 16,4 0-24-16,1 4-3 15,5 6 3-15,3 2 13 16,4-1 2-16,4-5-3 15,-2-3-2-15,5-3-8 16,-1 0 8-16,-1-13-4 16,-4-11-6-16,-2-7-19 15,-8-6-6-15,-2-6 6 0,-5 2 10 16,-1 2 7-16,0 8 2 16,0 11 38-16,-7 11 17 15,-4 9 21-15,-5 2-29 16,1 22-26-16,-4 10 18 15,2 7 3-15,4 5 4 16,7-2-1-16,6-1-7 16,0-6-14-16,4-7-13 15,12-7-1-15,3-9-4 16,3-11-5-16,8-3 1 16,6-10-2-16,31-31-41 15,-8 2-87-15,-2-1-406 0</inkml:trace>
  <inkml:trace contextRef="#ctx0" brushRef="#br0" timeOffset="126817.6094">6963 11801 2000 0,'0'0'245'16,"0"0"-103"-16,0 0 11 16,0 0-77-16,0 0-48 15,0 0-19-15,0 0 23 16,-19 95-6-16,19-58-11 0,0-4-3 16,7-3-3-16,5-8-9 15,-3-5 0-15,7-10 0 16,-2-7-21-16,2-3-6 15,4-21-22-15,0-5-32 16,0-7 4-16,-4 2 25 16,-3 1 28-16,-5 5 19 15,-3 11 5-15,-4 5 50 16,-1 7 38-16,0 5-33 16,2 0-41-16,-1 15-14 15,5 9 25-15,4 2 6 16,2 2-4-16,5-2-9 15,1-2-2-15,1-8 7 0,4-7-7 16,-1-8 5-16,2-1 9 16,0-17-6-16,1-12-18 15,-7-6 6-15,-2-10-11 16,-11-17-1-16,-5 2 0 16,-2-3-10-16,-17 5-5 15,2 17 1-15,-3 9 13 16,0 14-22-16,7 14-2 15,4 4-39-15,3 11-54 16,0 12-10-16,6 6-27 16,12 5-52-16,4-5-155 15,4-8-389-15</inkml:trace>
  <inkml:trace contextRef="#ctx0" brushRef="#br0" timeOffset="127785.1858">7546 11408 1463 0,'0'0'176'16,"0"0"43"-16,0 0-43 15,0 0-88-15,0 0-24 16,0 0-20-16,-95 68 27 16,73-24 32-16,8 3-45 15,2-1-31-15,8-2-12 16,4-8-6-16,0-7-8 15,11-11-1-15,4-11-1 16,6-7 1-16,-1-5 0 0,3-21-19 16,-2-8 0-16,-4-6-1 15,-2-7-12-15,-5-1 17 16,-3 2 5-16,1 10 10 16,-5 7 11-16,0 15 41 15,-3 6 17-15,0 8-17 16,0 0-46-16,0 13-6 15,0 10 0-15,3 7 16 16,0 4-3-16,3-1 5 16,4 0-6-16,1-5-11 15,1-6 0-15,0-8 7 16,1-10-7-16,2-4-1 16,-1-5 8-16,0-15 7 0,0-8-14 15,2-3-1-15,-5-2 1 16,-1 3 0-16,0 5 0 15,-4 5 0-15,-1 6-1 16,0 2 1-16,-2 4 23 16,1 5 4-16,2 1-7 15,-1 2-9-15,8 0-1 16,3 0-11-16,4 1 0 16,5 8 1-16,0 0-1 15,2 0 2-15,-2-3-2 16,-1-3 0-16,-3-3-6 15,2 0-31-15,-3-10-28 16,-1-6-17-16,-2-4-8 0,0-3-11 16,-2-1 39-1,-6 1 33-15,-3 3 18 0,-2 3 7 16,-4 5 4-16,0 6 18 16,-4 5 29-16,-7 1-17 15,-4 1-11-15,-3 14 2 16,-2 6 2-16,3 4 26 15,2 4-10-15,5-1-12 16,7-2-20-16,3-3-5 16,0-8 4-16,1-5-6 15,10-7 2-15,5-3-1 16,2-11 11-16,0-14-5 16,-2-12-5-16,-4-4-1 15,-6-12-1-15,-6-19 1 16,0-24 0-16,-12 6-1 0,0 9 1 15,0 18 0-15,5 29 7 16,-2 6 37-16,1 7 15 16,5 14-5-16,0 7-30 15,-1 13-25-15,4 16-1 16,0 12 1-16,0 7 0 16,0 5 0-16,10 1 1 15,8-1 0-15,2-3-1 16,2-4-12-16,3-9-109 15,14-12-101-15,-6-13-93 16,-3-12-455-16</inkml:trace>
  <inkml:trace contextRef="#ctx0" brushRef="#br0" timeOffset="128010.7884">8389 11036 1587 0,'0'0'229'0,"0"0"-42"16,0 0-19-16,0 0-60 15,0 0-17-15,-77 85-42 16,77-63-15-16,0-1-10 16,7 0-9-16,9-4 9 15,5 3-6-15,6 4 1 16,-3-2-3-16,0 4-14 16,-8 1 4-16,-13 4-5 15,-3 3-1-15,-73 23-21 16,-3-10-130-16,-18-1-402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46:06.8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11029 1685 2094 0,'0'0'203'16,"-146"-53"-152"0,30 53 9-16,-16 14 22 0,8 45-15 15,19 22-7-15,33 10 20 16,20 8-32-16,27 9-20 16,23 4-15-16,14 5 1 15,39-4-13-15,31-11 1 16,30-21-2-16,28-30-75 15,9-36-72-15,0-22-15 16,-19-41-106-16,-42 1-240 16,-30 0-195-16</inkml:trace>
  <inkml:trace contextRef="#ctx0" brushRef="#br0" timeOffset="1169.8522">11277 2129 1156 0,'0'0'310'0,"0"0"-7"15,-99-87-15-15,56 67-135 0,1 15-39 16,3 5-47-16,-2 25-27 15,8 13-11-15,5 11-5 16,8 9-12-16,10 6-3 16,10 1 1-16,8-4-8 15,20-7-2-15,10-12-2 16,6-17-26-16,-2-15-19 16,-3-10-4-16,-6-24 13 15,-7-18 29-15,-12-20 8 16,-14-24 1-16,0 7 6 15,-5 9 8-15,-15 17 7 16,4 23 22-16,-2 4 15 16,1 4-6-16,7 15-30 0,5 7-22 15,5 7-27 1,0 16 11-16,18 8 5 0,11 3-3 16,7-1 0-16,9-2-2 15,4-8-42-15,-4-8-15 16,-5-11-12-16,-6-4 49 15,-12-12 27-15,-8-13 9 16,-5-4 28-16,-4-2 49 16,-5 2 17-16,0 9 1 15,0 6-14-15,0 12-21 16,0 2-60-16,0 7-22 16,2 16 8-16,7 10 14 0,2 3 12 15,0 4 2-15,-2 0-2 16,1-6-4-16,0-8-1 15,-4-9-7-15,0-8 0 16,0-9 9-16,0-3 39 16,7-17-3-16,1-11-36 15,2-1-8-15,-1 3 0 16,0 3 7-16,-3 8 8 16,-1 8 3-16,3 6-10 15,2 4-1-15,7 0-8 16,7 2-1-16,8 13 0 15,6 1 1-15,7 2 1 16,3 0-1-16,0-6 0 16,-2-4 0-16,-2-8-38 15,-7 0-14-15,-6-22-1 16,-4-11 12-16,-6-4 6 16,-6-6 20-16,-9-1 14 0,-5 6 1 15,-7 9 25-15,0 7 27 16,0 7 3-16,0 10-17 15,-9 5-23-15,-3 0-15 16,-4 20-10-16,-2 8 8 16,-1 5 2-16,4 6-1 15,4-2-5-15,10 0 4 16,1-3-5-16,6-7 7 16,13-8-1-16,3-13-5 15,5-6-5-15,3-12 4 16,1-21-1-16,-4-12 2 0,-7-21 5 15,-5-24 0 1,-12-26-1-16,-3-6 1 0,-5 24 0 16,-8 28 1-16,7 40 10 15,0 16 38-15,3 5 9 16,-2 6-15-16,1 3-32 16,3 9-10-16,-1 21-12 15,2 14 12-15,0 22-1 16,6 20 1-16,7-8 1 15,3-6-1-15,1-9 0 16,2-17-1-16,10 3-35 16,7-1-40-16,2-15-45 15,4-16-30-15,-2-14 17 16,-4-3 15-16,-7-26 57 0,-7-5 50 16,-9-2 12-16,-5 4 93 15,-5 5 50-15,-3 10 19 16,0 6-17-16,0 8-90 15,2 0-55-15,3 11-25 16,3 8 24-16,2 7 1 16,2 2 0-16,-1 0 5 15,-2-1-5-15,-5-5-119 16,-4-16-80-16,0-6-322 16,0 0-480-16</inkml:trace>
  <inkml:trace contextRef="#ctx0" brushRef="#br0" timeOffset="1302.1993">12718 1693 1631 0,'0'0'176'0,"0"0"-38"0,0 0-138 15,0 0-69-15,0 0 19 16,0 0-19-16,105 70-248 16,-69-51-883-16</inkml:trace>
  <inkml:trace contextRef="#ctx0" brushRef="#br0" timeOffset="1454.8083">12971 1699 1607 0,'0'0'207'16,"0"0"132"-16,0 0-167 15,0 0-125-15,0 0-46 16,0 0-1-16,14 86 14 16,5-36-13-16,-3 4 0 0,1 1-1 15,-17 13-78-15,0-15-218 16,-9-12-564-16</inkml:trace>
  <inkml:trace contextRef="#ctx0" brushRef="#br0" timeOffset="1637.6267">12868 1889 1337 0,'0'0'405'0,"0"0"-159"16,82-49-104-16,-37 39-91 15,3 10-3-15,4 0-3 16,0 15 52-16,-4 9-43 15,-4 5-29-15,-9 1-25 0,-10 1-6 16,-14-6-147 0,-13-7-144-16,-16-6-89 0,-4-12-568 0</inkml:trace>
  <inkml:trace contextRef="#ctx0" brushRef="#br0" timeOffset="1765.4865">13282 1758 1279 0,'0'0'236'16,"0"0"69"-16,0 0-198 15,0 0-75-15,0 0-32 16,114-10 0-16,-67 33-7 16,25 9-51-16,-13-4-184 15,-8-4-394-15</inkml:trace>
  <inkml:trace contextRef="#ctx0" brushRef="#br0" timeOffset="2830.205">13639 1818 929 0,'0'0'405'0,"0"0"2"16,0 0-75-16,0 0-100 15,0 0-66-15,-91-49-93 16,73 66-48-16,0 11 39 16,4 10 6-16,8 6-30 15,6 4-17-15,0-2-11 16,20-2-12-16,9-10 10 16,8-10-2-16,5-17-1 15,4-7-7-15,-6-21-17 16,-7-18-5-16,-9-24 13 0,-13 1-1 15,-7-5 8 1,-4 2 1-16,0 18 1 0,-6 5 18 16,0 15 18-16,3 17-6 15,3 10-30-15,0 2-3 16,6 20-6-16,15 10 8 16,9 4 1-16,4 2-2 15,6-3-39-15,1-9-12 16,-1-11 7-16,-7-10 10 15,-10-5 22-15,-7-25 14 16,-8-11 12-16,-3-10 12 16,-4-2 17-16,-1-1-2 15,0 10-6-15,0 13 15 16,2 9 3-16,-1 17-28 16,2 0-23-16,2 25-19 0,4 10 19 15,4 9-1 1,2 7 1-16,2 2 0 0,5-4 0 15,-1-9 0-15,0-8 0 16,-6-12-10-16,2-14-14 16,-4-6 21-16,0-13 3 15,0-12 1-15,1-1 7 16,-1-1-8-16,-5 8 1 16,2 4 7-16,-3 7 1 15,0 7 3-15,6 1-11 16,6 0-1-16,14 6 1 15,13 7 8-15,12-1-7 16,10-1 5-16,2-3-7 16,6-8 0-16,-6 0 0 15,-7-17-19-15,-13-12 7 0,-12-9 2 16,-13-8 9-16,-15 1-5 16,-8 5 6-16,-2 7 1 15,-8 10 6-15,-11 13-7 16,-4 9-12-16,-3 1 2 15,-3 20 2-15,3 8 2 16,3 3 6-16,8 3-1 16,9-3-1-16,6-2-8 15,0-7 1-15,17-5-18 16,7-8-9-16,2-9 11 16,3 0 16-16,-3-11 8 15,-4-11 1-15,-5-1 0 16,-6 2 1-16,-2 4 19 15,-8 8 25-15,0 4-7 0,-1 5-38 16,2 2-17-16,1 15 7 16,2 2 5-16,7 3 5 15,2-5 1-15,5-2 0 16,3-8 0-16,1-7 17 16,3-9-3-16,-5-23-2 15,-2-29-4-15,-2-40-8 16,-4-53 7-16,-1-16-7 15,-2 14-1-15,-4 43 12 16,-2 61 5-16,-4 28 41 16,0 17 39-16,0 5 6 0,0 2-53 15,0 25-50 1,0 41 0-16,7 45 0 0,6 27 7 16,5 15 2-1,5-7-9-15,-4-26-39 0,-7-34-199 16,-9-26-822-16</inkml:trace>
  <inkml:trace contextRef="#ctx0" brushRef="#br0" timeOffset="3181.48">14276 2892 2155 0,'0'0'235'16,"0"0"-107"-16,0 0-34 15,0 0-83-15,0 0-3 16,0 0 37-16,58 117-4 16,-43-53-18-16,-2 2-14 15,-5 2-8-15,-6-1-1 0,-2-3-57 16,-21-7-137-16,-4-16-384 16,-5-23-788-16</inkml:trace>
  <inkml:trace contextRef="#ctx0" brushRef="#br0" timeOffset="3340.0564">14497 2599 1472 0,'0'0'262'0,"0"0"-25"16,0 0-120-16,0 0-11 16,0 0-3-16,0 0-36 15,70 122-31-15,-70-63-17 16,-33 23-19-16,1-15-95 15,0-21-445-15</inkml:trace>
  <inkml:trace contextRef="#ctx0" brushRef="#br0" timeOffset="3880.0881">14731 2668 1620 0,'0'0'196'0,"0"0"-85"16,124 19 36-16,-66 6-22 16,-4 9-42-16,-12 5-45 15,-12 1-19-15,-16 1-8 16,-14-7-2-16,-1-5-7 16,-23-5-1-16,-10-7-1 15,-1-7-17-15,4-9-8 0,10-1 3 16,9-13-9-16,12-14-52 15,13-9-36-15,20-5 43 16,12-3 38-16,7 1 30 16,2 4 8-16,-7 8 13 15,-3 8 56-15,-13 9-1 16,-11 4-11-16,-8 10-13 16,-8 0-27-16,-2 15 18 15,-2 14 48-15,0 10-28 16,0 9-5-16,1 3-11 15,8 1-21-15,7-7-7 16,7-7-3-16,4-11 1 0,4-10 9 16,3-13-2-16,-1-4 9 15,0-21-1-15,-3-15-12 16,-4-21-3-16,-7-22-3 16,-9 2 0-16,-9 6-6 15,-1 14 0-15,-14 22 0 16,-7 5-10-16,-6 10 1 15,0 17-22-15,2 3-73 16,8 23 0-16,17 21-88 16,15-4-134-16,9-6-217 0</inkml:trace>
  <inkml:trace contextRef="#ctx0" brushRef="#br0" timeOffset="4216.4099">15805 2376 1724 0,'0'0'283'0,"0"0"-36"16,0 0-194-16,0 0-52 15,0 0 0-15,0 102 20 16,7-50-8-16,5 5-7 16,-1 0-5-16,-2 0 0 15,1-6-1-15,-4-10-1 16,0-15-58-16,2-15 25 15,5-11 34-15,5-22 130 16,9-17-84-16,7-6-4 16,9 1 7-16,4 4 12 0,2 14-11 15,3 14-14-15,-3 12-12 16,-1 10-5-16,-6 18-4 16,-9 12-15-16,-14 6-4 15,-19 4-14-15,-37 6-24 16,-101-4-50-16,7-14-236 15,-24-15-1450-15</inkml:trace>
  <inkml:trace contextRef="#ctx0" brushRef="#br0" timeOffset="4791.8922">14577 2597 1363 0,'0'0'329'0,"0"0"-6"0,0 0-178 15,0 0-83-15,0 0-51 16,0 0-10-16,-90 70 9 16,58-36-1-16,1 3-8 15,4-3-1-15,12 7-15 16,6-12-236-16,8-12-492 0</inkml:trace>
  <inkml:trace contextRef="#ctx0" brushRef="#br0" timeOffset="9441.7638">18478 2687 1592 0,'0'0'302'15,"0"0"-16"-15,0 0-122 16,0 0-79-16,0 0-47 16,0 0-29-16,-9 40-9 15,0 2 19-15,-3 9 23 0,2 3-5 16,1 0-1-16,0-7-1 16,4-2-20-16,1-5-9 15,2-4-5-15,1-7-1 16,1-6 1-16,0-9-1 15,0-7-15-15,0-7 15 16,0-6 5-16,0-20-5 16,0-15-9-16,0-22-3 15,0-29 1-15,1 4 10 16,7 7 1-16,4 15 1 16,1 25 23-16,3 3 4 15,7 6 2-15,4 13-18 16,7 12-11-16,6 7-1 15,4 0 0-15,-2 19-2 0,-4 5-7 16,-8 5-6-16,-13 5-4 16,-11 0 9-16,-6 1 8 15,-8 0-4-15,-16-5 6 16,-10-1-8-16,-7-5-32 16,-5-9-83-16,-7-15-72 15,11 0-342-15,12-11-408 0</inkml:trace>
  <inkml:trace contextRef="#ctx0" brushRef="#br0" timeOffset="9871.4393">19363 2544 1536 0,'0'0'239'16,"0"0"3"-16,0 0-48 16,-81-13-80-16,44 26-28 15,-3 19-4-15,-1 11-2 16,-2 11-16-16,7 5 10 16,8 3-41-16,10-1-15 15,11-7-4-15,7-1-13 16,7-6 0-16,19-3-1 15,13-6-12-15,12-9-92 16,33-19-128-16,-11-6-342 16,-14-4-950-16</inkml:trace>
  <inkml:trace contextRef="#ctx0" brushRef="#br0" timeOffset="10292.1992">19467 2796 1257 0,'0'0'526'0,"0"0"-441"16,0 0-56-16,0 0 73 16,0 0 7-16,70 77-5 15,-67-45-5-15,-3 0-25 16,-11-2-39-16,-12-2-5 16,-7 0-8-16,0-6-10 15,5-7-6-15,7-4 2 16,7-6 0-16,11-5-7 15,0 0 20-15,17-16-21 0,11-6-32 16,8-3-13-16,1-3 3 16,1 1 14-16,-4 0 10 15,-7-2 11-15,-6 0 7 16,-5-2 0-16,-7 5 19 16,-5 4 33-16,-1 7 18 15,-3 5 8-15,0 8 16 16,0 2-43-16,0 0-38 15,-5 12-13-15,-3 9 0 16,-2 11-1-16,1 2 1 16,2 2 0-16,4 0 0 15,3-2 0-15,0-2-45 0,23 3-103 16,-2-10-138 0,1-9-485-16</inkml:trace>
  <inkml:trace contextRef="#ctx0" brushRef="#br0" timeOffset="10508.2975">19917 2517 1918 0,'0'0'307'16,"0"0"-158"-16,0 0-107 16,0 0 1-16,6 90 80 15,-1-17-14-15,2 2-46 16,-2-8-32-16,-4-6-22 15,-1-16-8-15,0 2-1 16,0 3-80-16,0-11-153 0,0-14-298 16,0-16-517-16</inkml:trace>
  <inkml:trace contextRef="#ctx0" brushRef="#br0" timeOffset="10824.9433">20043 2805 29 0,'0'0'1555'0,"0"0"-1387"16,0 0-7-16,0 0-9 16,18 80-37-16,0-51-38 15,7-5-37-15,0-4-28 16,1-10-4-16,-2-6-8 0,1-4-1 16,-3-12 1-16,-2-14 0 15,0-8 1-15,-2 0 27 16,-6 1 62-16,-4 8 62 15,-5 8-20-15,-3 10-26 16,0 7-33-16,0 0-40 16,0 19-32-16,0 13 0 15,-5 7 0-15,1 4 0 16,1 4 5-16,0-2-6 16,1-2 0-16,1-2-28 15,1 1-112-15,-2-12-150 16,2-13-523-16</inkml:trace>
  <inkml:trace contextRef="#ctx0" brushRef="#br0" timeOffset="11084.2188">20487 2394 1818 0,'0'0'267'16,"0"0"-174"-16,0 0-37 15,106 121 80-15,-48-7 6 16,-3 14 19-16,-20-2-80 16,-26-17-23-16,-14-22-27 15,-22-21-5-15,-6-13-16 16,-2-17 5-16,-5-10-14 16,-9-1-1-16,-5-4-12 15,-3-6-37-15,16-20-106 0,15-15-113 16,17-13-656-16</inkml:trace>
  <inkml:trace contextRef="#ctx0" brushRef="#br0" timeOffset="11251.0892">21059 3020 1330 0,'0'0'840'16,"0"0"-742"-16,0 0-32 15,0 0-27-15,0 0-21 16,104 3-18-16,-65-3-120 0,-8 0-502 0</inkml:trace>
  <inkml:trace contextRef="#ctx0" brushRef="#br0" timeOffset="11426.1674">20991 3192 1987 0,'0'0'253'0,"0"0"-123"16,0 0-6-16,0 0 38 15,0 0-33-15,109 22-60 16,-53-15-46-16,28-4-23 16,-11-1-89-16,-10-2-370 0</inkml:trace>
  <inkml:trace contextRef="#ctx0" brushRef="#br0" timeOffset="13094.3158">22031 2624 1674 0,'0'0'282'0,"0"0"-136"16,0 0-110-16,0 0-11 0,0 0 53 15,-45 103 5-15,35-61-13 16,4 2-33-16,0-8-14 15,1-5-11-15,4-9-6 16,-2-7-5-16,3-7 0 16,0-7 8-16,0-1 9 15,0-1 21-15,0-19 48 16,0-16-60-16,0-11-18 16,0-11 0-16,0-4 2 15,4 0 6-15,2 7 10 16,3 9-6-16,5 12-1 15,4 13-1-15,7 10-13 16,3 11-5-16,5 0-1 0,-1 15-7 16,-4 6-2-16,-7 5-3 15,-9 3-1-15,-8 0-4 16,-4 1 8-16,-7-2 0 16,-20 1 9-16,-7-4-11 15,-10-4-54-15,-2-5-69 16,-9-9-32-16,13-6-166 15,12-1-387-15</inkml:trace>
  <inkml:trace contextRef="#ctx0" brushRef="#br0" timeOffset="13376.2973">22614 2556 1378 0,'0'0'377'16,"0"0"-96"-16,0 0-70 15,0 0-92-15,-98-28-27 16,59 42-10-16,-2 12-13 16,2 9-5-16,6 8-24 15,6 0-22-15,13 3-8 16,9 1-2-16,5-2-8 15,8-1 0-15,19-4-48 16,12-6-75-16,34-9-110 16,-9-10-309-16,-8-11-631 0</inkml:trace>
  <inkml:trace contextRef="#ctx0" brushRef="#br0" timeOffset="13830.7874">22714 2655 1587 0,'0'0'254'0,"0"0"-136"16,0 0-90-16,0 0 23 15,79 50 18-15,-61-17-1 16,-10 3 7-16,-4 3 8 16,-4 1-34-16,-12-4-27 15,-12-4-5-15,-6-8-7 16,-1-5-4-16,0-6-4 0,5-6-1 15,8-4 5-15,8-3 1 16,10 0 8-16,0-12-15 16,16-7-57-16,13-6 19 15,4 1 1-15,7-3 7 16,0-1 20-16,-6 1 4 16,-5 0 5-16,-7 0 1 15,-6 3 12-15,-6 0 53 16,-1 3 34-16,-9 4 26 15,0 6-9-15,0 4-23 16,0 3-29-16,0 4-40 16,0 4-24-16,-11 14-14 0,-4 11 14 15,-3 9 0 1,1 6 0-16,1 2 0 0,6 0-1 16,4-3-35-16,5-1-85 15,2 2-124-15,15-11-129 16,2-13-795-16</inkml:trace>
  <inkml:trace contextRef="#ctx0" brushRef="#br0" timeOffset="14023.7937">23089 2948 1898 0,'0'0'311'0,"0"0"-173"16,0 0-91-16,0 0-19 15,0 0 32-15,0 0-5 0,0 0-29 16,4 86-19-16,1-65-7 16,3 1-59-16,0-5-150 15,-1-8-460-15</inkml:trace>
  <inkml:trace contextRef="#ctx0" brushRef="#br0" timeOffset="14369.833">23285 2668 1403 0,'0'0'559'16,"0"0"-406"-16,0 0-74 15,0 0-62-15,0 0-17 0,0 0 52 16,20 87-5-16,-4-51-25 16,2-2-7-16,3-7-9 15,0-9-5-15,-2-11 0 16,1-7 0-16,-3-6-1 15,-2-18 0-15,0-7 7 16,-3-4 2-16,-1 0 54 16,-4 5 12-16,-3 8 40 15,-3 10 1-15,-1 7-25 16,0 5-41-16,0 0-44 16,0 17-6-16,0 10-1 15,-2 14 1-15,-1 3 0 16,0 5 3-16,1-4-2 15,1-3-1-15,1-4-33 16,0-3-130-16,0-10-150 0,0-13-492 16</inkml:trace>
  <inkml:trace contextRef="#ctx0" brushRef="#br0" timeOffset="14608.4756">23743 2274 1691 0,'0'0'320'15,"0"0"-185"-15,0 0-67 16,78 89 73-16,-35-11 22 16,-6 25-22-16,-11 10-62 0,-26-4-31 15,-11-23-14 1,-22-27-22-16,-32 0-6 15,-38-4-6-15,-33-4-4 0,12-6-154 16,13-25-562-16</inkml:trace>
  <inkml:trace contextRef="#ctx0" brushRef="#br0" timeOffset="15234.2135">22077 3145 1390 0,'0'0'317'16,"0"0"-96"-16,0 0-53 15,0 0-40-15,142 10-8 16,14 4 49-16,41 8-23 16,26 1-44-16,0 4-25 0,-24-2-23 15,-7 1-12-15,-25-4-11 16,-28-5-5-16,-42-4-4 16,-39-7-11-16,-28-1-4 15,-20-5-6-15,-4 0 7 16,-2 0-7-16,-4 0-1 15,-33 6-52-15,-9 0-135 16,-16-1-370-16</inkml:trace>
  <inkml:trace contextRef="#ctx0" brushRef="#br0" timeOffset="18462.8454">22170 3702 1650 0,'0'0'347'15,"0"0"-54"-15,0 0-85 16,0 0-104-16,0 0-55 16,0 0-38-16,0 22-10 15,-3 4 27-15,-2 8 16 16,-1 3-17-16,3 1 0 16,2-1-18-16,-1-3-9 15,2-2 1-15,0-5-1 16,0-7 0-16,0-8-6 0,0-5-25 15,0-5-15-15,0-2 27 16,3-13 18-16,6-16-24 16,2-16-8-16,2-11 9 15,2-4 17-15,-1-3 1 16,2 7 5-16,-3 10 1 16,4 12 8-16,-1 11 18 15,2 7-8-15,4 8-7 16,1 4-10-16,1 4 0 15,-2 0-1-15,-1 7-11 16,-6 7-1-16,-5 3 0 16,-4 2 5-16,-6-1 6 15,0 0 1-15,-7-1 0 0,-10-2 0 16,-4 0 1-16,-2-5-1 16,-3 0-11-16,0-5-50 15,4-2-76-15,3-3-58 16,9-3-277-16,5-7-387 0</inkml:trace>
  <inkml:trace contextRef="#ctx0" brushRef="#br0" timeOffset="18777.2899">22853 3604 1490 0,'0'0'297'16,"0"0"78"-16,0 0-160 15,0 0-77-15,0 0-70 16,0 0-29-16,-94 20 18 16,63 11 4-16,1 5-6 15,1 8-21-15,7 2 11 16,6 5-26-16,8 2-7 15,8-3-1-15,0-1-10 16,8-5-1-16,9-5-12 16,6-10-67-16,5-8-76 0,18-21-82 15,-7 0-333 1,-4-14-617-16</inkml:trace>
  <inkml:trace contextRef="#ctx0" brushRef="#br0" timeOffset="19212.9321">22907 3788 1633 0,'0'0'287'16,"0"0"-33"-16,0 0-178 15,0 0-50-15,0 0-26 16,0 0 0-16,0 0 30 16,26 60 4-16,-10-42-16 15,1-4-7-15,1-7-4 0,-2-5-6 16,1-2-1-1,-4 0 0-15,2-11 0 0,-4-4 0 16,-4-2 24-16,-2 3 76 16,-4 4 21-16,0 5-17 15,-1 5-20-15,0 0-45 16,0 3-32-16,0 15-7 16,-2 13 0-16,-3 9 0 15,2 4 1-15,0 4 0 16,2-2 0-16,1-5 1 15,-2-2-1-15,-1-8 0 16,0-4 6-16,0-8-6 16,-3-8-1-16,-1-5-1 15,-5-6 1-15,-8 0 2 16,-6 0 6-16,-9-16-8 0,-2-2-18 16,0-3-27-16,4 1-43 15,7 3-18-15,26-5-48 16,0 6-141-16,11 0-622 0</inkml:trace>
  <inkml:trace contextRef="#ctx0" brushRef="#br0" timeOffset="19476.9366">23390 3598 1876 0,'0'0'258'0,"0"0"-20"16,0 0-108-16,0 0-95 0,0 0-16 15,0 0 26-15,100 122 69 16,-69-42-51-16,-10 0-15 16,-9-7-5-16,-12-10-7 15,-14-17-23-15,-34 13-2 16,-43 11-11-16,-69-9-39 15,12-14-139-15,-9-25-556 0</inkml:trace>
  <inkml:trace contextRef="#ctx0" brushRef="#br0" timeOffset="55058.4068">8498 4993 2107 0,'0'0'346'0,"0"0"-125"16,-9-4-105-16,6 4-55 15,1 0-15-15,-1 11-38 16,-1 11-1-16,-2 4 10 16,-3 4-1-16,-3-1 4 0,0-1-11 15,-1-1-9 1,-1-5 6-16,-1-1-6 0,2-1-72 16,3-7-127-16,4-10-290 0</inkml:trace>
  <inkml:trace contextRef="#ctx0" brushRef="#br0" timeOffset="55609.1666">9218 4497 970 0,'0'0'1064'0,"0"0"-832"16,0 0-112-16,0 0-86 15,0 0 36-15,-28 110 31 16,24-58-33-16,3 6-25 16,1 0-22-16,0 0-12 15,0-5-8-15,1-2-1 16,6-9-39-16,-2-8-92 15,-3-18-133-15,0-11-366 16,-2-5-482-16</inkml:trace>
  <inkml:trace contextRef="#ctx0" brushRef="#br0" timeOffset="55889.1391">9151 4434 1741 0,'0'0'263'15,"0"0"-129"-15,0 0-91 16,91-17 5-16,-42 17 11 16,5 0 15-16,0 7-19 15,-5 5-7-15,-10 3-20 16,-9 1 5-16,-9 1 11 16,-8-1-6-16,-10 1-4 0,-3 0 9 15,-6-1-1-15,-13 4-18 16,-13-4-11-16,-8-2 1 15,-4-1-4-15,-5-3-10 16,0-6-33-16,6-4-61 16,7-4-107-16,14-10-336 15,11-5-965-15</inkml:trace>
  <inkml:trace contextRef="#ctx0" brushRef="#br0" timeOffset="56522.5822">10488 4171 1618 0,'0'0'339'16,"0"0"-95"-16,0 0-57 16,-120 22-51-16,75 12-12 0,-1 13-26 15,-1 9-13-15,5 19 5 16,9-9-36-16,8 4 7 16,11-1 0-16,11-11-35 15,3 4-7-15,6-3-11 16,14-5-1-16,12-5-5 15,9-4-1-15,7-4 0 16,26-4 0-16,21-7-1 16,25-15-30-16,2-15-84 15,-28-2-109-15,-30-22-484 0</inkml:trace>
  <inkml:trace contextRef="#ctx0" brushRef="#br0" timeOffset="57874.058">10655 4533 1126 0,'0'0'391'0,"0"0"-29"16,0 0-69-16,0 0-81 16,0 0-71-16,0 0-62 15,0 0-50-15,-41-2-27 16,28 24-2-16,-5 2 11 15,1 6 4-15,1 0 1 16,4-2 0-16,2-2-14 16,2-2-1-16,4-7 0 15,0-3 0-15,3-6-2 16,1-5-25-16,0-3-13 16,0 0 4-16,0-8 6 0,8-16 17 15,1-6-2-15,4-8 0 16,-3-3 14-16,0 1 0 15,3 5 0-15,-2 6 0 16,-2 9 15-16,-1 6 15 16,-3 7 6-16,-2 7-14 15,1 0-22-15,3 4-5 16,7 16 5-16,6 5 49 16,4 8 8-16,1 4-15 15,2 1-7-15,-2-3-11 16,0-3-4-16,-4-9-7 15,-3-6-4-15,-7-6-3 0,-3-6-6 16,-4-5 19-16,1 0 31 16,2-10 35-16,2-14-28 15,0-10-39-15,1-7-17 16,0-5 6-16,-5-2-7 16,2 3-7-16,-4 6-5 15,0 11-9-15,-3 12-2 16,0 7-11-16,0 7-33 15,0 2-53-15,0 8-118 16,-4 24 4-16,-5-3-280 16,6-1-431-16</inkml:trace>
  <inkml:trace contextRef="#ctx0" brushRef="#br0" timeOffset="58238.5462">11380 4550 170 0,'0'0'1332'0,"0"0"-950"15,0 0-66-15,0 0-94 16,0 0-83-16,0 0-48 15,0 0-52-15,-83-14 0 16,53 33 20-16,2 5 9 16,3 3-4-16,4 0-25 0,8 2-11 15,4 0-8-15,9 1-11 16,0-2 1-16,7-2-2 16,9-4-2-16,8-3 1 15,2-5 0-15,4-3 2 16,1-7-9-16,-1-4-5 15,3 0-39-15,1-11-63 16,-6-7-131-16,-9-2-443 0</inkml:trace>
  <inkml:trace contextRef="#ctx0" brushRef="#br0" timeOffset="58638.3906">11687 4100 1809 0,'0'0'356'0,"0"0"-188"15,0 0-99-15,0 0-28 16,0 0 56-16,57 89 34 0,-28-34-42 16,10 17 13-1,1 17-22-15,1 13-15 0,-10 4-16 16,-15-7-13-16,-16-12-18 16,-3-12-8-16,-19-10-9 15,-3-13 0-15,-1-11 0 16,-2-6 5-16,-6 0-5 15,-4-1 4-15,-1 0-5 16,4-11-28-16,2-8-29 16,-3-15-42-16,10-3-81 15,1-17-307-15</inkml:trace>
  <inkml:trace contextRef="#ctx0" brushRef="#br0" timeOffset="59162.6142">12483 4705 1876 0,'0'0'382'0,"0"0"-123"15,0 0-101-15,0 0-46 0,0 0-45 16,0 0-40-1,0 0-12-15,27 0-9 0,-1 2 1 16,2-1-1-16,3 1-6 16,-1 1-12-16,-3 1-96 15,0 1-123-15,-7 2-280 16,-7-4-553-16</inkml:trace>
  <inkml:trace contextRef="#ctx0" brushRef="#br0" timeOffset="59344.0817">12486 4922 1657 0,'0'0'551'0,"0"0"-375"16,0 0-44-16,0 0 40 0,0 0-59 16,0 0-46-16,0 0-36 15,111 1-19-15,-46-1-12 16,38 2-13-16,-24 1-141 15,-3-3-389-15</inkml:trace>
  <inkml:trace contextRef="#ctx0" brushRef="#br0" timeOffset="74539.965">13426 4272 626 0,'0'0'134'0,"0"0"12"0,0 0 48 16,0 0-28-16,0 0-37 15,0 0 45-15,25-65 17 16,-25 50-11-16,0 0 12 15,0 1-53-15,-11 0-13 16,-6 2-16-16,1-1-25 16,-9 6-47-16,-1 3-18 15,0 4-19-15,-2 0 7 16,4 0-8-16,2 5 0 0,7 7 0 16,0 1 0-16,6 2-6 15,4 1-6-15,5 1-1 16,0-1-11-16,2-5 2 15,10 0-15-15,4-5-4 16,1-3 16-16,1-3 16 16,0 0 9-16,1-8-1 15,-1-4 1-15,-5-1 23 16,1 1 12-16,-7 2 14 16,-2 4 15-16,-2 3-14 15,0 3-24-15,-2 0-20 16,3 17-4-16,1 5 25 0,3 7 10 15,-2 3-4-15,-2 2-18 16,-2-1-14-16,-1-1 5 16,-1-2-6-16,0-2-17 15,0-3-76-15,0-6-108 16,3-7-92-16,3-7-461 0</inkml:trace>
  <inkml:trace contextRef="#ctx0" brushRef="#br0" timeOffset="74959.3185">13814 4071 1443 0,'0'0'330'16,"0"0"-27"-16,0 0-69 16,0 0-85-16,0 0-83 0,0 0-48 15,0 0-17-15,-70 8-1 16,53 12 1-16,-1 4 0 15,6-1-1-15,4 2-1 16,5-3-5-16,3-2-3 16,0-6-18-16,8-6-27 15,7-5 10-15,6-3 10 16,0 0 10-16,2-17 15 16,2-4 8-16,-3-4 1 15,-4 1 19-15,-1 2 48 16,-9 5 20-16,-1 5 31 15,-3 8-23-15,-4 4-38 16,0 0-38-16,0 16-17 0,0 12 25 16,0 9 12-16,0 7 1 15,0 6-16-15,0 2-11 16,0 0-1-16,0-2-12 16,0-5 0-16,0-6-45 15,0-7-62-15,0-8-112 16,-7-9-75-16,-9-9-543 0</inkml:trace>
  <inkml:trace contextRef="#ctx0" brushRef="#br0" timeOffset="75247.6267">13065 4616 1743 0,'0'0'301'0,"0"0"-226"16,0 0-1-16,0 0 175 16,185 11-4-16,-3-11-85 15,30 0-26-15,7-10-29 16,-31 2-35-16,-45 2-25 16,-17-1-13-16,-32 4-13 15,-26 2-18-15,-29-1 0 16,-16 2-1-16,-7 0 0 15,-7 0-58-15,-5 0-68 0,-38 3-131 16,-11 10-410-16,-19-6-915 16</inkml:trace>
  <inkml:trace contextRef="#ctx0" brushRef="#br0" timeOffset="76018.2089">13514 4819 1883 0,'0'0'333'15,"0"0"-31"-15,0 0-74 16,0 0-74-16,0 0-75 16,0 0-48-16,0 0-31 15,-19 19-1-15,14 8 1 16,-3 7 15-16,-1 4-8 15,2 0-1-15,0-1-4 16,1-1-2-16,3-5-40 16,3-1-75-16,1-7-89 15,13-5-149-15,4-11-513 0</inkml:trace>
  <inkml:trace contextRef="#ctx0" brushRef="#br0" timeOffset="76565.7528">13826 4870 1872 0,'0'0'303'0,"0"0"-61"15,0 0-37-15,0 0-58 16,0 0-61-16,0 0-40 16,-87 2-22-16,68 17 2 0,2 3 2 15,3-1-10 1,5 2-10-16,3-2-8 0,4-1 1 15,2-3-1-15,0-4-5 16,11-4-28-16,6-4-1 16,6-5 7-16,1 0 2 15,0-2-1-15,-1-10 13 16,-3-1-4-16,-5-2 17 16,-2 1-1-16,1 1-1 15,-2-1 1-15,2 0 0 16,3 1 0-16,1 1 1 15,2 3 0-15,0 0 0 16,1 5 0-16,-3 2 0 16,-5 2 5-16,-4 0-5 15,-1 7 9-15,-1 10 24 0,-1 5 10 16,0 5-8-16,0 2-5 16,3 1-3-16,0-2-15 15,0-5 4-15,3-4-5 16,-3-8-10-16,1-4 6 15,2-5-1-15,2-2 10 16,5-4 17-16,2-15-12 16,3-12-9-16,-2-7-3 15,-4-5 0-15,-6-1-8 16,-9 3 1-16,-3 8-2 16,-18 11-36-16,-63 17-49 15,1 5-117-15,-13 0-360 0</inkml:trace>
  <inkml:trace contextRef="#ctx0" brushRef="#br0" timeOffset="118598.397">1058 4675 316 0,'0'0'542'0,"-24"-4"-441"0,6 1 22 15,-4 3-13-15,2 0-5 16,-1 0-20-16,-2 3-38 16,-3 11-18-16,-2 3 18 15,4 3 23-15,-4 7-15 16,2 4 2-16,1 6-21 15,1 6-6-15,3 5-1 16,8 3-12-16,5 0-8 16,7 2-8-16,1-2 6 15,9-2-7-15,10 1 0 16,4 1-1-16,2 3 0 16,2 1 1-16,-2 5 0 0,-5 1 0 15,-7 2 8 1,-7 1-7-16,-6 0 0 0,-12 0 6 15,-18-5-6-15,-9-3 0 16,-7-8 0-16,3-10 5 16,4-13 0-16,9-10 3 15,12-10 17-15,4-5 87 16,9-5-24-16,1-7-52 16,4 2-10-16,0 3-8 15,0 5-14-15,0 2-5 16,0 0-16-16,7 12 1 15,8 12 8-15,-2 9 6 16,2 11 1-16,2 8 15 0,-4 9 12 16,-4 12-4-1,-3 15 10-15,-3 13-4 0,-3 5-15 16,0-9 2-16,0-9-3 16,0-23 9-16,0-9 4 15,0-12-13-15,-3-2 0 16,3 10 1-16,0 8 14 15,0 9-12-15,0-3 5 16,0-1 3-16,0-6 8 16,-3-4-9-16,3-6-11 15,0-5 7-15,0-2 8 16,0-6 1-16,0-2-9 0,0-3 25 16,0-3-16-1,3-3-27-15,0-4 10 0,6-4-10 16,-3-4 8-16,0 0-3 15,1-5-5-15,1 1 11 16,2-4 6-16,5 1 0 16,3-3-6-16,0 0-2 15,10-3-8-15,2 0 5 16,3 0 4-16,4 0-11 16,3 0 1-16,-2-6-1 15,-1-1-15-15,-3 0-33 16,-4 1-62-16,7-11-78 15,-10 1-202-15,-11-1-1215 0</inkml:trace>
  <inkml:trace contextRef="#ctx0" brushRef="#br0" timeOffset="131671.9483">8871 5850 907 0,'0'0'275'0,"0"0"-187"16,0 0-1-16,107-45 57 16,-53 26 14-16,8 1-26 0,3 0-36 15,-3 1-20 1,-2 0-1-16,-4 1-9 0,-9 4-10 15,-12 2-6-15,-9 2-16 16,-11 4-9-16,-9 1 12 16,-3 3 8-16,-3 0-19 15,0 0-15-15,0 0-11 16,-21 11-74-16,0 5-186 16,-7 1-403-16</inkml:trace>
  <inkml:trace contextRef="#ctx0" brushRef="#br0" timeOffset="141613.132">10222 7068 1356 0,'0'0'204'0,"0"0"-78"15,0 0 10-15,0 0-29 16,0 0-45-16,36-20-37 16,-12 12-18-16,3-1 1 15,1 2-8-15,2 1 0 16,0 1 0-16,-2 0-11 15,-2-1-102-15,3-1-109 0,-8 1-166 16,-6-1-526-16</inkml:trace>
  <inkml:trace contextRef="#ctx0" brushRef="#br0" timeOffset="141912.7271">10410 6872 1428 0,'0'0'195'0,"0"0"-112"0,0 0-29 16,0 0-19-16,0 0-23 16,0 0-11-16,0 0 17 15,100 35-7-15,-70-21-5 16,-4 1 1-16,-6 5-7 15,-4-2-2-15,-10 3 2 16,-6 1 8-16,0 3 6 16,-19 3-12-16,-6 0 6 15,-4 0-8-15,-8 5-91 16,7-9-80-16,11-7-187 0</inkml:trace>
  <inkml:trace contextRef="#ctx0" brushRef="#br0" timeOffset="142232.5661">10883 6821 1568 0,'0'0'253'0,"0"0"-9"16,0 0-73-16,0 0-91 15,0 0-47-15,0 0-33 16,0 0-5-16,0 44 5 16,0-14 2-16,0 6 5 0,0 0-7 15,0 3 0-15,0 0 0 16,0 1-16-16,-5-1-117 15,-8 10-105-15,3-12-75 16,-3-11-255-16</inkml:trace>
  <inkml:trace contextRef="#ctx0" brushRef="#br0" timeOffset="142536.266">10801 6665 1407 0,'0'0'218'0,"0"0"-150"16,0 0 49-16,0 0 2 15,82-58-56-15,-52 50-18 16,2 4-23-16,0-1-16 16,1 2-6-16,-5 3 0 15,-3 0-45-15,-6 3-141 16,-7 8-123-16,-8 2-253 0</inkml:trace>
  <inkml:trace contextRef="#ctx0" brushRef="#br0" timeOffset="142729.0153">10647 6967 383 0,'0'0'698'15,"0"0"-623"-15,0 0-53 16,0 0-22-16,143-20 0 15,-88 11-52-15,-4 2-218 0</inkml:trace>
  <inkml:trace contextRef="#ctx0" brushRef="#br0" timeOffset="143367.3537">11193 6886 392 0,'0'0'978'0,"0"0"-734"15,0 0 3-15,0 0-42 16,-79-8-86-16,57 12-41 16,-2 11-23-16,2 5-18 15,0 2 5-15,5 4-13 16,3 0-9-16,4-2-7 0,7-1-12 16,3-4 5-16,0-5-6 15,0-4-1-15,11-7-27 16,3-3-5-16,5-2 12 15,0-13 12-15,4-7 2 16,-2-5 1-16,-3 1 3 16,-2-2-6-16,-5 0 9 15,-2 4 0-15,-3 4 0 16,-5 6 0-16,1 6 33 16,-2 4 17-16,0 3-8 15,0 1-24-15,0 0-18 16,0 8-6-16,0 9 4 15,0 4 2-15,0 4 1 16,0 3 1-16,0-1 4 16,10-5-6-16,4-2-1 0,1-6 0 15,1-7 0-15,-1-7 0 16,4 0 0-16,2-9-17 16,2-12-13-16,0-8-15 15,-2-7 9-15,-4-6 21 16,-1-5 14-16,-7-5-5 15,-1 0 6-15,-2 2 0 16,-4 7 1-16,0 11 13 16,-1 12 39-16,-1 10 0 15,0 6-20-15,0 4-32 16,0 5-3-16,0 15-7 16,0 8 9-16,0 7 1 15,0 5-1-15,0 4 1 16,3-1 0-16,5 1-1 0,-2-1 0 15,7-5-92-15,11-4-92 16,-1-11-209-16,-1-10-291 0</inkml:trace>
  <inkml:trace contextRef="#ctx0" brushRef="#br0" timeOffset="143662.7476">11633 6757 1478 0,'0'0'236'0,"0"0"-123"16,0 0 20-16,0 0-4 0,0 0-53 16,0 0-36-16,-38 93-9 15,38-70-7-15,0-1-11 16,10-1-5-16,2-3-1 16,2-3-7-16,0 1 1 15,1-3-1-15,-5-4 1 16,-1 1 0-16,-4-1-1 15,-5-2-1-15,0-2 0 16,-5 2-8-16,-13 1 8 16,-7-3-7-16,-5-1-48 15,0-1-59-15,0-3-124 16,9 0-117-16,8-8-580 0</inkml:trace>
  <inkml:trace contextRef="#ctx0" brushRef="#br0" timeOffset="144077.4952">11794 6892 892 0,'0'0'608'16,"0"0"-515"-16,0 0-58 15,0 0 10-15,0 0-27 16,0 0-5-16,0 0-3 15,30 12 0-15,-19-9 8 16,1-1 8-16,1-2-14 16,2 0-5-16,-3-5-7 15,4-7-16-15,-2 0 6 0,-2-2 8 16,-4 0 2-16,-5 3 17 16,-1 2 103-16,-2 2 70 15,0 3-25-15,0 3-28 16,-2 1-65-16,-5 0-43 15,-6 2-20-15,-4 11 13 16,-2 2 13-16,-1 4-6 16,5 0-10-16,4 2 0 15,3-3-7-15,4 0-11 16,4-1-1-16,0-2-6 16,17-5-1-16,12-3-72 15,44-7-65-15,-6 0-125 16,6-15-629-16</inkml:trace>
  <inkml:trace contextRef="#ctx0" brushRef="#br0" timeOffset="144316.0679">12567 6724 1855 0,'0'0'213'16,"0"0"-159"-16,0 0-26 15,0 0 67-15,0 0-7 16,-23 83-5-16,23-55-35 16,0 2-21-16,0-3-20 0,-1 3-6 15,-5 1-1 1,-3 2-1-16,-1-1-66 0,-2-2-95 16,0-11-176-16,4-9-137 15,4-10-166-15</inkml:trace>
  <inkml:trace contextRef="#ctx0" brushRef="#br0" timeOffset="144527.2941">12540 6686 1250 0,'0'0'155'0,"0"0"14"16,0 0-28-16,0 0-27 16,0 0-51-16,0 0-34 15,82-62-16-15,-67 62-4 16,-3 2-7-16,-6 10-2 15,-6 4 10-15,0 4 20 0,-8 1-15 16,-14 2-15-16,-5-1-2 16,-1 0-67-16,4-5-127 15,6-5-176-15,11-6-564 0</inkml:trace>
  <inkml:trace contextRef="#ctx0" brushRef="#br0" timeOffset="144892.145">12780 6695 1570 0,'0'0'192'15,"0"0"-79"-15,0 0 43 16,0 0-51-16,0 0-45 0,0 0-1 16,0 0-17-1,-77 75 1-15,72-49-3 0,3-2-14 16,2-2-9-16,0-3-10 15,10-2-6-15,6-6-1 16,2-5 0-16,2-6 0 16,3 0-19-16,1-9-2 15,-2-9-4-15,-1-6 3 16,-4-6 13-16,-7-4 1 16,-7 0-3-16,-3 4 10 15,0 5-10-15,-12 10 10 16,-3 7-8-16,-4 8 1 0,1 0-6 15,-1 14-4-15,2 6-9 16,5 2-30-16,8 3-64 16,5 5-119-16,14-6-40 15,8-9-343-15</inkml:trace>
  <inkml:trace contextRef="#ctx0" brushRef="#br0" timeOffset="145397.7113">13040 6634 1365 0,'0'0'171'16,"0"0"-37"-16,0 0 18 15,0 0-49-15,0 0-48 16,0 0-27-16,0 0-19 16,-52 48-1-16,52-35-6 0,3 0-1 15,10-3 9-15,2-1-2 16,0-1-7-16,-2-1 1 15,-3 0-2-15,-4 1-2 16,-6-1-7-16,0 3 9 16,-4-1 2-16,-14 4 14 15,-6-1 2-15,2 1 15 16,-2 0 0-16,3-2-11 16,6 0-12-16,5-1-4 15,6-1-5-15,4-2-1 16,0-1 0-16,17-4-1 15,10-2-12-15,6 0 7 16,4-1 5-16,-1-13-18 0,-3-3 3 16,-5-5 5-16,-6 1 10 15,-8 0 0-15,-4 4 1 16,-7 6 68-16,-2 4 36 16,-1 5 4-16,0 2-45 15,0 0-42-15,0 3-21 16,2 11-1-16,1 6 1 15,2 3 8-15,1 1-7 16,-2 0 0-16,2-4-1 16,-2-2-31-16,0-10-74 15,-1-5-112-15,-2-3-391 0</inkml:trace>
  <inkml:trace contextRef="#ctx0" brushRef="#br0" timeOffset="145553.2702">13226 6430 1388 0,'0'0'182'15,"0"0"-134"-15,0 0-42 16,0 0-6-16,0 0 0 16,0 0-6-16,45 78-277 0</inkml:trace>
  <inkml:trace contextRef="#ctx0" brushRef="#br0" timeOffset="145773.0471">13387 6503 1721 0,'0'0'238'0,"0"0"-157"0,0 0-17 15,0 0 35-15,0 0-3 16,-1 84-32-16,1-50-37 15,0 2-17-15,0 2-8 16,0 2 0-16,-4-4-2 16,-3-2-85-16,-8-1-120 15,-1-10-189-15,-2-6-358 0</inkml:trace>
  <inkml:trace contextRef="#ctx0" brushRef="#br0" timeOffset="145976.8603">13310 6747 1235 0,'0'0'489'0,"0"0"-321"16,0 0-1-16,0 0-46 15,0 0-38-15,0 0-42 16,81-17 7-16,-61 30 8 16,-1 4-28-16,-3 2-10 15,-3 1-18-15,-6-2-5 16,-5 1-58-16,-2-2-119 15,-5-5-312-15,-5-7-835 0</inkml:trace>
  <inkml:trace contextRef="#ctx0" brushRef="#br0" timeOffset="146124.6781">13553 6587 1506 0,'0'0'191'16,"0"0"-11"-16,0 0-66 15,0 0-69-15,0 0-45 16,0 0-64-16,0 0-134 16,39 34-344-16</inkml:trace>
  <inkml:trace contextRef="#ctx0" brushRef="#br0" timeOffset="146410.2401">13553 6587 1341 0,'98'51'527'16,"-98"-51"-340"-16,0 0-93 16,0 0-13-16,2 12-53 15,4 6 42-15,1 5 0 16,1 1-19-16,-2 1-16 16,0-5-16-16,-2-3-13 15,2-8-6-15,-3-4 1 16,0-3 7-16,4-2 16 15,4-7 31-15,7-9-42 16,1-8-13-16,1-6-24 16,0 0-31-16,-2 0-61 15,-3 5-7-15,0 9-36 16,-3 8-184-16,-5 8-381 0</inkml:trace>
  <inkml:trace contextRef="#ctx0" brushRef="#br0" timeOffset="146847.1494">13982 6749 1272 0,'0'0'168'0,"0"0"-123"15,0 0 34-15,0 0 15 16,0 0-30-16,0 0-23 0,0 0-26 15,41-6-9 1,-27-5-6-16,-1-1-37 0,-3-3-28 16,-6-2-13-16,-1 0-5 15,-3 2 47-15,0 2 36 16,0 2 36-16,-4 3 62 16,-4 3 17-16,3 4 11 15,-3 1-24-15,-3 0-50 16,-3 11-10-16,-1 8 15 15,-3 3-7-15,4 2-1 16,6 3-18-16,3-2-6 16,5-1-3-16,0-1-7 15,6-3-3-15,6-4 0 16,3-3 1-16,4-5-2 16,2-2 3-16,2-3 10 0,2-3-14 15,2 0-10-15,-1 0-46 16,-2-4-73-16,-9-2-156 15,-10-2-269-15</inkml:trace>
  <inkml:trace contextRef="#ctx0" brushRef="#br0" timeOffset="158242.9502">5610 8376 768 0,'0'0'120'15,"0"0"-14"-15,0 0 40 16,0 0 26-16,0 0-65 15,2-73-15-15,-2 60 27 16,0 0-53-16,0-1 5 16,0-2-31-16,-2 0 11 15,-1-1-7-15,-2 0 29 16,3-1-23-16,-3 4-12 16,-1-2 4-16,-1 0-6 15,2 1-17-15,-1-1 9 16,-1 1 0-16,-2-1 3 0,0-1-9 15,-3 2-10 1,0 1 3-16,0 0-8 0,0-1 5 16,-1 5 1-16,0-2-11 15,-1 2 8-15,0 2-2 16,-2-1-7-16,0 2 5 16,-1 2-5-16,1-2 0 15,-2 4 0-15,0-2-1 16,2 4 1-16,-2-1 1 15,3 2-1-15,-3 0-1 16,3 0 1-16,-1 0-1 16,2 0 0-16,-2 0 0 15,4 3 0-15,-1 2-1 16,-1 1 1-16,2-1 0 16,-3 1 0-16,0 1 0 0,-1 1-7 15,-2 0 6-15,0 2 1 16,2 1 0-16,-1-1 0 15,1 2-1-15,1 0 1 16,-1 0 0-16,2 2 0 16,-2 1 0-16,2 2 0 15,1 2-5-15,1 1 4 16,1 2 1-16,3 2-2 16,2 0 1-16,0 4 0 15,1 2 0-15,2 4 0 16,3 0 0-16,0 2-1 15,0-3 1-15,0-1 0 16,0 1 0-16,0-2 1 0,0-2-1 16,0 2 1-1,3-1-1-15,2-2 1 0,-2-1 1 16,1-3-1-16,2-3 1 16,1-1 12-16,1-5-4 15,1 0-2-15,2-4-7 16,-1-2 0-16,5-1 5 15,0-1-3-15,4-2 10 16,2 0 7-16,3-3 11 16,1 1-4-16,5-3 0 15,1 0-3-15,2-7-8 0,4-3-9 16,-1-2 3-16,0-1-1 16,-2-1-7-16,-4 1 6 15,-5-1-5-15,-2 2-1 16,-5-2 10-16,-2-1 1 15,0 1 3-15,-2-3 1 16,-1 0 5-16,1-2-9 16,-1-1-2-16,-1 0-4 15,0-3-4-15,1 1-1 16,0-2-1-16,-2 0 1 16,0-3 1-16,-4-2-1 15,-2-3 5-15,2 1-6 16,-1 2 1-16,-3-1 5 15,-1 4-6-15,-2 2 0 16,0 4 0-16,0 0 1 16,0 4 0-16,0 0 7 0,-5 3-7 15,-1 0 6-15,-1-1-5 16,1 5-1-16,0-2 11 16,0 1-12-16,-3 3 0 15,2 1 0-15,-1 1 1 16,2 0 0-16,0 3-1 15,0-1 0-15,2 2 0 16,-2-1-1-16,4 2-7 16,-1 0 7-16,0 0-10 15,0 0-2-15,0 0 6 16,3 0-2-16,0 0 1 0,0 0 1 16,0 0-2-1,0 0-13-15,0 0-4 0,0 0-23 16,0 0-39-16,-4 0-20 15,4 0-41-15,-3 0-179 16,-2 2-207-16,1 0-148 0</inkml:trace>
  <inkml:trace contextRef="#ctx0" brushRef="#br0" timeOffset="188228.3892">17283 4562 1964 0,'0'0'297'15,"0"0"-96"-15,0 0-120 16,-5 31-55-16,1 8 47 16,0 14 12-16,1 5-30 15,3 5-26-15,0-2-13 16,0-3-7-16,0-5-8 15,0-8-1-15,0-8 0 16,0-12-65-16,0-12-61 16,0-12-27-16,-9-4 58 15,-2-25-40-15,-2-27-64 16,1-28 54-16,6-20 98 16,4 8 47-16,2 22 90 15,0 25 48-15,8 23 49 0,4 2-48 16,6 1-35-1,6 2-37-15,5 8-22 0,6 4-24 16,5 5-5-16,2 3 0 16,1 0 4-16,-5 11-10 15,-9 4-10-15,-8 0-1 16,-13 2 1-16,-8 3 0 16,-3 0 9-16,-23 1 1 15,-13 2-8-15,-8-1-2 16,-5-1-85-16,-2-4-112 15,14-5-146-15,16-8-508 0</inkml:trace>
  <inkml:trace contextRef="#ctx0" brushRef="#br0" timeOffset="188651.5518">18271 4386 1659 0,'0'0'345'0,"0"0"-23"16,0 0-63-16,0 0-127 15,-84-3-75-15,35 34 3 16,-15 25 19-16,-5 20 24 16,4 18-10-16,14-7-18 15,24-17-12-15,19 0-11 16,8-17-19-16,6-2-21 15,17 6-3-15,9-17-8 16,13 1 5-16,14-4-6 16,18-8-16-16,18-14-69 15,15-15-89-15,-19-5-174 0,-23-18-898 16</inkml:trace>
  <inkml:trace contextRef="#ctx0" brushRef="#br0" timeOffset="189662.3891">19128 4576 955 0,'0'0'275'0,"0"0"8"16,0 0-17-16,0 0-16 15,0 0-46-15,0 0-40 16,0 0-32-16,-46-40-25 16,19 40-37-16,-6 9-13 15,-4 11 18-15,-3 8 1 16,1 7-1-16,6 2-11 16,8 3-7-16,10-3-18 15,6-1-6-15,9-4-2 16,0-1 4-16,4-8-14 0,12-3 1 15,10-2-14 1,3-7 5-16,6-4-6 0,3-4-7 16,2-3-38-1,-3 0-62-15,2-7-86 0,-7-1-132 16,-12 0-501-16</inkml:trace>
  <inkml:trace contextRef="#ctx0" brushRef="#br0" timeOffset="190235.9557">19622 4279 1743 0,'0'0'326'15,"0"0"12"-15,0 0-110 16,0 0-110-16,0 0-65 16,-33 98 64-16,9-2 0 15,4 13 11-15,4 0-20 16,6-8-17-16,3-12-35 0,-4 0-31 16,-4-16-23-1,3-17 8-15,2-17-10 16,-5-9-3-16,3-2-97 15,-3-3-72-15,12-16-77 16,3-9-267-16,0-6-708 0</inkml:trace>
  <inkml:trace contextRef="#ctx0" brushRef="#br0" timeOffset="190474.1369">19917 4577 1698 0,'0'0'939'0,"0"0"-751"0,0 0-84 16,0 0-9 0,0 0 6-16,0 88 39 0,2-40-24 15,1 7-47 1,-2 1-19-16,-1 1-28 0,0-2-13 16,0-5-9-16,-4-4 0 15,-7-10-72-15,1-8-80 16,-5-13-52-16,3-10-79 15,-1-5-322-15</inkml:trace>
  <inkml:trace contextRef="#ctx0" brushRef="#br0" timeOffset="190649.127">19673 4841 2082 0,'0'0'326'0,"0"0"-132"0,0 0-81 15,114-17-24-15,-49 7-39 16,9 1-32-16,1-3-18 16,8-10-33-16,-8 0-194 15,-18-3-725-15</inkml:trace>
  <inkml:trace contextRef="#ctx0" brushRef="#br0" timeOffset="190892.2545">20378 4199 1326 0,'0'0'1002'16,"0"0"-781"-16,0 0-109 16,0 0-12-16,142 122 38 0,-58-9-12 15,-7 25-17-15,-19 11-28 16,-40 2-21-16,-24-17-30 15,-46-9-10-15,-30-18-10 16,-27-20-10-16,-30-10-85 16,-25-23-93-16,31-18-279 15,8-20-1328-15</inkml:trace>
  <inkml:trace contextRef="#ctx0" brushRef="#br0" timeOffset="197992.1593">20811 4953 1766 0,'0'0'509'0,"0"0"-303"16,0 0-81-16,0 0-24 0,0 0-32 15,0 0-35-15,107-8-34 16,-67 8 6-16,2 0-6 15,-2 0-57-15,2 0-146 16,-11 0-163-16,-8-5-634 0</inkml:trace>
  <inkml:trace contextRef="#ctx0" brushRef="#br0" timeOffset="198192.8207">20911 5141 1661 0,'0'0'691'0,"0"0"-456"16,0 0-76-16,0 0-27 15,0 0-64-15,0 0-35 16,0 0-26-16,110 0-7 16,-22 0-42-16,-10 0-182 15,-7 0-624-15</inkml:trace>
  <inkml:trace contextRef="#ctx0" brushRef="#br0" timeOffset="201207.4504">21815 4729 1174 0,'0'0'650'15,"0"0"-388"-15,0 0 23 16,0 0-65-16,0 0-103 15,0 0-73-15,0 0-37 16,-14 34-1-16,5 12 49 16,2 5-13-16,2 5-19 15,-1-1-10-15,2-3-12 16,-3-2 0-16,2-7-1 16,2-6-14-16,2-8-76 15,1-10-85-15,0-12-113 0,0-5-319 16,0-2-318-16</inkml:trace>
  <inkml:trace contextRef="#ctx0" brushRef="#br0" timeOffset="201438.9836">21803 4751 1280 0,'0'0'321'0,"0"0"-13"16,0 0-38-16,0 0-127 15,76-77-45-15,-46 71-44 16,3 6-14-16,-2 0-10 15,-3 11-14-15,-6 6 0 16,-5 3-14-16,-11 2-2 16,-6 3 7-16,0 1 4 0,-21 1 10 15,-6-2-11-15,-7-1-10 16,-5-3-23-16,-3-4-82 16,-5-4-88-16,12-6-191 15,10-7-425-15</inkml:trace>
  <inkml:trace contextRef="#ctx0" brushRef="#br0" timeOffset="201852.9887">22800 4666 1270 0,'0'0'318'0,"0"0"29"0,0 0-138 16,0 0-51-16,-83-33-23 15,53 33-22-15,-4 0-23 16,-8 19-15-16,-3 11 1 15,-3 10-10-15,4 12-4 16,2 7-5-16,11 6 18 16,10-1-29-16,8-1-20 15,11-6-8-15,2-8-5 0,12-7-2 16,11-7-2-16,5-5-2 16,9-8-5-16,3-5 5 15,3-6-7-15,7-8-14 16,3-3-47-16,11-8-90 15,-12-9-167-15,-11-2-776 16</inkml:trace>
  <inkml:trace contextRef="#ctx0" brushRef="#br0" timeOffset="203366.7141">23190 4853 869 0,'0'0'244'0,"0"0"-6"16,0 0 26-16,0 0-28 0,0 0-35 15,0 0-29 1,0 0-27-16,-21-32-11 0,9 27-25 16,-4-1-16-16,-2 3-21 15,-6 2-17-15,-6 1-5 16,-1 0-9-16,-3 13 6 16,2 2-4-16,2 6-11 15,7 1-7-15,4 1-9 16,5 2-1-16,5 0 3 15,4-1-4-15,5 2-7 16,0-1 4-16,3-2 5 16,12-1 2-16,3-4 8 15,6-2-11-15,3-4 1 16,4-2 1-16,2-2-2 16,0-4-14-16,0 1 8 0,-4-2-8 15,-3-3-1-15,-6 2 6 16,-6-2-6-16,-5 0-23 15,-6 0-34-15,-3 1-75 16,0 0-105-16,-9 1-347 0</inkml:trace>
  <inkml:trace contextRef="#ctx0" brushRef="#br0" timeOffset="206105.8824">23361 5327 1405 0,'0'0'329'0,"0"0"-88"16,0 0 3-16,0 0-72 16,0 0-55-16,0 0-43 15,0 0-29-15,-3-7-33 0,-6 23-2 16,-4 7 42-16,-1 3-13 16,1 0-12-16,1 1-19 15,2-3 0-15,0-2-8 16,3 0-1-16,7-3-123 15,0-7-139-15,1-7-617 0</inkml:trace>
  <inkml:trace contextRef="#ctx0" brushRef="#br0" timeOffset="206673.3138">23727 4809 196 0,'0'0'1250'16,"0"0"-916"-16,0 0 35 15,0 0-95-15,0 0-71 16,0 0-76-16,0 0-52 16,-17-27-38-16,10 37-23 15,0 12-13-15,-3 12 50 16,0 10-5-16,1 6-10 15,2 1-6-15,2-1-9 0,2-3-12 16,0-8-1-16,-1-5-7 16,1-4-2-16,0-7-20 15,0-4-61-15,0-5-57 16,0-9-106-16,0-2-120 16,-1-3-578-16</inkml:trace>
  <inkml:trace contextRef="#ctx0" brushRef="#br0" timeOffset="206908.1891">23554 5023 1795 0,'0'0'330'0,"0"0"-109"16,0 0-87-16,0 0-27 15,0 0-40-15,115-20-27 16,-76 20-22-16,1 0-11 16,-6 0-7-16,-1 0-8 15,7 0-167-15,-8 0-314 16,-7-3-1029-16</inkml:trace>
  <inkml:trace contextRef="#ctx0" brushRef="#br0" timeOffset="207236.159">24109 4600 1780 0,'0'0'319'15,"0"0"-62"-15,0 0-88 16,0 0-74-16,0 0-57 16,0 0-37-16,0 0 43 15,79 120 9-15,-45-34-3 16,-2 25 30-16,-11 1-21 0,-11-16-20 16,-10-25-15-16,-10-29-9 15,-17-1-14-15,-16 7 0 16,-25 10-1-1,-39 7-36-15,-42-15-91 0,16-13-240 16,10-24-1100-16</inkml:trace>
  <inkml:trace contextRef="#ctx0" brushRef="#br0" timeOffset="211045.5001">21794 5438 854 0,'0'0'227'0,"0"0"-45"15,0 0 11-15,0 0-53 16,0 0-30-16,0 0-18 16,0 0 53-16,82 8 30 15,-13 2-1-15,33 1-29 0,40 4-38 16,25 1-18-1,10 2-8-15,4 1-27 0,-9 0 4 16,-1 3-19-16,-8-2-14 16,-12-3-3-16,-21-3 5 15,-31-4 3-15,-27-4 2 16,-25-5-1-16,-9-1 5 16,-2 0 0-16,4 0 1 15,-5 0 1-15,-5 0-11 16,-4-4-5-16,-6 1-5 15,2-2-8-15,-7 5-8 16,-2-3 0-16,-3 1 0 16,-3 2-1-16,-5 0 0 15,0 0-51-15,-2 0-45 16,-9 2-70-16,-8 8-153 0,-8-3-351 0</inkml:trace>
  <inkml:trace contextRef="#ctx0" brushRef="#br0" timeOffset="212746.4065">22568 5727 1650 0,'0'0'356'0,"0"0"-136"16,0 0-63-16,0 0-100 15,0 0 11-15,0 0 26 16,-69 111-26-16,54-65-34 16,3 2-20-16,5-2-2 15,0 1-6-15,2-2-6 16,4-5-1-16,-1-7-13 15,2-7-91-15,0-12-72 16,0-14-96-16,2-12-79 0,4-10-214 16</inkml:trace>
  <inkml:trace contextRef="#ctx0" brushRef="#br0" timeOffset="212979.2972">22547 5663 1267 0,'0'0'274'16,"0"0"-36"-16,0 0-17 15,0 0-104-15,97-63-40 16,-70 63-37-16,0 0 13 16,-3 15-10-16,-7 7-6 15,-8 4-10-15,-8 6-4 16,-1-1 6-16,-10 0 23 16,-14-2-8-16,-4-2-11 15,-5-4-17-15,0-5-16 16,1-5-27-16,5-6-60 0,5-7-70 15,8-7-178 1,6-8-510-16</inkml:trace>
  <inkml:trace contextRef="#ctx0" brushRef="#br0" timeOffset="213346.7788">23139 5755 1523 0,'0'0'317'0,"0"0"19"15,0 0-104 1,0 0-60-16,0 0-59 0,-110-9-42 15,75 31-1-15,-3 9 9 16,1 8 6-16,4 4-22 16,7 4-17-16,6 3-8 15,10 0-16-15,6 1-5 16,4 2-10-16,2-6-5 16,15-6 4-16,6-9-6 15,3-9-6-15,4-9-18 0,5-10-32 16,20-12-57-1,-9-14-100-15,-3-7-342 0</inkml:trace>
  <inkml:trace contextRef="#ctx0" brushRef="#br0" timeOffset="213812.23">23449 5875 1910 0,'0'0'392'16,"0"0"-59"-16,0 0-130 16,0 0-60-16,0 0-49 15,0 0-58-15,0 0-28 16,-7 42 28-16,2-8 39 15,-2 3-30-15,-1 3-20 16,3-1-11-16,-2-3-13 16,0-1 0-16,1-5 6 0,0-3-7 15,0-7-48-15,2-6-52 16,1-6-44-16,-1-8-80 16,1 0-116-16,3-16-490 0</inkml:trace>
  <inkml:trace contextRef="#ctx0" brushRef="#br0" timeOffset="214021.0752">23250 6006 1874 0,'0'0'388'0,"0"0"-142"15,0 0-75-15,0 0-53 16,0 0-45-1,0 0-21-15,121 1-8 0,-70 4-14 16,2-1-18-16,-4 0-12 16,11-3-20-16,-11 0-128 15,-12-1-360-15</inkml:trace>
  <inkml:trace contextRef="#ctx0" brushRef="#br0" timeOffset="214445.3012">23901 5774 1746 0,'0'0'391'0,"0"0"-67"15,0 0-118-15,0 0-89 16,0 0-51-16,0 0-42 15,0 0-13-15,58 45 15 16,-25-7 18-16,-1 10 4 16,2 8-11-16,-7 4 12 15,-12 1-23-15,-12 3-14 16,-5-3-5-16,-43 3-7 16,-44 1 0-16,-62-4-51 15,10-11-128-15,0-21-452 0</inkml:trace>
  <inkml:trace contextRef="#ctx0" brushRef="#br0" timeOffset="218244.374">16903 4051 578 0,'0'0'25'15,"0"0"-25"-15,0 0 93 16,0 0 51-16,0 0 21 15,0 0-28-15,-48-39-66 16,48 39-54-16,0 9-17 0,0 15 35 16,0 13 97-16,0 11-1 15,1 21-53-15,3 20-33 16,-4 21-2-16,0 7 8 16,-4 0-3-16,-12 0-25 15,-3-3-7-15,-7 4-5 16,-3-1-4-16,-1-4-6 15,0-4 7-15,2-5 1 16,-4-3-1-16,5-6 1 16,3-8-2-16,10-15-6 15,2-18-1-15,6-9 1 16,4-3 0-16,2 8-1 0,0 2 0 16,8 3-1-16,14-8 1 15,9-12 0-15,12-8 25 16,28-9 21-16,29-5-14 15,33-8-2-15,17-3 4 16,1-2 0-16,-8 0 0 16,-15 0 0-16,0-4-8 15,1-4-2-15,-1-5 1 16,2-1-12-16,-1 0 4 16,-2 0-7-16,-4 5-1 15,-5 3 3-15,1 4 3 16,-8 2-4-16,0 0-5 15,-3 1 5-15,2 7-4 16,2 2 2-16,-3 2 1 16,0 3-8-16,-3 2-1 0,-1 0 1 15,-1 0 5-15,7-3-7 16,2-2 2-16,0-1-1 16,0-3 0-16,2-2 0 15,-2-2 0-15,1 0-1 16,-3-1 0-16,-2 0 1 15,-3-1 0-15,0-2 18 16,-4 3 6-16,3 0-13 16,-2 1 0-16,0 6-2 15,-2 0 1-15,-2 3-5 16,-1 1-5-16,-2 0 0 16,-2 0 1-16,-5 1-1 15,-4 0 5-15,-1-2-4 16,-12-3-1-16,-11-2 8 15,-11-2-3-15,-3-1 1 0,11 1 2 16,6 1-3-16,10 2-4 16,-2-3-1-16,-2 1 8 15,0 0 3-15,-1-1 3 16,0 0 1-16,0-1-4 16,0 1 5-16,-3-1-4 15,-3 0-6-15,-5 0-7 16,-6 0 1-16,-9-2 7 15,-3 1 1-15,-9-1-8 16,-6 0-1-16,-2-2 14 16,-2 0-7-16,-3 1 12 0,2-2-7 15,-1 1-1 1,-1 2-10-16,3 0 10 0,-2 0-11 16,-1 2 6-16,0-2-5 15,0 1 0-15,0 1-1 16,-1 0 0-16,-1-2 0 15,0 1 0-15,-3 1 1 16,0-1 0-16,0 0-1 16,-1-1 0-16,1 0 0 15,-1 0 1-15,1 1-1 16,-1 0-1-16,-2 0 0 16,3-2 0-16,-4 3-1 0,-2-2 1 15,1 0 1 1,-1 0 0-16,-1-2 0 0,0 2-1 15,-2-2 1-15,0 0 0 16,-1-1 0-16,1 0 6 16,2 0-5-16,3 0 5 15,4 0 0-15,2-5-5 16,2-5 7-16,2-1-7 16,2-6-1-16,0-1 7 15,-2-6-6-15,3-4 0 16,1-5 0-16,-1-4 0 15,4-2-1-15,-1-3 2 16,2-2-2-16,-1-2 9 16,3-4-8-16,2-4-2 0,-1-4 2 15,1-2 4-15,-1 2-4 16,-3 2-1-16,0 5 1 16,-3 1 5-16,0 1-6 15,0 2 11-15,-4 0-11 16,0-2 0-16,1 1 5 15,-1-1-5-15,-1-1-1 16,0 0 1-16,-2 1 0 16,-1 2 0-16,-4 0 0 15,4 0 0-15,-4 2 2 16,1 1 5-16,-1-2-6 16,2 2 1-16,-2-6-2 15,0 0 2-15,1 0-1 16,-2 4 0-16,-5 0 0 15,2 3 0-15,-6 4 0 0,-2 3 13 16,0 2-2-16,0-1 0 16,-10 3-11-16,0 0 9 15,-2 0-9-15,-2 1 8 16,0-1-9-16,-1 6 0 16,3 2 2-16,-2 3-1 15,0 5-1-15,-2-1 6 16,1 5-5-16,-4 1-1 15,-7 1 6-15,-5 1-6 16,-8 1 0-16,-10 0 0 16,-7 1-6-16,-10 0 6 0,-2 0 0 15,-4 1 0 1,0-1-1-16,0 4 0 0,0-1 0 16,-13 2 1-16,-12-1 0 15,-19 1 0-15,-9 0 0 16,1 1-1-16,3 1 0 15,3-3 0-15,-4 0 0 16,-6 0 0-16,-8 0-8 16,-2-1 8-16,-6 0-5 15,-1 0 4-15,1 0-4 16,2-2 5-16,0 2 0 16,2 0 0-16,3 0-1 15,7 0-3-15,5 3 4 0,9-1 2 16,8 0-2-1,3 1 1-15,4 1-1 0,6-2 1 16,1 2 0 0,3 0-1-16,1-3 1 0,2-1 0 15,0-1-1-15,-1-1 0 16,0-2-6-16,-4-1 5 16,-1 1-4-16,-5-3 5 15,-1 2-1-15,-3 0-10 16,2 2 5-16,0-1-4 15,-1 2 5-15,1-1 5 16,1 0-5-16,6-2 5 16,3 2 0-16,3 0-1 15,15 0 2-15,11 0-2 16,16 3 1-16,1 0 0 0,-8 1 0 16,-11 1 0-16,-9 0 0 15,3 2-6-15,-1 0 6 16,3 0 1-16,-1 0-1 15,2 0 0-15,0 0 1 16,6 0 0-16,3-3 0 16,2 3 0-16,3 0-1 15,-1 0 1-15,1 0 0 16,-1 0-1-16,-4 0 1 16,-6 5 0-16,-5 2 0 15,-3-1-1-15,-2 0 0 16,2 0 1-16,3-1-1 15,7-1 0-15,5-1 1 16,9-1 0-16,13-2 0 16,10 0 0-16,8 0 0 0,7 0 1 15,2-2 1-15,1 1 4 16,-6-1-6-16,-6 2 0 16,-9 0 0-16,-11 0 0 15,-11 0 0-15,-4 2 0 16,-1 3 2-16,4-1-2 15,2 1 1-15,7 2-1 16,6-3 0-16,8 0 0 16,7-2 0-16,9 1 0 15,5-3 2-15,5 0 10 16,2 0 1-16,0 0 8 16,0 0 6-16,0 0-4 0,0 0-3 15,0 0-11 1,0 0-3-16,0 0-6 0,0 0 0 15,0 0-9-15,0 4-41 16,9 0-159-16,-2-4-278 0</inkml:trace>
  <inkml:trace contextRef="#ctx0" brushRef="#br0" timeOffset="223540.8202">15571 6967 1602 0,'0'0'257'15,"0"0"-57"-15,0 0 4 0,0 0-41 16,0 0-77 0,0 0-50-16,0 0-26 0,0 24-10 15,0 9 24-15,0 10 34 16,0 3-8-16,0 4-19 15,0-1-9-15,0-3-8 16,-1 0-13-16,-2-5 5 16,-3-5-6-16,-1-2-27 15,-2-5-90-15,-5-4-119 16,3-7-138-16,1-10-444 0</inkml:trace>
  <inkml:trace contextRef="#ctx0" brushRef="#br0" timeOffset="223811.4528">15580 6978 1592 0,'0'0'308'0,"0"0"-138"16,0 0-64-16,0 0-43 15,100-25-24-15,-63 25-13 16,1 9-7-16,-5 7 2 15,-4 2 0-15,-10 3-6 16,-7-1-8-16,-10 0 2 16,-2 2 12-16,-14-1-2 15,-15-1 20-15,-13 0 5 16,-11-3-44-16,-5-1-18 16,-15-10-131-16,13-2-221 0,16-4-674 15</inkml:trace>
  <inkml:trace contextRef="#ctx0" brushRef="#br0" timeOffset="224501.385">16502 6858 1024 0,'0'0'251'0,"0"0"27"15,0 0-21-15,0 0-84 16,-91-55-27-16,56 49-20 15,-1 3-8-15,-1 3 3 16,-3 8-4-16,-2 15-39 16,-1 13-22-16,0 12-1 15,-5 21-2-15,4 21-3 16,9 20-5-16,8-9-10 0,16-19-7 16,11-28-13-16,0-19-6 15,13 2-9-15,10 3 2 16,9-2 5-16,7-7-7 15,8-9 0-15,4-9-30 16,25-13-84-16,-13-10-121 16,-10-9-578-16</inkml:trace>
  <inkml:trace contextRef="#ctx0" brushRef="#br0" timeOffset="225027.3264">16746 6967 1482 0,'0'0'354'0,"0"0"-27"16,0 0-59-16,0 0-53 15,0 0-88-15,0 0-64 16,0 0-45-16,-6 11-9 16,-3 17 38-16,-2 6 1 15,-3 7-7-15,3 1-8 16,1 0-7-16,1-3-17 15,-2 0-7-15,4-5 2 16,1-6-4-16,2-8-1 0,-1-2-63 16,4-5-51-16,-2-9-69 15,-1-3-147-15,1-1-274 0</inkml:trace>
  <inkml:trace contextRef="#ctx0" brushRef="#br0" timeOffset="225378.292">16481 7103 1326 0,'0'0'310'0,"0"0"32"0,0 0-116 16,0 0-68-16,0 0-55 15,0 0-44-15,0 0-23 16,52-4 29-16,-16 4 25 16,7 0-11-16,3 0-10 15,5 0-10-15,1 0-14 16,-1 0-12-16,0 0 0 16,-8 0-12-16,-3-3-15 15,-10 0 4-15,-10 0-8 16,-9 2-1-16,-5 1 0 15,-4 0-1-15,-2 0-50 0,0 0-63 16,-16 3-100-16,-6 8-288 16,-1-2-485-16</inkml:trace>
  <inkml:trace contextRef="#ctx0" brushRef="#br0" timeOffset="227472.9826">17071 7464 1602 0,'0'0'480'0,"0"0"-245"16,0 0 41-16,0 0-71 16,0 0-78-16,0 0-56 15,0 0-34-15,-1-20-26 16,-5 32-11-16,-4 5 7 16,-1 5-6-16,0 3 1 15,0-2-2-15,3-1-26 16,4-2-88-16,4-9-121 0,0-3-353 15,4-8-1002-15</inkml:trace>
  <inkml:trace contextRef="#ctx0" brushRef="#br0" timeOffset="228461.44">17313 6873 314 0,'0'0'744'16,"0"0"-514"-16,0 0 18 15,0 0-6-15,0 0-34 16,0 0-50-16,0 0-40 16,0-49 13-16,0 49-11 15,0 0-22-15,0 0-31 16,0 0-10-16,0 0-20 16,-2 0-12-16,1 0-13 15,-4 0-6-15,-3 4-5 16,-3 10 0-16,-3 5 20 15,-3 6 0-15,-1 5 7 0,1 3 0 16,0 5-7 0,2 6 0-16,-3-1-1 0,3 9-4 15,-3 0 5-15,2 3-6 16,1 0-4-16,-4-4-3 16,5-1 3-16,-4-4 7 15,3 0-5-15,-3-5 1 16,3-1-2-16,-1-3 1 15,-1-7-2-15,1-2-11 16,1-3 11-16,2-5-11 16,0-4 6-16,4-6-5 15,3-1-1-15,0-5 1 16,4-3 3-16,2-1-3 16,0 0 0-16,0 0-1 15,0 0-26-15,0-10-62 0,18-15-75 16,3 1-147-1,6 1-472-15</inkml:trace>
  <inkml:trace contextRef="#ctx0" brushRef="#br0" timeOffset="228965.4104">17807 7228 973 0,'0'0'233'0,"0"0"30"16,0 0 9-16,0 0-51 15,0 0-53-15,0 0-52 16,0 0-14-16,-55-29-7 16,31 29-9-16,-2 8 2 15,-4 9-20-15,1 5-4 16,-1 3-15-16,1 3-5 16,6-2-4-16,3 1 5 0,8-2-8 15,5-2-13-15,4 1-3 16,3-2-4-16,0-1 6 15,13 1 3-15,7-4-4 16,1 0-1-16,4-3-3 16,2 1-1-16,-3-7-4 15,1-1 2-15,-4-2-7 16,-3-3-8-16,-3 0 2 16,-3-3-1-16,-3 0-1 15,-2 0-28-15,2 0-65 16,6-10-75-16,1-5-213 15,-2-3-760-15</inkml:trace>
  <inkml:trace contextRef="#ctx0" brushRef="#br0" timeOffset="229486.5579">18131 6679 1322 0,'0'0'353'16,"0"0"-24"-16,0 0-75 15,0 0-106-15,0 0-64 16,0 0-43-16,0 0-27 0,25 8 0 16,-4 13 31-16,3 9 34 15,4 3-21-15,0 8-15 16,-1 2-2-16,0 6 1 16,-3 5-8-16,0 16 23 15,-3 15-17-15,-9-5-4 16,-8-8 4-16,-4-12-5 15,-4-16-4-15,-12 4-10 16,-6 2-6-16,-5-3-6 16,-1-5 0-16,0-6 2 15,0-7-5-15,2-5 0 16,4-4-5-16,1-7 6 0,4-6-6 16,1-4 1-16,5-3 10 15,-2 0-12-15,0-14-17 16,-2-6-52-16,4 0-56 15,10-11-67-15,1 4-290 16,0 1-695-16</inkml:trace>
  <inkml:trace contextRef="#ctx0" brushRef="#br0" timeOffset="229772.0154">18797 7350 1876 0,'0'0'364'0,"0"0"-140"16,0 0-61-16,0 0-52 16,0 0-40-16,0 0-27 15,0 0 6-15,63 0-12 16,-32 0-14-16,2 0-14 15,4 0-9-15,-1 0-1 16,-4 0-1-16,-6 0-19 16,-6 0-62-16,-7 0-97 15,-4 0-160-15,-6 0-391 0</inkml:trace>
  <inkml:trace contextRef="#ctx0" brushRef="#br0" timeOffset="230024.9037">18720 7506 1681 0,'0'0'326'0,"0"0"-76"16,0 0-16-16,0 0-63 15,0 0-71-15,0 0 12 16,0 0-28-16,104 8-30 15,-64-7-8-15,4-1-25 16,0 2-12-16,-3 1-9 0,-5-2-15 16,-10 2-103-16,-8 0-178 15,-13-3-719-15</inkml:trace>
  <inkml:trace contextRef="#ctx0" brushRef="#br0" timeOffset="236832.9416">7691 6595 1577 0,'0'0'381'15,"0"0"-286"-15,0 0-41 16,100-44 67 0,-31 18-17-16,22-4-27 0,20 1-28 15,-9 3-21-15,-19 11-16 16,-27 4-9-16,-16 8 3 16,-2 0-6-16,-2-1-68 15,-5 4-69-15,-16 0-181 16,-7 0-271-16,-8 0-494 0</inkml:trace>
  <inkml:trace contextRef="#ctx0" brushRef="#br0" timeOffset="237083.0181">7709 6759 1468 0,'0'0'237'0,"0"0"-143"0,0 0 71 16,95-14 5-16,-14-6-57 15,29-3-35-15,9-5-32 16,-4 4-6-16,-15 3-3 16,-26 9-25-16,-15-1-4 15,-14 8-8-15,0-2-124 16,-8 3-376-16,-10-2-929 0</inkml:trace>
  <inkml:trace contextRef="#ctx0" brushRef="#br0" timeOffset="241907.3465">20039 6977 1765 0,'0'0'278'0,"0"0"-76"0,0 0 67 15,0 0-68-15,0 0-89 16,0 0-58-16,-28-19-38 16,21 47-15-16,3 11 17 15,-3 10 16-15,2 6-7 16,4 1-25-16,0-3 5 15,1-2 1-15,0-7-7 16,0-6-1-16,0-6-13 16,0-8-56-16,0-7-55 15,0-11-90-15,-2-4-130 16,-3-2-353-16</inkml:trace>
  <inkml:trace contextRef="#ctx0" brushRef="#br0" timeOffset="242233.0509">19988 6962 743 0,'0'0'983'16,"0"0"-773"-16,0 0-3 16,0 0-59-16,51-76-52 15,-22 65-34-15,4 2-30 16,4 6-7-16,2 3 0 15,4 0 2-15,-4 7 7 16,-2 9-6-16,-5 0-2 16,-10 2-13-16,-5-2-2 0,-9 1-5 15,-8 0 7 1,0 0 11-16,-18 0 7 0,-10-1 5 16,-6-2-6-16,-8-1-9 15,-4-6-8-15,-1-4-12 16,4-3-1-16,7 0-4 15,13 0-71-15,12-3-171 16,11-1-484-16</inkml:trace>
  <inkml:trace contextRef="#ctx0" brushRef="#br0" timeOffset="246215.3529">21065 6658 1234 0,'0'0'220'0,"0"0"16"15,0 0-15-15,-84-20-44 16,51 20-53-16,-4 7-5 16,-4 15-12-16,0 13 15 15,-4 10-30-15,-1 21-25 16,-1 18-8-16,10 16-15 15,10-8-8-15,14-16-9 16,9-22 3-16,4-17-8 16,0 6-7-16,16-3-4 15,6 4-1-15,5-10 1 16,3-6-1-16,3-9 1 16,1-5-10-16,2-9 5 15,3-5-6-15,1-2-56 16,14-27-70-16,-8 1-187 15,-11-1-483-15</inkml:trace>
  <inkml:trace contextRef="#ctx0" brushRef="#br0" timeOffset="247012.1907">21382 6892 1445 0,'0'0'379'0,"0"0"-76"0,0 0-53 15,0 0-21-15,0 0-73 16,0 0-57-16,0 0-41 15,0-17-22-15,0 17-14 16,0 11-14-16,-1 9 8 16,-4 7 26-16,-2 5 9 15,-1 6-9-15,1 1-17 16,-3 1 2-16,-1 1-15 16,0-3 3-16,-2-1-9 15,3-3-5-15,1-4 0 0,1-7-1 16,1-4 0-1,2-7-11-15,2-3-54 0,2-6-42 16,1-3-28-16,0 0-41 16,1-9-119-16,5-4-434 0</inkml:trace>
  <inkml:trace contextRef="#ctx0" brushRef="#br0" timeOffset="247661.5607">21111 7003 895 0,'0'0'233'16,"0"0"18"-16,0 0-36 15,0 0-67-15,0 0-48 0,0 0-21 16,0 0-26-1,0-1-15-15,0 1 10 0,0 0 0 16,0 0-6-16,0 0-3 16,0 0 0-16,0 0-13 15,0 0 3-15,0 0-4 16,0 0 6-16,2 0-15 16,5 0 14-16,0 0 7 15,5 0-2-15,-1 2 7 16,5 2-12-16,0-1 4 15,7 0 0-15,5 1 11 16,2 1 4-16,7 0-13 16,2-2-9-16,4-1 4 15,2-2-1-15,-1 0 0 16,-2 0-9-16,-4 0-11 0,-7 0-1 16,-7 0 3-1,-6 0-5-15,-7 0 7 0,-3 0 2 16,-2 0 2-16,-3 0-3 15,-2 0-9-15,-1 0-4 16,2 0-1-16,-2 0 0 16,0 0-1-16,0 0-12 15,0 0-49-15,0 2-70 16,-6 8-146-16,1-1-304 0</inkml:trace>
  <inkml:trace contextRef="#ctx0" brushRef="#br0" timeOffset="249567.0108">21776 7433 709 0,'0'0'1074'0,"0"0"-827"15,0 0-76-15,0 0-89 16,0 0-17-16,0 0-28 0,0 0-11 15,16 38 43 1,-7-19-26-16,-4 2-6 0,-2 0-10 16,-3 0-3-16,0-1-2 15,-15-1-1-15,-8-1-9 16,-10-3-5-16,-5-4 1 16,-2-2-8-16,-9-9-89 15,11-11-144-15,11-8-423 0</inkml:trace>
  <inkml:trace contextRef="#ctx0" brushRef="#br0" timeOffset="250213.7211">22456 7020 889 0,'0'0'328'0,"0"0"-45"16,0 0 10-16,0 0-30 15,0 0-75-15,0 0-17 16,0 0 8-16,-9-42-60 0,-15 42-39 16,-9 0-30-16,-9 11-16 15,-7 11 18-15,0 5 10 16,6 6-10-16,7 3 3 15,9 3-25-15,11-3-4 16,12 0-19-16,4-2 7 16,1-4-7-16,17-4-1 15,6-1 8-15,5-5-5 16,4-3-2-16,3-4-1 16,-2-5-5-16,-1-2-1 15,-1-3-53-15,-3-3-55 16,6-5-79-16,-8-7-172 15,-4-4-778-15</inkml:trace>
  <inkml:trace contextRef="#ctx0" brushRef="#br0" timeOffset="250515.5999">22887 6723 1930 0,'0'0'276'0,"0"0"-57"0,0 0-58 16,0 0-93 0,0 0-38-16,94 57 9 0,-55 18 0 15,0 27 8-15,-9 11 13 16,-23-4-9-16,-7-23-24 15,-15-26-15-15,-13-14-6 16,-10-7-5-16,-24 8-1 16,-47 6-97-16,9-7-220 15,0-17-879-15</inkml:trace>
  <inkml:trace contextRef="#ctx0" brushRef="#br0" timeOffset="250936.6105">20209 7632 1528 0,'0'0'229'0,"0"0"-100"16,0 0 124-16,0 0-68 15,0 0-90-15,0 0-37 16,0 0 1-16,169 71 75 16,46-34 0-16,69-6-26 15,50-9-2-15,22-5-19 16,-14-6-20-16,-7 4-32 0,-20 2-17 15,-41-2-3-15,-45-4 1 16,-53-3-5-16,-62-1-1 16,-51-6-9-16,-36-1 1 15,-21 0 4-15,-5 0 0 16,-1 0-6-16,-14 0-62 16,-77-6-136-16,2-2-288 15,-16-5-731-15</inkml:trace>
  <inkml:trace contextRef="#ctx0" brushRef="#br0" timeOffset="251629.6909">20938 7939 1551 0,'0'0'352'16,"0"0"-48"-16,0 0-70 15,0 0-102-15,0 0-72 16,0 0 25-16,-6 84 19 16,4-36-26-16,1 5-36 15,-2 2 0-15,1 2-26 16,-1-2-4-16,0-2-11 15,-4-7-1-15,1-8-26 0,0-8-97 16,-9-13-117-16,5-9-233 16,-2-8-435-16</inkml:trace>
  <inkml:trace contextRef="#ctx0" brushRef="#br0" timeOffset="251866.1226">20975 7889 1530 0,'0'0'337'16,"0"0"-154"-16,0 0-59 16,0 0-61-16,97-10-18 15,-61 28 5-15,-2 1-18 0,-6 4-17 16,-10 2-14-16,-9 0 5 16,-9-2 1-16,0 1 9 15,-22-3 2-15,-10 0-9 16,-3-4-7-16,-7-5-2 15,3-4 0-15,-4-8-97 16,11 0-102-16,9-11-347 0</inkml:trace>
  <inkml:trace contextRef="#ctx0" brushRef="#br0" timeOffset="252272.4636">21988 7972 1317 0,'0'0'344'15,"0"0"9"-15,0 0-117 16,0 0-31-16,0 0-47 15,0 0-42-15,-82-16-31 16,42 32-8-16,-7 6-2 16,-4 10 3-16,-2 6-2 15,7 5-11-15,5 4-11 16,10 5-18-16,12 2-24 16,10 0 1-16,9 0-13 0,4-5 7 15,20-7-1-15,10-6 0 16,8-10-5-16,4-4 13 15,0-9-5-15,-1-9-1 16,-4-4-8-16,-7 0-48 16,-3-13-66-16,-2-17-63 15,-10 3-160-15,-7 2-644 0</inkml:trace>
  <inkml:trace contextRef="#ctx0" brushRef="#br0" timeOffset="253126.657">22423 8037 1347 0,'0'0'379'0,"0"0"-26"16,0 0-123-16,0 0-53 16,0 0-33-16,-95 3-43 15,62 18-4-15,-1 5-7 16,2 5-12-16,8 0-22 16,5-1-21-16,10 1-19 15,6-5-2-15,3 0-4 16,0-3-4-16,18-5-6 15,5 0 4-15,8-6-4 16,7-1-72-16,26-11-111 16,-7 0-287-16,-6-2-498 0</inkml:trace>
  <inkml:trace contextRef="#ctx0" brushRef="#br0" timeOffset="253414.6735">22717 7961 1650 0,'0'0'287'0,"0"0"-42"16,0 0 8-16,0 0-57 0,0 0-93 15,0 0-57 1,0 0-28-16,82 28 11 0,-53 25 10 15,3 20-7-15,-8 23 25 16,-12 6-4-16,-12-17-20 16,-21-18-20-16,-45-8 0 15,-62 5-13-15,-67-3-67 16,13-9-223-16,-11-27-1564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6:52:11.5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1152 9789 1242 0,'0'0'632'16,"0"0"-491"-16,0 0 19 0,0 0-56 16,0 0-72-16,0 0-32 15,-27 52 6-15,27-10 7 16,0 5 1-16,0 3-8 15,0 1 0-15,0-3-6 16,0 0 0-16,0-2 0 16,0-9-22-16,0-7-85 15,0-12-145-15,-7-18 1 16,-4-15-30-16,-1-12-539 0</inkml:trace>
  <inkml:trace contextRef="#ctx0" brushRef="#br0" timeOffset="217.6541">1030 9806 332 0,'0'0'857'0,"0"0"-593"16,35-96-72-16,-5 65-8 16,7 6-50-16,6 10-36 0,7 7-39 15,5 8-3-15,-4 0-23 16,-2 12-14-16,-7 13-13 16,-14 6-6-16,-10 5 1 15,-15 5 1-15,-3 0 12 16,-25 0 0-16,-13-1-5 15,-11-2 0-15,-5-6-9 16,-1-6 0-16,-3-6-103 16,12-8-174-16,14-7-276 0</inkml:trace>
  <inkml:trace contextRef="#ctx0" brushRef="#br0" timeOffset="599.9394">2254 9651 1430 0,'0'0'228'0,"0"0"70"0,0 0-74 16,-103-16-85-16,51 29-45 15,-11 19-28-15,-5 14 23 16,2 11 8-16,5 7-17 16,13 6-17-16,11 0-17 15,17 0-19-15,13 2-8 16,7-5-13-16,18-2-6 15,19-4-1-15,15-6-6 16,22-9 6-16,28-16-53 16,22-30-74-16,-19 0-143 15,-25-25-408-15</inkml:trace>
  <inkml:trace contextRef="#ctx0" brushRef="#br0" timeOffset="847.97">2633 9810 1942 0,'0'0'232'0,"0"0"-148"16,0 0 36-16,0 76 45 16,0-30-45-16,0 7-35 15,0 2-40-15,0 1-20 16,-3-3-16-16,0-1-7 15,-3-7-2-15,4-9-26 0,-1-7-94 16,-4-16-132-16,3-9-273 16,-4-4-765-16</inkml:trace>
  <inkml:trace contextRef="#ctx0" brushRef="#br0" timeOffset="1033.2899">2279 10069 1699 0,'0'0'299'0,"0"0"-157"15,0 0-14-15,0 0-6 16,97-12-21-16,-39-2-60 0,8 2-41 16,31 1-19-1,-18 2-162-15,-12 5-456 0</inkml:trace>
  <inkml:trace contextRef="#ctx0" brushRef="#br0" timeOffset="1262.8936">2918 10413 1905 0,'0'0'279'0,"0"0"-204"16,-12 73 34-16,7-35 19 16,-1 0-49-16,2-1-55 0,2-7-12 15,1-2-12-15,1-9-50 16,0-5-155-16,7-11-396 0</inkml:trace>
  <inkml:trace contextRef="#ctx0" brushRef="#br0" timeOffset="1510.4197">3477 9910 2145 0,'0'0'254'15,"0"0"-110"-15,0 0 9 0,-110 41-38 16,80-9-33-1,4 9-19-15,6 6-7 0,9 2-16 16,7 0-30-16,4 3-8 16,24-5-1-16,13-4 4 15,14-6-5-15,22-16-69 16,37-21-71-16,-14-16-170 16,-10-18-659-16</inkml:trace>
  <inkml:trace contextRef="#ctx0" brushRef="#br0" timeOffset="1719.4394">3896 9450 1960 0,'0'0'238'0,"0"0"-204"0,48 79-6 15,15 10 85-15,16 36 69 16,-3 18-74-16,-25-1-49 15,-35-4-36-15,-29-14-14 16,-41 0-9-16,-30-13-50 16,10-30-212-16,1-27-526 0</inkml:trace>
  <inkml:trace contextRef="#ctx0" brushRef="#br0" timeOffset="5219.6789">5030 10082 1595 0,'0'0'255'15,"0"0"-164"-15,0 0 9 16,0 0-46-16,0 0-27 15,113-25-10-15,-69 15-17 16,2 3-16-16,6-2-161 16,-13 4-202-16,-13 2-416 0</inkml:trace>
  <inkml:trace contextRef="#ctx0" brushRef="#br0" timeOffset="5397.2807">4985 10328 1262 0,'0'0'331'0,"0"0"-232"0,0 0 22 15,0 0-55-15,0 0-30 16,124-12-27-16,-23-13-9 16,-10 2-183-16,-6-5-523 0</inkml:trace>
  <inkml:trace contextRef="#ctx0" brushRef="#br0" timeOffset="8115.7865">5938 9772 1400 0,'0'0'234'0,"0"0"-56"0,0 0 62 15,0 0-62-15,0 0-68 16,0 0-75-16,0 0-26 16,-33 11-9-16,26 23 17 15,-3 8 40-15,1 5 6 16,3 3-13-16,1-2-27 15,2-1-8-15,3-5-9 16,0 0-6-16,0-6 0 16,0-4-17-16,0-6-102 15,0-7-69-15,3-10-312 16,-3-9-331-16</inkml:trace>
  <inkml:trace contextRef="#ctx0" brushRef="#br0" timeOffset="8358.7249">5801 9772 1465 0,'0'0'231'0,"0"0"-13"15,0 0-29-15,54-82-81 16,-21 65-45-16,7 7-26 16,0 6-21-16,1 4 5 15,-6 0-10-15,-5 15-3 16,-10 7-8-16,-7 1 0 15,-12 5 1-15,-1 4 1 16,-21 0 4-16,-13 1-6 0,-10-1-65 16,-24 0-132-1,12-8-191-15,8-9-632 0</inkml:trace>
  <inkml:trace contextRef="#ctx0" brushRef="#br0" timeOffset="8731.9687">6814 9443 1455 0,'0'0'173'0,"0"0"-69"15,-97-15 81-15,42 15 12 16,-20 32-73-16,4 9-25 16,-11 23 0-16,-8 30 1 15,15 16-2-15,8 19-21 16,33-7-29-16,31-13-17 15,16-19-10-15,26-15-12 16,37 0-9-16,29-16 0 16,26-20-25-16,27-16-72 15,-39-23-146-15,-22-3-392 0</inkml:trace>
  <inkml:trace contextRef="#ctx0" brushRef="#br0" timeOffset="12114.5072">6969 9540 887 0,'0'0'285'0,"0"0"-92"16,0 0 70-16,0 0 17 15,0 0-76-15,0 0-70 16,0 0-54-16,-5-18-42 16,4 18-12-16,-2 11-16 15,-2 10 14-15,0 8 29 16,0 5 29-16,2 3-33 16,0 2-10-16,1-3-6 15,2 1-13-15,-1-2-6 0,0-1-13 16,-2-3 5-1,1-4-5-15,-1-6 1 0,0-3-2 16,3-6-43-16,-4-3-63 16,-1-4-59-16,-3-5-27 15,0 0-174-15,-2-10-514 0</inkml:trace>
  <inkml:trace contextRef="#ctx0" brushRef="#br0" timeOffset="12760.6415">6757 9753 544 0,'0'0'190'0,"0"0"-54"16,0 0 31-16,0 0-29 15,0 0-14-15,0 0-15 16,0 0 26-16,-10-3-11 16,10 3 4-16,0-1-15 15,0 1-16-15,0 0-5 16,0-2-21-16,0 2-25 15,0-1-4-15,0 0-6 16,0-1-5-16,10-1-1 16,6-2-1-16,6 1 1 15,3-1-3-15,5 2 8 0,1-4 8 16,2 3-10-16,-2 1-3 16,1-2-5-16,-4 0 2 15,0 0-8-15,-1-2 1 16,-2 0-7-16,-2 0 0 15,1-1-5-15,-4 2-7 16,-5 1 0-16,-4 2 5 16,-5 0-4-16,-3 1 3 15,-2 2-5-15,-1 0-18 16,0 0-74-16,0 0-139 16,0 0-400-16</inkml:trace>
  <inkml:trace contextRef="#ctx0" brushRef="#br0" timeOffset="15701.1394">7554 9414 212 0,'0'0'273'0,"0"0"-78"0,0 0-12 16,0 0 8 0,0 0 1-16,0 0-37 0,0 0 33 15,-11-12-12-15,8 12-50 16,-1 9-75-16,-8 18-29 15,-2 26 30-15,-14 34 84 16,-5 31-19-16,-6 14-21 16,1 0 18-16,5-13-14 15,12-19-23-15,2-7-28 16,5-7-28-16,4-17-7 16,4-20-14-16,3-14 2 15,1-11-1-15,1-4-1 16,1-3 1-16,0-4-1 15,0-13-67-15,3-22-60 0,9-12-109 16,1-6-433-16</inkml:trace>
  <inkml:trace contextRef="#ctx0" brushRef="#br0" timeOffset="16077.0514">7910 9942 1192 0,'0'0'245'16,"0"0"-136"-16,0 0 129 15,0 0-38-15,0 0-71 16,0 0-64-16,0 0-25 16,-101-3 13-16,69 29 18 15,1 6 20-15,3 5-20 16,5 0-10-16,8-2-21 16,10 1-15-16,5-5-17 15,8-1-2-15,16-2-5 16,15-6 7-16,9-4-1 15,7-8-7-15,44-10-83 0,-16-4-158 16,-7-15-509-16</inkml:trace>
  <inkml:trace contextRef="#ctx0" brushRef="#br0" timeOffset="17061.8704">8068 9230 1075 0,'0'0'246'16,"0"0"2"-16,0 0-12 16,0 0-94-16,0 0-76 15,0 0-16-15,101 48 28 16,-39 30-3-16,12 35 6 15,4 19-7-15,-17 7 20 16,-13-11 1-16,-23-15-16 16,-13-5-33-16,-12-9-18 15,-4-9-11-15,-14-16-8 16,-8-16-8-16,1-16 5 0,-8-4 0 16,-9 4-5-1,-8-1 7-15,-5-2-8 0,3-12 0 16,7-27-62-16,12 0-106 15,12-21-224-15</inkml:trace>
  <inkml:trace contextRef="#ctx0" brushRef="#br0" timeOffset="17914.9854">9357 9710 1147 0,'0'0'331'0,"0"0"-135"0,0 0-28 15,0 0-54-15,0 0-42 16,0 0-41-16,0 0 6 15,-22 33 33-15,11-19-3 16,-4 1-14-16,0-4-1 16,0-1-17-16,3-2-17 15,1-3-5-15,8-5-4 16,0 0 18-16,3 0 21 16,0-3 4-16,0-9-32 0,1 0-8 15,9 0-12 1,-1 2-6-16,2 5 6 0,-1 0-11 15,-2 5 9-15,-2 0-10 16,-4 0 11-16,0 0-9 16,-2 0 4-16,0 3 6 15,0 2 0-15,0 2 0 16,-7-2 6-16,-2 0-6 16,-3 0-25-16,4-2-44 15,7-3-51-15,1 0-61 16,0-1-390-16</inkml:trace>
  <inkml:trace contextRef="#ctx0" brushRef="#br0" timeOffset="18193.5201">10143 9547 901 0,'0'0'1206'16,"0"0"-1077"-16,0 0-88 16,0 0 51-16,0 0 21 15,-49 92-9-15,40-41-30 16,-1 6-20-16,2 7-15 16,5 1-21-16,-3 0-5 15,-4 0-4-15,-2-3-9 16,-4-3-24-16,-1-8-97 15,-5-5-118-15,6-14-123 16,3-17-467-16</inkml:trace>
  <inkml:trace contextRef="#ctx0" brushRef="#br0" timeOffset="18447.9065">10050 9559 1639 0,'0'0'194'16,"0"0"-109"-16,32-73 104 15,-11 49-59-15,6 10-61 16,7 8-33-16,2 6-17 16,4 1-7-16,-3 17-5 15,-4 5-1-15,-6 2-5 16,-8 1-1-16,-8-2 0 0,-10-2 0 16,-1-2 8-1,-19 0 4-15,-12-4-3 16,-11-2-9-16,-6-2-5 0,3-4-94 15,6-8-113-15,13 0-176 16,12 0-796-16</inkml:trace>
  <inkml:trace contextRef="#ctx0" brushRef="#br0" timeOffset="18771.3891">11043 9283 1476 0,'0'0'397'0,"0"0"-292"16,0 0 60-16,-118-12-4 15,64 35-22-15,-18 27-19 16,7 5-21-16,2 10-16 15,4 15-23-15,26 3-6 16,5 2-22-16,17-11-6 16,11-13-13-16,10-13-5 15,17 4-7-15,10-2-1 16,11-11 0-16,9-13-60 16,35-24-58-16,-13-2-134 15,-7-13-353-15</inkml:trace>
  <inkml:trace contextRef="#ctx0" brushRef="#br0" timeOffset="19030.3151">11405 9587 1763 0,'0'0'215'16,"0"0"-58"-16,0 0-5 15,-85 20 12-15,59 0-22 0,3 7-44 16,2 4-35 0,6 0-19-16,9 3-20 0,6 2-10 15,2-3-8-15,17-3 3 16,9-3-9-16,11-9-22 16,37-14-79-16,-9-4-191 15,-6-3-549-15</inkml:trace>
  <inkml:trace contextRef="#ctx0" brushRef="#br0" timeOffset="19292.9635">11715 9196 2183 0,'0'0'247'0,"0"0"-235"0,0 0-12 15,97 53 65-15,-22 17 20 16,11 25-23-16,-10 13-22 16,-27-4-13-16,-31-9 5 15,-18-13-8-15,-31-2-7 16,-26-3-3-16,-24-4-2 16,-24-5-3-16,-32 0-9 15,-33-8-23-15,34-17-242 16,6-14-1162-16</inkml:trace>
  <inkml:trace contextRef="#ctx0" brushRef="#br0" timeOffset="26842.6116">5278 11246 1119 0,'0'0'380'15,"0"0"-182"-15,0 0 21 0,0 0 4 16,0 0-92-1,-11 0-42-15,11 0-13 0,0 0-12 16,0 0-11-16,0 0-13 16,0 0-16-16,0 0-8 15,11 0-5-15,2 0 8 16,2 0 10-16,7-3-7 16,0-1-15-16,-1 0 10 15,2-1-11-15,1 1-6 16,-1-4-1-16,-1 2-14 15,0 1-44-15,0 0-53 16,-4 4-62-16,-3 1-127 16,-3 0-283-16,-10 0-407 0</inkml:trace>
  <inkml:trace contextRef="#ctx0" brushRef="#br0" timeOffset="27047.2749">5082 11507 1592 0,'0'0'204'0,"0"0"-160"16,0 0 67-16,0 0 16 16,0 0-31-16,100-6-52 15,-52-2-44-15,25-12-32 16,-9 3-300-16,-6-4-968 0</inkml:trace>
  <inkml:trace contextRef="#ctx0" brushRef="#br0" timeOffset="33329.2747">2196 6396 652 0,'0'0'87'0,"0"0"-34"15,133 10 112-15,-26-8-5 16,42-2-12-16,23 0-49 16,12 1-33-16,2 3 26 15,-13 3-9-15,-2 3-32 16,-5 2 4-16,-18 5-4 15,-18-1-11-15,-29-2-24 16,-27-3-15-16,-23-3 8 16,-11-4 9-16,6-1 17 15,1 2 32-15,5 0-23 0,-7-2-13 16,-2-2 1-16,-3-1-3 16,2 0-2-16,-5 0-4 15,-2 0-11-15,-1 0 1 16,-6 0-11-16,-4 0-1 15,-6 0-1-15,-11 3-24 16,-4 4-249-16,-3-3-531 0</inkml:trace>
  <inkml:trace contextRef="#ctx0" brushRef="#br0" timeOffset="34932.9473">6847 11193 1347 0,'0'0'248'15,"0"0"-23"-15,0 0 4 16,0 0-83-16,-81-54-60 16,51 49-16-16,-2 3-5 15,-6 2-24-15,-2 7-2 16,-2 11 0-16,3 7-10 15,5 4-3-15,6 3-11 16,7 0-8-16,7 0-6 0,8-1 0 16,6-5-1-16,0-1-1 15,8-9-7-15,7-6 1 16,10-10-4-16,5 0 11 16,3-14 0-16,5-11 0 15,0-7 9-15,-5 1-8 16,-5-2 0-16,-4 6 5 15,-9 6-5-15,-6 8 8 16,-5 8 29-16,1 5-15 16,-1 5-23-16,2 19 0 15,3 15 0-15,1 7 10 16,-2 11 6-16,-2 14-2 0,2-4-13 16,-4-1 7-1,-1-4-8-15,-1-17-13 0,5-5-53 16,6-12-166-16,2-12-147 15,-1-13-560-15</inkml:trace>
  <inkml:trace contextRef="#ctx0" brushRef="#br0" timeOffset="35259.0584">7060 11229 1577 0,'0'0'246'0,"0"0"-58"16,0 0-31 0,-64 86-61-16,52-49-6 0,3 0-1 15,6-1-28-15,3-6-19 16,0-2-7-16,18-10-9 16,1-5-13-16,8-10 2 15,0-3 9-15,7-17-2 16,-1-11-1-16,-1-9-8 15,-7-6 2-15,-9-7-6 16,-4 0 2-16,-9 1-5 16,-3 8-5-16,0 13-1 15,-4 17-10-15,-13 11-35 16,-26 27-138-16,4 12-69 0,0 1-303 16</inkml:trace>
  <inkml:trace contextRef="#ctx0" brushRef="#br0" timeOffset="35578.3979">6135 12218 1994 0,'0'0'218'0,"0"0"-195"15,0 0-15-15,160 3 83 16,-13-6 31-16,22-14-25 16,4-5-42-16,-16 0-14 15,-35 5-17-15,-23 3-15 16,-27 8-9-16,-28 3-16 15,-19 3-104-15,-13 0-75 16,-3 5-150-16,-9 5-386 0</inkml:trace>
  <inkml:trace contextRef="#ctx0" brushRef="#br0" timeOffset="35830.0168">6575 12417 2006 0,'0'0'278'15,"0"0"-210"-15,0 0-29 16,0 0 72-16,-4 74-20 16,4-42-32-16,0 5-33 15,0 1-10-15,3 1-15 16,1 0-1-16,1 0-11 15,3-1-86-15,3 0-113 16,3-8-167-16,-1-12-603 0</inkml:trace>
  <inkml:trace contextRef="#ctx0" brushRef="#br0" timeOffset="36412.5385">7035 12439 523 0,'0'0'1373'15,"0"0"-1196"-15,0 0-21 16,-99-14 40-16,66 14-70 16,0 6-53-16,4 11-10 15,-1 5-19-15,3 2-12 16,8 3-9-16,5-1-14 0,5 1-8 15,5-3-1-15,4-2 0 16,9-5-9-16,10-3-23 16,8-9-19-16,7-5-10 15,8 0-9-15,3-17-9 16,-1-4-14-16,-5-1 18 16,-3 0 38-16,-6 1 23 15,-5 1 12-15,-5 1 1 16,0 0 1-16,0 2 27 15,-2 1 14-15,-3 5-5 16,-2 4-2-16,-1 6-16 16,-3 1-12-16,-1 1-5 0,2 16 16 15,-1 7 24-15,0 7-12 16,4 4 0-16,-2 4 3 16,2-4-14-16,-2-3-4 15,4-5 5-15,0-9-3 16,4-8-4-16,-1-8 2 15,4-2 9-15,6-22 6 16,1-11-16-16,-1-8-2 16,-5-10-4-16,-6-2-1 15,-8-3 1-15,-7 3-7 16,-2 9 0-16,-3 15-1 16,-11 12-10-16,-6 12-38 15,-12 5-106-15,4 12-72 16,7 2-313-16</inkml:trace>
  <inkml:trace contextRef="#ctx0" brushRef="#br0" timeOffset="36909.126">8428 11593 1530 0,'0'0'341'15,"0"0"-65"-15,0 0-11 16,0 0-88-16,0 0-94 15,0 0-32-15,0 0 14 0,-103 95-9 16,76-58-9-16,6-4-24 16,6-1-10-16,3-4-11 15,6-3-2-15,3-2 0 16,3-5-61-16,0-2-106 16,0-11-133-16,0-4-319 15,0-1-783-15</inkml:trace>
  <inkml:trace contextRef="#ctx0" brushRef="#br0" timeOffset="37098.167">8268 11746 1667 0,'0'0'345'0,"0"0"-205"16,0 0-50-16,0 0 24 15,0 0 19-15,83 64-17 16,-45-40-43-16,-1 2-34 15,2 0-27-15,-2-3-12 16,-5 1-2-16,11-2-111 16,-9-4-135-16,-4-8-399 0</inkml:trace>
  <inkml:trace contextRef="#ctx0" brushRef="#br0" timeOffset="41739.3646">9643 11119 1560 0,'0'0'361'0,"0"0"-128"15,0 0 35-15,0 0-45 16,0 0-71-16,0 0-97 0,-35-41-46 16,33 70-9-16,-1 12 21 15,-2 9 7-15,2 2-14 16,-1 3-13-16,0-1 0 15,4-2-1-15,0-2-6 16,0-5-55-16,0-5-57 16,0-7-92-16,0-4-43 15,0-11-270-15,0-9-402 0</inkml:trace>
  <inkml:trace contextRef="#ctx0" brushRef="#br0" timeOffset="41945.5848">9245 11791 1618 0,'0'0'345'0,"0"0"-188"15,0 0-5-15,0 0 4 16,0 0 13-16,155-31-65 16,-73 10-29-16,-4 0-35 15,-7 1-22-15,-16 6-18 16,5 1-13-16,13 9-105 15,-19 2-172-15,-18 2-381 0</inkml:trace>
  <inkml:trace contextRef="#ctx0" brushRef="#br0" timeOffset="42207.981">9335 11967 2244 0,'0'0'282'0,"0"0"-217"15,0 0-7-15,0 0 38 16,-8 104-16-16,8-60-30 16,0 3-21-16,0 1-12 15,0-3-10-15,0-1-1 16,0-2-6-16,0 0-17 15,0-4-54-15,17-4-89 16,-1-11-131-16,-1-12-377 0</inkml:trace>
  <inkml:trace contextRef="#ctx0" brushRef="#br0" timeOffset="42816.1076">9779 12018 1901 0,'0'0'276'0,"0"0"-196"16,0 0 90-16,-111 55-23 16,81-27-66-16,4 3-19 15,5 0-24-15,5-3-3 16,3 2-14-16,5-8-10 0,6-4-10 15,2-3 5-15,0-8-6 16,3-4-1-16,12-3-5 16,5-3-4-16,7-14-19 15,2-6-3-15,3-2-10 16,-2-3-6-16,-4 5 12 16,-3-1 16-16,-3 7 11 15,1-2 1-15,0 2 8 16,3 0 0-16,-1 3 1 15,-1 3 0-15,-1 2 8 16,-2 7 6-16,-2 2-1 16,-3 0 1-16,-4 14 11 15,0 10 20-15,0 5-16 16,-1 5-5-16,-1 4 5 16,-1 0-11-16,2-2-1 0,5-6-7 15,0-5-4-15,1-5 4 16,6-8-10-16,3-8 8 15,2-4-8-15,4-6 18 16,1-19-7-16,-1-9-6 16,-5-7-5-16,-3-9 1 15,-10-4-1-15,-5 2-1 16,-7 5-2-16,0 12 2 16,-13 10 1-16,-7 9-1 15,-6 10-2-15,-8 6-8 16,-6 0-36-16,2 12-41 0,2 9-102 15,12-3-136 1,12-5-724-16</inkml:trace>
  <inkml:trace contextRef="#ctx0" brushRef="#br0" timeOffset="43531.2783">11435 11463 895 0,'0'0'981'16,"0"0"-776"-16,0 0-62 15,0 0-37-15,0 0-64 16,0 0-32-16,92-18-10 16,-46 16-28-16,15-2-100 15,-14 4-224-15,-9-3-349 0</inkml:trace>
  <inkml:trace contextRef="#ctx0" brushRef="#br0" timeOffset="43712.2375">11479 11590 1448 0,'0'0'359'0,"0"0"-150"15,0 0-59-15,0 0-76 16,0 0-45-16,111-15-7 15,13-7-22-15,23-5-16 16,4-5-168-16,-39 10-343 16,-39 1-763-16</inkml:trace>
  <inkml:trace contextRef="#ctx0" brushRef="#br0" timeOffset="44168.8943">13182 10961 1721 0,'0'0'225'15,"0"0"-65"-15,-87-53 23 16,42 33-44-16,-4 5-44 16,1 7-25-16,0 4-24 15,2 4-4-15,9 0-17 16,4 12-11-16,6 6-8 15,9 2-6-15,8 7 0 16,10-1-1-16,0 2-11 0,12-5-40 16,16-5-23-16,8-7-29 15,5-8 12-15,3-3 6 16,-4-10-7-16,-6-12 27 16,-5-4 55-16,-8-8 11 15,-5-4 62-15,-5 1 28 16,-4 1 54-16,-3 9 0 15,-2 10-13-15,-2 10-23 16,0 7-36-16,0 0-46 16,0 19-26-16,0 15-7 15,4 13 7-15,6 12 6 16,0 4 0-16,3 3-5 16,-1 0-1-16,-1-3 0 0,-5-4-93 15,-6 7-130 1,0-15-120-16,-11-15-438 0</inkml:trace>
  <inkml:trace contextRef="#ctx0" brushRef="#br0" timeOffset="44378.93">12306 11560 1910 0,'0'0'240'0,"0"0"-166"16,0 0 21-16,86 33 118 15,32-31-56-15,51-2-55 0,17-15-54 16,-5-7-18-16,-37 1-13 16,-48 4-16-16,-30 4-1 15,-27 6-6-15,-18-1-109 16,-4 3-165-16,-16 1-385 16</inkml:trace>
  <inkml:trace contextRef="#ctx0" brushRef="#br0" timeOffset="44607.5113">12364 11778 1899 0,'0'0'266'0,"0"0"-197"0,0 0 44 16,-16 99 68-1,16-57-22-15,10 3-52 0,1 1-50 16,4-2-27-16,-4-4-14 15,0-3-10-15,-2-1-6 16,-2-7-12-16,0-4-73 16,6-18-128-16,-2-7-268 15,1 0-552-15</inkml:trace>
  <inkml:trace contextRef="#ctx0" brushRef="#br0" timeOffset="45535.8003">12729 11787 1714 0,'0'0'326'0,"0"0"-196"0,0 0-5 15,0 0 19-15,-105 39 0 16,76-10-54-16,4 5-32 16,4 5-9-16,6-1-12 15,9 1-7-15,6-5-16 16,3-5-7-16,22-5-6 15,13-12 0-15,8-7-1 16,7-5-19-16,-2-19-40 16,-3-10-8-16,-11-10-1 15,-11-7 26-15,-14 0 26 16,-11 0 4-16,-1 8 12 16,-10 10 15-16,-16 7-1 15,-3 9 8-15,-4 7 0 0,1 2 5 16,6 3 6-1,9 0-14-15,7 0-18 0,10 8-1 16,1 1-1-16,23 2-8 16,12-2 8-16,13 0-10 15,7-4-10-15,6-3-16 16,-4-2-7-16,-3 0-3 16,-10 0 21-16,-8-4 24 15,-10 0 2-15,-10 1-7 16,-7 2 7-16,-8 1 27 15,-2 0-5-15,0 0-4 16,-14 10 12-16,-5 5 16 16,-4 3 2-16,4 2-14 15,-1 3-6-15,8-2-11 0,4 1-5 16,5-5-6 0,3-1-6-16,1-3 1 0,17-6 0 15,7-6 0-15,7-1-1 16,2-5-23-16,-1-15-30 15,-5-3-16-15,-4-4-1 16,-7 2 6-16,-6 4 28 16,-6 2 19-16,-5 5 8 15,0 5 9-15,0-1 2 16,0 3 36-16,0 0-5 16,3 4-9-16,4-1-15 15,4 2-9-15,2 2 0 16,1 0 0-16,3 2-1 0,-4 10 1 15,1 3 0-15,-5 6 8 16,-2 5 26-16,-3 2 16 16,-3 3-1-16,2 2-6 15,-3-1-3-15,0 0-1 16,3-3-7-16,2-3-6 16,0-6-8-16,4-3-6 15,5-9 0-15,1-5 3 16,4-3 6-16,6-5 5 15,2-15-13-15,-1-7-5 16,-1-6-1-16,-5-7-5 16,-7 0-1-16,-6-2 2 15,-6 6-3-15,-1 8 1 16,0 6-2-16,-14 9-7 16,-4 8-34-16,-9 5-37 0,-16 4-44 15,6 12-134-15,2 1-298 0</inkml:trace>
  <inkml:trace contextRef="#ctx0" brushRef="#br0" timeOffset="60583.9757">13824 11909 929 0,'0'0'279'16,"0"0"-146"-16,0 0 64 15,0 0-36-15,0 0-48 16,0 0-32-16,-18-20 7 16,14 20-3-16,-2 0 3 15,-2 0-17-15,-2 0-22 16,0 0-12-16,-3 9 1 15,-1 7-10-15,0 5-8 16,1 6 0-16,3 4 14 16,5 2 2-16,5 3-5 15,0 0-7-15,3 1-2 0,12-4-2 16,7-5-8-16,5-6 4 16,3-5-3-16,4-6 16 15,0-10 4-15,1-1-4 16,-2-6-5-16,-6-11 2 15,-5-6-6-15,-4-5-3 16,-8-4-2-16,-5-4-6 16,-5-1 0-16,0 0-3 15,-6 2-5-15,-11 3 10 16,1 7 5-16,0 5-4 16,-1 6 12-16,-2 6-5 15,-4 5-10-15,1 3-8 16,-4 0 4-16,0 15-5 0,-3 9-25 15,6 3-50-15,-1 11-104 16,10-7-205-16,4-9-1267 0</inkml:trace>
  <inkml:trace contextRef="#ctx0" brushRef="#br0" timeOffset="67296.7954">15835 8959 677 0,'0'0'801'0,"0"0"-673"15,0 0 3-15,0 0-31 16,0 0-56-16,0 0-28 16,-17-19-16-16,17 19-1 15,0 0-6-15,0 0 6 16,0 0-5-16,0 0 4 16,0 0 1-16,0 0 1 15,0 0 0-15,0 0 0 0,0 0 1 16,0 0 0-16,0 0 1 15,0 0-1-15,0 0 1 16,0 0 5-16,0 0 2 16,0 0 7-16,0 0 3 15,0 0 7-15,-1 0 11 16,-4 0 5-16,4 0-2 16,0 0-9-16,1 0-9 15,0 0-6-15,0 0-3 16,-2 0-7-16,1 0 2 15,-1 0-7-15,1 0 0 16,-1 0 0-16,1-1 1 0,-1-1 5 16,1 2-6-1,-1-1 8-15,1 1-7 0,-2 0-1 16,3 0 1-16,0 0 7 16,-1 0-8-16,1 0 0 15,0 0 1-15,0 0-1 16,0 0-1-16,0 0 1 15,0 0-1-15,0 0 1 16,0 0-1-16,0 0 0 16,0 0 0-16,0 0 0 15,0 0 0-15,0 0 0 16,0 0 0-16,-1-1 0 16,-2 1 0-16,-1 0-15 15,-2 0-72-15,-9 0-90 16,2 7-153-16,-4 1-276 0</inkml:trace>
  <inkml:trace contextRef="#ctx0" brushRef="#br0" timeOffset="67579.6645">15071 9486 1600 0,'0'0'355'0,"0"0"-266"16,0 0-80-16,0 0-9 16,63-77 34-16,-33 58-3 15,4 2-15-15,2 4-16 16,2 2-1-16,-2 1-72 15,5 7-125-15,-10 3-92 16,-10 0-254-16</inkml:trace>
  <inkml:trace contextRef="#ctx0" brushRef="#br0" timeOffset="67731.3599">15152 9621 1358 0,'0'0'172'0,"0"0"-139"15,0 0-33-15,0 0 28 0,0 0 88 16,0 0-6-16,100-28-63 16,-18-18-47-16,-11 2-130 15,-8 2-348-15</inkml:trace>
  <inkml:trace contextRef="#ctx0" brushRef="#br0" timeOffset="67972.018">15486 9096 1788 0,'0'0'198'15,"0"0"-198"-15,0 0-6 16,89 5 6-16,-33 1 53 0,4 4-6 16,0 4-25-16,-7 4-13 15,-15 7-9-15,-15 2 0 16,-19 4 2-16,-4 6-1 15,-28 5 24-15,-29 15-17 16,-1-6-8-16,-26 9-23 16,15-11-156-16,27-24-329 0</inkml:trace>
  <inkml:trace contextRef="#ctx0" brushRef="#br0" timeOffset="141636.9441">13478 10824 117 0,'0'0'510'0,"0"0"-403"0,0 0-43 16,0 0 11-16,0 0-20 15,0 0-18-15,0-2-5 16,0 2 8-16,0 0 7 16,0 0-2-16,0 0 4 15,0 0 0-15,0 0 10 16,-1 0 5-16,1 0 14 16,-2-3-12-16,0 3-2 15,0 0-22-15,-1 0-20 16,-2 0-13-16,-1-2 4 15,0 1 0-15,-1 1 0 0,1-2 13 16,0 2 16-16,0 0 7 16,1 0-8-1,1-1-8-15,1 1 1 0,-1 0-2 16,1 0-11-16,-3 0-4 16,0 0-8-16,-3 0-9 15,1 0 6-15,-1 0-5 16,0 0 4-16,-1 0-4 15,1 3 0-15,0 0 9 16,-1 2-1-16,0 1-3 16,2 0 8-16,-4 2-5 15,2 3-2-15,-1 5 5 16,-2 5 3-16,2 4 17 16,-1 1 3-16,5 0-7 15,1 0-11-15,6 0-4 0,0-3 0 16,4-2 2-16,11 1 1 15,3-2 0 1,5-4-2-16,2-2 18 0,1-3-10 16,3-2-5-16,-4-4 6 15,0-5 10-15,1 0 3 16,-1 0-11-16,-1-14 2 16,-4 0 4-16,0-6-4 15,-3-4 4-15,-5-2-3 16,-3-5-6-16,-6-1-7 15,-3 3-6-15,0 0 2 16,-12 3 2-16,-11 1-1 16,-5 4 0-16,-6 5-11 0,-7 7 1 15,-8 7-2-15,-21 7-53 16,9 13-231-16,10-3-820 0</inkml:trace>
  <inkml:trace contextRef="#ctx0" brushRef="#br0" timeOffset="142576.5755">13341 10726 324 0,'0'0'265'15,"0"0"-27"-15,0 0-28 16,0 0-34-16,0 0 7 16,0 0 18-16,0 0 10 15,0-6-1-15,0 6-95 16,1 10-73-16,4 33-14 16,3 30 66-16,12 34 50 0,10 13-43 15,9 3-52 1,9-12-19-16,-5-10-20 0,0 0-10 15,-9-9-82-15,-12-25-194 16,-9-21-671-16</inkml:trace>
  <inkml:trace contextRef="#ctx0" brushRef="#br0" timeOffset="143002.7985">13866 11777 1460 0,'0'0'396'0,"0"0"-133"15,0 0-169-15,0 0-66 16,0 0 79-16,-15 131 19 15,15-38-7-15,0 8-36 16,6-12-32-16,0-22-17 16,-3-25-19-16,2-5-8 0,-1-2-7 15,8-2-70-15,-2-8-228 16,4-21-517-16</inkml:trace>
  <inkml:trace contextRef="#ctx0" brushRef="#br0" timeOffset="143284.7328">14218 11163 1770 0,'0'0'301'16,"0"0"-164"-16,0 0-11 15,0 0-25-15,0 0-51 16,0 0-32-16,0 0-17 16,98-4-1-16,-59 4-133 15,-8 0-240-15,-11 0-660 0</inkml:trace>
  <inkml:trace contextRef="#ctx0" brushRef="#br0" timeOffset="143430.4697">14124 11375 1676 0,'0'0'217'16,"0"0"-120"-16,0 0 3 15,0 0-31-15,161 19-38 16,-43-19-31-16,-12-4-250 15,-21-13-806-15</inkml:trace>
  <inkml:trace contextRef="#ctx0" brushRef="#br0" timeOffset="143837.3784">15350 10849 1894 0,'0'0'231'0,"0"0"-90"16,-94-46 12-16,41 33-28 16,-6 5-38-16,0 6-27 15,6 2-23-15,6 8-14 16,9 11-13-16,12 8-9 16,9 7 0-16,14 4 0 15,3 4-1-15,12-1-30 16,14-7-42-16,8-10 5 15,1-12 15-15,3-12 22 16,-5-5 8-16,0-17 10 16,-7-9 12-16,-2-2 61 15,-6 3 15-15,-5 6 5 16,-6 7 18-16,-3 12-17 0,-2 5-49 16,-2 18-32-16,1 30 1 15,5 31-1-15,4 24 5 16,1 12 0-16,-1-9-6 15,-8-14-24-15,-2-26-104 16,-17-5-127-16,-2-16-219 16,-2-19-578-16</inkml:trace>
  <inkml:trace contextRef="#ctx0" brushRef="#br0" timeOffset="144017.1408">14682 11689 2051 0,'0'0'328'0,"0"0"-254"16,0 0-15-16,137 4 99 16,-17-4-50-16,12 0-70 15,-3-4-21-15,-34-1-10 16,-34 2-7-16,-1 3-60 16,-20 0-167-16,-10 0-404 0</inkml:trace>
  <inkml:trace contextRef="#ctx0" brushRef="#br0" timeOffset="144222.808">14761 11847 2006 0,'0'0'228'16,"0"0"-150"-16,-5 105 102 15,5-52-42-15,2 1-46 16,8 1-47-16,0-4-20 15,0-5-17-15,-1-5-7 16,-3-7-1-16,8-7-61 16,0-8-216-16,2-15-351 0</inkml:trace>
  <inkml:trace contextRef="#ctx0" brushRef="#br0" timeOffset="144759.1155">15159 11930 1835 0,'0'0'292'15,"0"0"-93"-15,0 0-28 16,0 0-46-16,0 0-22 16,-97 42-39-16,81-14-21 15,7 1-7-15,7 4-16 16,2-2-12-16,4-3 4 16,18-3-12-16,6-8 0 15,6-5-11-15,3-10-39 16,-2-2-59-16,-5-5-18 15,-9-15-16-15,-8-3 42 16,-7-4 66-16,-4 0 35 16,-2 0 12-16,1 1 28 15,3 4 28-15,4 1-1 16,6 2-29-16,6 6-21 0,6 3-4 16,0 6-4-16,-2 4 0 15,-1 0 3-15,-8 14 12 16,-6 3 3-16,-6 6-1 15,-3 4 24-15,0 4 6 16,0 0-9-16,-6 0-8 16,1-1-8-16,2-4-6 15,3-4-10-15,0-3-7 16,5-9-7-16,13-3 10 16,6-7-4-16,7 0-1 15,6-17-4-15,8-12 4 0,-2-8-6 16,-1-7-6-1,-8-2 4-15,-10 1-10 16,-15 2 6-16,-9 6 6 0,-15 10 0 16,-17 3 0-16,-3 10-9 15,0 5 0-15,4 6-39 16,5 3-72-16,6 0-163 16,7 4-483-16</inkml:trace>
  <inkml:trace contextRef="#ctx0" brushRef="#br0" timeOffset="145452.532">15771 11964 1124 0,'0'0'328'0,"0"0"23"16,0 0-80-16,0 0-62 15,0 0-36-15,0 0-57 16,0 0-59-16,-9-24-35 0,2 41-14 16,-6 9 10-16,1 6 23 15,-2 7 1-15,3-3-15 16,3 0-12-16,7-5-2 15,1-4-7-15,0-7 5 16,11-6-11-16,12-8 8 16,7-6 1-16,8-3 0 15,5-21-2-15,3-8-7 16,-4-10 0-16,-6-5-1 16,-9-4 1-16,-13 1 0 15,-14 3 1-15,0 8-1 16,-23 10 0-16,-10 10-22 15,-6 9-41-15,-16 10-61 16,9 0-131-16,8 5-468 0</inkml:trace>
  <inkml:trace contextRef="#ctx0" brushRef="#br0" timeOffset="171926.7672">1065 10535 707 0,'0'0'290'0,"0"0"-190"16,0 0-43-16,0 0 93 15,0 0-5-15,90-7-12 16,-33 21 43-16,29 9-39 16,32 8 8-16,16 2-51 15,-3-2-7-15,-10-7-20 16,-6-7-33-16,4 0-19 15,3-5 3-15,5-2-5 0,0-3 2 16,-3-7-3 0,4 0-12-16,1 0 6 0,-4 0 1 15,-11 0-1-15,-9 0-6 16,-11 0 1-16,-19 0-1 16,-18 0-4-16,-12 0 4 15,-7 0 2-15,5 0-1 16,5 0-1-16,2-4 1 15,-3-4 0-15,3-4 0 16,0-4 1-16,-1-2 8 16,8-4-2-16,-1-5 3 15,1-1 1-15,1 1 8 16,-4-2-2-16,1 2 14 16,-3 3 7-16,-1 2-5 15,-5 3-9-15,2-1-7 0,-5 3-10 16,2-2-1-16,-3 2 8 15,0-2-13-15,2-1 15 16,1-4-11-16,1 1 5 16,-4-1-1-16,4-1 1 15,-7 0-2-15,-3-3-8 16,-5-1 1-16,-4-2 7 16,-3-6 7-16,-3-4-8 15,0-4 6-15,-4-3-8 16,-3-2-5-16,2 2 5 15,-4-1 2-15,-2 3-7 16,-5 2 5-16,-5 3 0 16,0 1-5-16,0 4 8 15,-16-1-1-15,-3 0-2 0,-6-1 6 16,-6 1-5-16,1-1-1 16,-7 1 5-16,-3 3-10 15,-5 3 7-15,-6 1-6 16,-7 2 3-16,-7 1-4 15,2 3 5-15,-6 3-6 16,-13-2 0-16,-15 2 4 16,-15 3-3-16,-5 0-1 15,4 6 0-15,12 2-5 16,12 5 4-16,5 0 1 16,-2 3 0-16,1-1 0 15,-2 3-2-15,2 0 2 0,15 0-1 16,10 0 0-16,14 0 0 15,1 0 1-15,-7-2 0 16,-9 2 0-16,-8-1-1 16,2 1 1-16,-3-1-1 15,5-1 0-15,-1 1 1 16,2-1-1-16,1 1 1 16,-3 1 0-16,-14 0 0 15,-11 0 0-15,-19 10-1 16,-4 4 1-16,7 1-1 15,22 0 0-15,24-4 0 16,12-3-1-16,2 2 1 16,-9 1 1-16,-10 4-1 15,-7 2-7-15,0 0 8 0,4-2 0 16,5 2-1 0,7-3 1-16,4 0 0 0,3-1-1 15,1-2 1-15,0 0 1 16,1 1-1-16,1-3 1 15,3 1-1-15,0 0 0 16,5 2 1-16,0 0-1 16,0 2 0-16,-1 5 0 15,2 1-1-15,1 2 0 16,0 2 0-16,0 0 1 16,1 1 0-16,5-1 0 15,1 0 0-15,0 0-2 16,5 2 1-16,2 1-1 0,1 1 1 15,1 2-1 1,4-1 1-16,1 1-6 0,1 1 6 16,5 0-1-16,2 1 1 15,5 2-7-15,3 3 7 16,0 2-6-16,6 3 7 16,9 0 0-16,6 0-1 15,6 0-6-15,6-3 0 16,3 1 5-16,5-2-8 15,3 0 8-15,0-2 1 16,3 3 0-16,0-1 1 16,0-1 0-16,2 1 0 15,1-3 0-15,1-1-1 0,0-1 1 16,4-4 0-16,0-1 0 16,-2-5-1-16,-3-1 0 15,-2-3 1-15,-3-4-1 16,-3 2 1-16,-4-5 0 15,-2-1 1-15,-6-1-1 16,0-3 1-16,-5 0 1 16,-2-1 8-16,-3-1-2 15,-2-4-1-15,0 2-1 16,-3-3-4-16,-6 2-1 16,0-2 1-16,-2 0-2 15,-2 0-36-15,-1 0-51 0,7 0-143 16,-5 0-273-1,1-9-1107-15</inkml:trace>
  <inkml:trace contextRef="#ctx0" brushRef="#br0" timeOffset="174341.3645">1044 13125 1624 0,'0'0'226'16,"0"0"-56"-16,0 0 23 16,0 0 6-16,0 0-22 15,0 0-108-15,-52-24-53 0,46 66-15 16,-1 13 32 0,-2 10-3-16,6 15-18 0,3 13-7 15,0 10-5-15,7-11-2 16,3-22 1-16,-3-25-39 15,-1-22-97-15,1-6-93 16,-1-17-134-16,0-15-247 16,-3-18 115-16</inkml:trace>
  <inkml:trace contextRef="#ctx0" brushRef="#br0" timeOffset="174571.7496">940 13152 1182 0,'0'0'233'0,"0"-79"-25"16,0 40 54-16,12 0-71 15,13 8-76-15,8 6-47 0,9 8-10 16,7 9-18 0,2 7 0-16,1 1-22 0,-11 12-12 15,-3 10-5-15,-17 6 5 16,-11 6-6-16,-10 5 13 16,-13 2-4-16,-20 4 1 15,-10-3-10-15,-7 0 0 16,0-9-43-16,7-7-49 15,11-18-100-15,16-8-287 16,12 0-750-16</inkml:trace>
  <inkml:trace contextRef="#ctx0" brushRef="#br0" timeOffset="174865.8144">1950 12833 1768 0,'0'0'195'0,"0"0"-154"15,-106-8 82-15,48 17-27 16,-8 19 33-16,-3 13 28 16,-6 22-29-16,3 21-33 15,14 17-29-15,17-6-20 16,25-20-16-16,16-21-8 15,12-13-15-15,16 5-7 0,28 9-1 16,27-1 0 0,29-18-16-16,6-23-64 0,-9-21-135 15,-32-19-265-15,-35-4-1078 16</inkml:trace>
  <inkml:trace contextRef="#ctx0" brushRef="#br0" timeOffset="175149.4583">2129 12956 2043 0,'0'0'310'0,"0"0"-85"0,0 0-103 15,0 0-51-15,0 0-39 16,0 0 18-16,0 106 48 15,0-50-47-15,0 5-10 16,0 0-16-16,3 1-10 16,-2-1-9-16,1-3-5 15,-2-4-1-15,0-7-9 16,0-11-52-16,0-9-54 16,0-16-97-16,-8-10-173 15,-4-1-441-15</inkml:trace>
  <inkml:trace contextRef="#ctx0" brushRef="#br0" timeOffset="175329.9099">1902 13243 977 0,'0'0'996'0,"0"0"-903"15,0 0-41-15,121-22 29 16,-63 9-3-16,6-2-19 15,2 3-38-15,12-1-21 16,-17 4-181-16,-11 2-425 0</inkml:trace>
  <inkml:trace contextRef="#ctx0" brushRef="#br0" timeOffset="176043.8961">2539 13598 1920 0,'0'0'274'0,"0"0"-118"16,0 0 32-16,0 0-119 0,0 0-40 15,0 0-15-15,0 0-5 16,-42 89 0-16,39-58-9 16,3 1-1-16,0-6-87 15,12-6-108-15,7-8-135 16,1-10-511-16</inkml:trace>
  <inkml:trace contextRef="#ctx0" brushRef="#br0" timeOffset="176306.0639">3055 13164 1949 0,'0'0'218'15,"0"0"-125"-15,0 0 176 0,0 0-100 16,0 0-66-16,-88-19-46 16,60 41-24-16,0 7 19 15,9 9-11-15,5 3-19 16,11 3-10-16,3-1-11 16,17-4-1-16,16-4-8 15,12-7 8-15,9-6-38 16,34-15-66-16,-15-7-114 15,-5 0-377-15</inkml:trace>
  <inkml:trace contextRef="#ctx0" brushRef="#br0" timeOffset="176553.6688">3422 12705 1279 0,'0'0'1213'15,"0"0"-1093"-15,0 0-114 16,0 0-6-16,80 64 55 16,-23-12 34-16,21 20-37 15,5 18-1-15,-7 16-18 16,-22 1-12-16,-35-3-12 16,-22-7 3-16,-41-13-12 15,-19-1-2-15,-15-6-78 16,-16-8-77-16,17-20-164 0,8-12-746 15</inkml:trace>
  <inkml:trace contextRef="#ctx0" brushRef="#br0" timeOffset="177176.4184">4414 13336 1829 0,'0'0'393'0,"0"0"-192"15,0 0-51-15,0 0-60 16,0 0-49-16,97-59-20 0,-53 45-21 16,7 2 0-16,3 7-80 15,16 5-140-15,-15 0-252 16,-14 0-458-16</inkml:trace>
  <inkml:trace contextRef="#ctx0" brushRef="#br0" timeOffset="177327.5525">4678 13531 1672 0,'0'0'205'0,"0"0"-63"15,0 0 79-15,0 0-39 16,130 34-75-16,-69-33-60 15,4-1-47-15,7 0-12 0,-18-8-206 16,-20-5-391-16</inkml:trace>
  <inkml:trace contextRef="#ctx0" brushRef="#br0" timeOffset="180938.3315">5480 13227 1295 0,'0'0'215'16,"0"0"43"-16,0 0 36 16,0 0-79-16,0 0-42 15,0 0-64-15,0 0-81 0,-26-9-28 16,26 40 0-16,0 11 24 16,0 6 13-16,0 2-16 15,3 0-14-15,3-1-6 16,2-3-1-16,0-2 2 15,-1-7-2-15,-2-6-27 16,-2-12-43-16,1-12-38 16,-4-7 42-16,0-13 53 15,-4-29-21-15,-11-29-25 16,-4-25 25-16,3-8 24 16,6 16 10-16,9 23 30 15,1 27 17-15,0 11 36 16,13 0-20-16,4-1-4 0,2 6-31 15,9 7-8-15,-1 5-13 16,4 8-6-16,-1 2 0 16,-2 5 5-16,-4 9-6 15,-9 8-1-15,-8 5 1 16,-7 4 0-16,-5 3 0 16,-23 5 0-16,-13-1-1 15,-9-1-11-15,0-6-32 16,1-3-38-16,18-6-37 15,10-8-154-15,18-10-497 0</inkml:trace>
  <inkml:trace contextRef="#ctx0" brushRef="#br0" timeOffset="181290.2216">6272 13132 1209 0,'0'0'268'0,"0"0"-153"16,0 0 149-16,0 0-47 16,-45-82-21-16,25 72-35 15,-4 6 1-15,-1 4-78 16,-9 10-22-16,-4 23-8 0,-14 22 6 15,-3 23 13-15,4 19 3 16,12 7-34 0,23-9-5-16,16-23-23 0,0-19-1 15,20-14-1-15,6-7-12 16,11 1-1-16,11-2 1 16,22-6 0-16,27-18-7 15,24-11-44-15,-18-20-139 16,-18-10-538-16</inkml:trace>
  <inkml:trace contextRef="#ctx0" brushRef="#br0" timeOffset="183107.4451">6701 13302 1061 0,'0'0'294'0,"0"0"-2"16,0 0 8-16,0 0-76 0,-5-79-30 15,-4 66-14-15,-4 4-21 16,-4 4-35-16,-8 5-36 16,-11 6-34-16,-7 18-11 15,-7 11 14-15,-2 9-3 16,6 3 1-16,9 1-7 16,12-5-24-16,14-3-12 15,11-6-11-15,0-6-1 16,16-5 0-16,10-3-1 15,8-7 1-15,6-5-1 16,5-5-5-16,6-3-52 16,1 0-98-16,15-9-114 15,-10-1-308-15,-12-1-1012 0</inkml:trace>
  <inkml:trace contextRef="#ctx0" brushRef="#br0" timeOffset="183326.968">7068 13633 2140 0,'0'0'291'0,"0"0"-184"16,0 0 69-16,0 0-57 16,0 0-47-16,-23 96-33 15,19-70-15-15,2 1-17 16,2-1-7-16,0-2-19 0,2-4-87 15,25-8-119-15,2-7-167 16,1-5-709-16</inkml:trace>
  <inkml:trace contextRef="#ctx0" brushRef="#br0" timeOffset="183564.1918">7459 13247 2215 0,'0'0'283'0,"0"0"-16"16,0 0-81-16,0 0-84 16,0 0-63-16,0 0-33 15,0 0 10-15,14 87 8 16,-5-44-12-16,2 2-11 16,-1 0 5-16,-3-1-6 0,-1-4-18 15,-3-3-66-15,-1-7-66 16,-2-7-114-16,-5-10-241 15,-7-13-559-15</inkml:trace>
  <inkml:trace contextRef="#ctx0" brushRef="#br0" timeOffset="183726.0977">7275 13440 1898 0,'0'0'265'16,"0"0"-164"-16,0 0-33 15,86-32-10-15,-34 23-18 16,5-1-24-16,9 4-13 16,23-5-3-16,-17 2-79 15,-11-1-449-15</inkml:trace>
  <inkml:trace contextRef="#ctx0" brushRef="#br0" timeOffset="183956.8852">7940 13023 2210 0,'0'0'266'16,"0"0"-184"-16,82 39-2 0,-36 0 31 16,11 19-11-1,0 19-23-15,-17 19-20 0,-22 5-21 16,-23-3-18-16,-44-9-18 15,-26-10 0-15,-19-6-66 16,14-18-94-16,1-16-367 0</inkml:trace>
  <inkml:trace contextRef="#ctx0" brushRef="#br0" timeOffset="185617.2452">7804 13982 26 0,'0'0'12'0,"0"0"15"16,0 0-27-16,0 0-15 15,0 0 15-15,0 0 10 16,0 0 28-16,0 0 21 15,0 0 12-15,0 0 9 16,0 0-39-16,0 0-20 16,0 0-13-16,-4 0-7 15,-2 0-1-15,0-4-16 16,-1-2-131-16</inkml:trace>
  <inkml:trace contextRef="#ctx0" brushRef="#br0" timeOffset="186039.2495">3534 13646 768 0,'0'0'81'0,"0"0"-81"15,0 0-118-15,0 0-9 16,0 0 95-16,0 0 30 16,177 7 2-16,-11-3 0 0,43-1-42 15,-30 0-122-15,-20 1-175 16</inkml:trace>
  <inkml:trace contextRef="#ctx0" brushRef="#br0" timeOffset="188753.5511">24049 4359 221 0,'0'0'43'0,"0"0"-43"15,0 0-91-15,-137-38 60 16,85 26 30-16,1 2-30 0</inkml:trace>
  <inkml:trace contextRef="#ctx0" brushRef="#br0" timeOffset="189090.8138">21509 5067 100 0,'0'0'0'0</inkml:trace>
  <inkml:trace contextRef="#ctx0" brushRef="#br0" timeOffset="189158.184">21667 5246 71 0,'0'0'56'0,"106"54"-37"15,-45-27-19-15,-4-4-30 0</inkml:trace>
  <inkml:trace contextRef="#ctx0" brushRef="#br0" timeOffset="190004.6793">23534 4441 783 0,'0'0'129'15,"0"0"-34"-15,0 0 15 16,0 0-9-16,0 0-14 0,0 0-42 16,0 0-10-16,0 1-10 15,0 0-12-15,-4 1-13 16,-2 1-46-16,3-3-288 0</inkml:trace>
  <inkml:trace contextRef="#ctx0" brushRef="#br0" timeOffset="199684.1888">506 14451 1011 0,'0'0'756'15,"0"0"-503"-15,0 0-28 16,0 0-10-16,0 0-101 16,0 0-73-16,-24 8-41 15,24 25 0-15,0 11 37 16,2 3-15-16,8 6-13 16,2-1-1-16,3-1-8 15,-5-2 0-15,1 0-36 16,-8 1-103-16,-3 8-96 15,0-12-239-15,-9-12-747 0</inkml:trace>
  <inkml:trace contextRef="#ctx0" brushRef="#br0" timeOffset="199923.8249">482 14478 1204 0,'0'0'618'15,"0"0"-407"-15,18-89-31 16,4 61-90-16,5 5-50 15,9 7-25-15,2 7-5 16,6 6-2-16,-2 3-7 0,-8 1-2 16,-4 15 1-1,-6 4-6-15,-14 7 5 0,-10 2 0 16,0 4-1 0,-25 3 1-16,-8 1 0 15,-10 2-10-15,-6-3-32 0,-11 6-92 16,18-11-261-16,10-9-551 0</inkml:trace>
  <inkml:trace contextRef="#ctx0" brushRef="#br0" timeOffset="200270.5117">1536 14376 1670 0,'0'0'327'0,"0"0"-85"16,0 0-8-16,0 0-61 16,0 0-49-16,-83-60-48 15,46 60-55-15,-5 21 8 16,-7 6 0-16,4 9 25 15,2 5-3-15,13 1-19 16,7 4-21-16,14-2-5 16,9 1-6-16,0-1 0 15,14-2-8-15,7-3-10 16,9-4-76-16,4-4-54 16,17-10-125-16,-4-10-323 0,-8-11-1024 15</inkml:trace>
  <inkml:trace contextRef="#ctx0" brushRef="#br0" timeOffset="200502.5682">1702 14386 1803 0,'0'0'549'0,"0"0"-325"16,0 0-8-16,0 0-111 15,0 0-48-15,0 0-39 16,0 0-18-16,3 58 33 0,6-19-7 15,0 4-11 1,-3 1-6-16,0 4-9 16,-5-2 0-16,-1 2-13 0,0-3-59 15,0-5-61-15,-10-3-112 16,0-10-129-16,-4-13-539 16</inkml:trace>
  <inkml:trace contextRef="#ctx0" brushRef="#br0" timeOffset="200676.843">1468 14657 1681 0,'0'0'277'16,"0"0"-45"-16,0 0-125 0,0 0-69 16,0 0-30-1,97-19-3-15,-20 14-5 0,-12 0-114 16,-7-3-425-16</inkml:trace>
  <inkml:trace contextRef="#ctx0" brushRef="#br0" timeOffset="200960.1331">1932 14192 1866 0,'0'0'297'0,"0"0"-143"0,0 0-53 16,124 30 4 0,-66 6 55-16,0 11-50 0,-1 6-38 15,-7 3-16-15,-14 0-18 16,-12 0-7-16,-13 1-7 16,-11 2-16-16,-2-2-7 15,-23 1 1-15,-11-4 5 16,-9-2 4-16,-1-6-11 15,1-5-18-15,8-9-46 16,1-13-75-16,12-8-229 16,11-11-651-16</inkml:trace>
  <inkml:trace contextRef="#ctx0" brushRef="#br0" timeOffset="203061.1475">2663 14648 211 0,'0'0'1130'16,"0"0"-767"-16,0 0-54 0,0 0-84 16,0 0-46-1,0 0-43-15,0 0-50 0,22 0-44 16,-1-3-25-16,7-2-2 16,5 2-14-16,1 0-1 15,2 3-4-15,-3 0-60 16,0 3-118-16,-6 7-131 15,-11 0-471-15</inkml:trace>
  <inkml:trace contextRef="#ctx0" brushRef="#br0" timeOffset="203256.2709">2739 14825 1751 0,'0'0'382'0,"0"0"-147"15,0 0-62-15,0 0-69 16,0 0-51-16,0 0-37 16,0 0-15-16,62-4-2 15,-29 0-15-15,14 4-134 16,-9 0-86-16,-8 0-389 0</inkml:trace>
  <inkml:trace contextRef="#ctx0" brushRef="#br0" timeOffset="204620.9221">1802 14626 383 0,'0'0'138'0,"0"0"28"16,0 0-17-16,0 0-25 15,0 0-14-15,0 0 7 16,0 0-17-16,-9-15-3 16,9 15 17-16,0 0-4 15,0 0-12-15,0 0-15 0,0 0-16 16,0 0 5 0,0 0-12-16,0 0-3 0,0 0-16 15,0-2-8-15,17 1 2 16,5-3 39-16,4 1-12 15,3 1-34-15,2 1-16 16,-1-1-6-16,-2 2-6 16,-2 0 0-16,-2 0-6 15,6 3-121-15,-8 5-157 16,2-6-442-16</inkml:trace>
  <inkml:trace contextRef="#ctx0" brushRef="#br0" timeOffset="206084.5065">4823 14630 909 0,'0'0'224'0,"0"0"-7"16,0 0 33-16,0 0 42 0,0 0-63 15,0 0-45 1,-23-77-15-16,1 65-35 0,-14 3-40 15,-13 0-42-15,-23 6-25 16,-22 3-18-16,5 0 3 16,10 9 3-16,10 5 0 15,18-2-9-15,-2 3 0 16,2-1-5-16,12 3 1 16,14-3-2-16,10 0-2 15,15 2-8-15,0 1-5 16,18 3-14-16,16-1-14 15,11 0 0-15,15 0 19 16,2-4 14-16,0-5 1 16,-4-1 7-16,-9-5-7 15,-12-1 3-15,-10 0 0 0,-8-3 6 16,-8 0-1-16,-5 3 1 16,-5-3 0-16,-1 1 0 15,0 0 11-15,-3 1 2 16,-16 2 16-16,-7 2-16 15,-17 6-12-15,-10 6-1 16,-7 6 0-16,3 4 15 16,8-1 12-16,13 0-3 15,14-4-12-15,14-3-11 16,8 2 0-16,11-1 8 16,23 1 18-16,29-3 24 15,33-4-19-15,29-7-12 0,10-4-8 16,-22-4-4-16,-33 0-8 15,-37 0-39-15,-7 8-62 16,-11 1-167-16,-10 0-554 0</inkml:trace>
  <inkml:trace contextRef="#ctx0" brushRef="#br0" timeOffset="208658.8139">4663 15351 1761 0,'0'0'384'15,"0"0"-236"-15,0 0 61 16,0 0-27-16,-85-43-80 0,60 43-49 15,-5 15-26-15,-4 12-14 16,-4 6 8-16,2 6-5 16,2 2 2-16,6 0-10 15,2 0-7-15,6-2-1 16,3-5-30-16,2-4-58 16,6-8-88-16,2-6-81 15,2-7-220-15,-2-9-304 0</inkml:trace>
  <inkml:trace contextRef="#ctx0" brushRef="#br0" timeOffset="208855.1924">4260 15345 446 0,'0'0'1540'0,"0"0"-1323"15,0 0-93-15,0 0-33 16,0 0 74-16,93 62-45 15,-45-32-42-15,10 3-27 16,3 4-32-16,19-1-19 16,32-2-15-16,-18-8-167 15,-6-13-457-15</inkml:trace>
  <inkml:trace contextRef="#ctx0" brushRef="#br0" timeOffset="210090.8094">5464 14379 1453 0,'0'0'326'16,"0"0"1"-16,0 0-100 15,0 0-110-15,0 0-54 16,0 0-10-16,-40 85 47 16,32-32-12-16,2 6-30 15,-1 3-25-15,1 2-19 16,0 0-5-16,1 0-9 15,-2 0 0-15,-3-3-34 16,-1-8-99-16,-6-3-167 0,6-17-348 16,2-16-163-16</inkml:trace>
  <inkml:trace contextRef="#ctx0" brushRef="#br0" timeOffset="210356.1915">5446 14347 1418 0,'0'0'229'0,"0"0"-6"16,0 0-27-16,48-92-68 16,-21 78-39-16,3 5-19 15,4 9-30-15,4 0-3 16,0 9 3-16,-2 12-12 16,-8 4-6-16,-4 4-14 15,-11 2-2-15,-11 1-5 0,-2-1 0 16,-15 0 6-16,-15-2-1 15,-13 1-6-15,-4-5-8 16,-2-4-46-16,4 0-53 16,4-9-94-16,14-4-302 15,12-8-559-15</inkml:trace>
  <inkml:trace contextRef="#ctx0" brushRef="#br0" timeOffset="210648.7466">6411 14330 1699 0,'0'0'318'0,"0"0"-139"16,0 0 92-16,0 0-93 15,0 0-61-15,-104-33-47 16,66 57-27-16,-4 13 18 15,-2 8 8-15,8 7-8 16,5 2-16-16,7 2-22 16,9-1-16-16,6 0-5 15,9 0-2-15,0-2 0 16,13-6-29-16,13-8-91 16,32-20-71-16,-3-11-132 15,2-8-348-15</inkml:trace>
  <inkml:trace contextRef="#ctx0" brushRef="#br0" timeOffset="210874.4315">6751 14350 1817 0,'0'0'331'16,"0"0"13"-16,0 0-103 0,0 0-83 16,0 0-64-16,0 0-56 15,0 0-31-15,-28 36 11 16,10 3 4-16,-3 6-5 15,-4 4-8-15,-2 0-9 16,-3 1 0-16,4-1-1 16,-2-1-29-16,2-3-83 15,-1-5-46-15,-11-6-153 0,9-10-296 16,3-12-1083-16</inkml:trace>
  <inkml:trace contextRef="#ctx0" brushRef="#br0" timeOffset="211086.8053">6435 14483 1689 0,'0'0'285'16,"0"0"-183"-16,0 0 75 16,0 0 31-16,88 90-30 15,-46-55-64-15,3 2-40 16,2 0-17-16,-3 1-35 0,-7 0-15 15,-3 1-7-15,-8 13-68 16,-7-10-172-16,-10-7-372 0</inkml:trace>
  <inkml:trace contextRef="#ctx0" brushRef="#br0" timeOffset="211327.7877">7058 14961 2297 0,'0'0'344'16,"0"0"-211"-16,0 0-82 16,0 0 6-16,0 0 23 0,0 0-39 15,8 81-20-15,-2-60-12 16,-2-2-9-16,-2-1-16 15,-2-1-89-15,0-5-144 16,0-6-432-16</inkml:trace>
  <inkml:trace contextRef="#ctx0" brushRef="#br0" timeOffset="211570.3561">7369 14436 2147 0,'0'0'313'16,"0"0"0"-16,0 0-126 16,0 0-77-16,0 0-36 0,0 0-50 15,0 0-8-15,4 53 17 16,8-16-7-16,-3 4-8 16,0 1-17-16,-2 0 0 15,-5 2-1-15,-2-2-42 16,0-6-81-16,0 2-67 15,-3-12-119-15,-3-10-348 0</inkml:trace>
  <inkml:trace contextRef="#ctx0" brushRef="#br0" timeOffset="211760.9441">7251 14599 2067 0,'0'0'286'15,"0"0"2"-15,0 0-167 16,0 0-37-16,0 0-37 16,86-15-29-16,-26 13-12 15,10 1-6-15,8-2-60 16,2-3-136-16,-10-1-303 16,-16-4-1229-16</inkml:trace>
  <inkml:trace contextRef="#ctx0" brushRef="#br0" timeOffset="212028.6769">7997 14146 869 0,'0'0'1440'0,"0"0"-1162"15,0 0-96-15,0 0-111 16,95-3 25-16,-35 28-20 15,10 14-22-15,3 9-9 16,-18 8-17-16,-2 21-8 16,-9 15-2-16,-29 17-9 15,-15 4-9-15,-43-8-1 16,-38-13 0-16,-24-19-7 16,-28-8-25-16,-27-18-73 15,31-16-158-15,4-20-1045 0</inkml:trace>
  <inkml:trace contextRef="#ctx0" brushRef="#br0" timeOffset="217374.082">7877 15000 600 0,'0'0'0'0,"0"0"-65"0,0 0 65 15,-6-84 97 1,6 67-60-16,0 2 5 0,0 3-13 16,0 2-10-16,0 0-6 15,0 2-2-15,0 0-1 16,0-1-9-16,0-1-1 15,0 0-15-15,0-4-9 16,0-3-22-16,-1-1-9 16,-1 1 9-16,1-1 30 15,-1 2 4-15,2-15 5 16,0 6-104-16,0 0-147 0</inkml:trace>
  <inkml:trace contextRef="#ctx0" brushRef="#br0" timeOffset="217553.3754">7788 14394 48 0,'0'0'117'16,"0"0"-80"-16,0 0-25 15,0 0-3-15,0 0-9 16,0 0 0-16,0 0-36 0</inkml:trace>
  <inkml:trace contextRef="#ctx0" brushRef="#br0" timeOffset="228565.7343">2357 2786 804 0,'0'0'217'15,"0"0"119"-15,6-95-54 16,-6 57 57-16,0 8-104 15,0 8-5-15,0 8-33 16,-1 9-34-16,-7 5-32 16,-3 6-54-16,-15 37-50 15,-16 33-17-15,-9 27-9 16,2 9 0-16,10-8 11 16,17-27-12-16,11-25 1 15,7-11-1-15,0-3-65 16,4 3-56-16,0 9-109 15,0-4-143-15,4-18-477 0</inkml:trace>
  <inkml:trace contextRef="#ctx0" brushRef="#br0" timeOffset="228759.1051">2148 2968 1908 0,'0'0'360'0,"0"0"-231"15,0 0-49-15,0 0-49 16,0 0-22-16,0 0 6 16,97 26-6-16,-55-11-9 15,0-1-6-15,25-3-132 16,-15-3-197-16,-3-7-702 0</inkml:trace>
  <inkml:trace contextRef="#ctx0" brushRef="#br0" timeOffset="228950.7743">2830 2866 844 0,'0'0'1303'0,"0"0"-1068"16,0 0-18-16,0 0-121 16,0 0-60-16,0 0-36 15,0 0 0-15,70-43 0 16,-39 33-85-16,-4 3-98 15,4 4-48-15,-8 3-238 16,-10 0-227-16</inkml:trace>
  <inkml:trace contextRef="#ctx0" brushRef="#br0" timeOffset="229105.106">2841 3023 1435 0,'0'0'348'0,"0"0"-47"16,0 0-109-16,0 0-56 15,0 0-3-15,0 0-43 16,166 20-45-16,-11-54-45 16,20-10-24-16,-30 4-239 15,-37 3-724-15</inkml:trace>
  <inkml:trace contextRef="#ctx0" brushRef="#br0" timeOffset="230053.9619">2218 2809 508 0,'0'0'49'0,"0"0"-49"16,0 0-2-16,0 0-4 16,0 0-41-16,0 0-54 0,0 0-25 15,-83-63 22 1,68 61 80-16,0 2 12 0,-2 0 12 15,1-1 22-15,-2 1 47 16,0-1-36-16,-1-1-33 16,0 0-36-16,-1 2-24 15,-1-3 60-15,-1 0 117 16,7 1 80-16,-3-1 27 16,3-1-57-16,2 2-38 15,2-3-13-15,-2 1-14 16,7-2 26-16,-2 1-18 15,4-2 34-15,0-2 24 16,2 1-15-16,0-1-8 16,2 4-37-16,0 0-21 15,0 5-44-15,6 0-26 0,11 2-16 16,13 15 16 0,7 10-7-16,3 4 6 0,7 11-8 15,8 1-8-15,42 11-45 16,-12-11-188-16,-2-15-739 0</inkml:trace>
  <inkml:trace contextRef="#ctx0" brushRef="#br0" timeOffset="230698.0865">3670 2774 1582 0,'0'0'295'0,"0"0"-93"16,0 0 68-16,0 0-113 16,25-77-110-16,33 18-22 15,36-20 21-15,33-27-9 16,13-3 20-16,-7 3-18 16,-14 13-10-16,-18 16-21 15,-5 12-3-15,-21 18-5 16,-20 11-8-16,-18 12-78 15,5-1-140-15,-6 4-266 16,-5 1-415-16</inkml:trace>
  <inkml:trace contextRef="#ctx0" brushRef="#br0" timeOffset="231814.3062">5430 1376 2068 0,'0'0'214'0,"0"0"-153"15,-93-46 59-15,44 38-18 16,-21 8-14-16,2 20-40 16,-6 16-14-16,3 14 1 15,14 6 2-15,6 10-3 16,14-3-13-16,22 0-14 15,15-5-7-15,39-3-6 16,57-9 5-16,58-20-26 16,23-23-33-16,6-12-59 0,-25-30-82 15,-55 0-24-15,-33-2-69 16,-19-13-48-16,-33-18 71 16,-10 1 271-16,-8 4 203 15,-1 19 157-15,-18 19-62 16,-7 0-80-16,-3 2-22 15,-7 5-59-15,1 11-46 16,1 11-39-16,1 7-31 16,0 19-8-16,3 18-11 15,5 11-2-15,6 8 0 0,16 3-1 16,3-3 0 0,13-8 1-16,17-11-11 0,9-17-26 15,6-12-27-15,4-15-41 16,-1-15-23-16,-5-22-17 15,-10-26 41-15,-16-26 61 16,-11 4 40-16,-6 11 3 16,0 15 62-16,-6 23 32 15,-4 6 19-15,1 4-5 16,5 13-39-16,1 12-29 16,3 1-40-16,0 18-15 15,13 14 5-15,11 7 8 16,7 3-5-16,4-2-7 0,6-6-87 15,-2-15-33 1,-2-11-5-16,-4-8 3 0,-6-17 12 16,-8-19 58-16,-8-10 66 15,-5-8 9-15,-6-4 70 16,3 4 24-16,-3 9-30 16,0 14-10-16,3 13-24 15,0 14-21-15,3 4-18 16,3 19-23-16,6 17 18 15,4 10 5-15,5 8 2 16,0 1 6-16,-2-6-7 16,-1-11-2-16,-5-16 1 15,-2-14 0-15,-5-8 3 16,2-25 40-16,-1-15-3 16,4-12-3-16,2-6 37 0,0 0-30 15,-2 6-7-15,5 12-16 16,-6 10 8-16,2 11-2 15,-3 13-6-15,4 6-21 16,4 0-5-16,5 17 5 16,5 8 0-16,7 1 1 15,3 2-1-15,1-6-7 16,2-7-55-16,2-13-31 16,-3-2-33-16,-6-19-8 15,-8-13-15-15,-4-10 39 16,-11-8 66-16,-9-3 35 15,-4-2 9-15,0 8 30 16,-3 7 56-16,-7 12 59 0,0 14 31 16,-4 11-24-16,-1 3-76 15,-2 22-57-15,-3 11-18 16,2 10 14-16,8 7-3 16,5 6 9-16,5 0-12 15,11-3-8-15,14-5-1 16,10-12-54-16,46-23-99 15,-9-13-77-15,-5-2-377 0</inkml:trace>
  <inkml:trace contextRef="#ctx0" brushRef="#br0" timeOffset="232356.3628">7246 852 1169 0,'0'0'148'15,"0"0"-100"1,0 0-32-16,0 0-15 0,0 0 52 16,0 0-21-16,0 0-13 15,81 45 57-15,-59-53 49 16,-2-11 24-16,-3-5-7 16,-4-1-23-16,-6-3-3 15,-4 3-11-15,-3 3 21 16,-7 7-1-16,-9 5-42 15,-4 10-35-15,-4 0-32 16,3 15-8-16,-3 13 1 0,6 6 6 16,8 6 7-16,10-1-6 15,4-3-16-15,20-6-9 16,16-4 9-16,9-11 1 16,10-11-1-16,2-4-43 15,-2-15-22-15,-6-15 23 16,-7-7 2-16,-10-6 11 15,-9-6 6-15,-14 3 11 16,-6 3 7-16,-7 9 5 16,0 6 8-16,-1 8-7 15,-6 7 4-15,2 9-5 16,4 4 0-16,1 9-18 16,0 19 4-16,0 11 14 15,3 12 11-15,4 9 54 16,3 4 13-16,4 1-11 15,8 5-21-15,7-3-21 0,8 0-17 16,12-3-7-16,8-2-1 16,28 22-67-16,-14-18-177 15,-19-12-719-15</inkml:trace>
  <inkml:trace contextRef="#ctx0" brushRef="#br0" timeOffset="232965.067">3902 2702 1655 0,'0'0'216'0,"0"0"-43"16,0 0-74-1,0 0-49-15,0 0 47 0,178 100 66 16,-21-28-11-16,32 5-36 16,6-5-43-16,-20-14-16 15,-32-7-18-15,-13-1-9 16,-12-2-12-16,-10-4-9 15,-3-5-9-15,-3-7-8 16,-2-15-126-16,-26-9-253 16,-13-8-830-16</inkml:trace>
  <inkml:trace contextRef="#ctx0" brushRef="#br0" timeOffset="233633.8689">6032 2975 2356 0,'0'0'224'0,"0"0"-156"15,0 0-41-15,0 0-27 16,0 0 1-16,0 0 8 16,12 85 7-16,-2-39-9 15,-3 0-5-15,-6-3 4 16,-1-7 4-16,0-8-10 15,-6-13-7-15,-3-15-25 16,-1-8 32-16,-1-41 0 16,8-26 10-16,3 2-4 15,0 4-6-15,18 14 1 16,2 21 10-16,3 1 8 0,4 8 16 16,3 11-3-16,4 14-11 15,4 8 6-15,2 20-15 16,5 8 11-16,-2 4-10 15,3 4-13-15,-2-2 11 16,1-5-11-16,-1-8-11 16,-1-11-58-16,-1-14-49 15,-5-4-41-15,-3-24 37 16,-5-15 39-16,-8-10 31 16,-9-9 47-16,-3 0 5 15,-9 0 46-15,0 13 70 16,-5 8 6-16,-7 13-22 15,-3 14-6-15,-4 10-42 16,4 12-30-16,-3 20-22 16,1 10-2-16,9 8-4 0,5 2 6 15,3-3 0-15,6-6 1 16,16-9 0-16,5-11-1 16,4-10 0-16,2-13-6 15,-3 0 6-15,-5-21-8 16,-10-11 7-16,-6-10 0 15,-9-8 0-15,-4-4-8 16,-18 2-9-16,-4 7 11 16,-4 12-21-16,3 15-26 15,7 13-10-15,6 5-85 16,14 19-118-16,0 5-325 0,12-2-540 16</inkml:trace>
  <inkml:trace contextRef="#ctx0" brushRef="#br0" timeOffset="234770.3371">7724 2373 1523 0,'0'0'321'0,"0"0"-32"15,0 0-4-15,0 0-74 16,0 0-88-16,-88 19-71 15,46 30-16-15,-3 23 25 16,8 2 5-16,10-6-26 16,18-9-14-16,9-13-16 15,3 2-9-15,24 0-1 16,9-13-6-16,11-14-62 16,36-21-105-16,-15-15-164 15,-8-14-479-15</inkml:trace>
  <inkml:trace contextRef="#ctx0" brushRef="#br0" timeOffset="235703.9015">7964 2406 1709 0,'0'0'322'0,"0"0"-21"0,0 0-71 16,0 0-69-16,0 0-73 15,0 0-37-15,-84-6-29 16,64 22-1-16,0 3 3 15,-2 7-9-15,2 1-6 16,5 3-9-16,6 1 0 16,5-2-1-16,4-2 0 15,4-6-40-15,13-4-24 16,11-7-10-16,2-9-16 0,1-1-7 16,-2-8-18-1,-4-14 27-15,-8-3 52 0,-4-3 22 16,-9-1 15-16,-4 2 20 15,0 7 58-15,0 3 38 16,-1 3-6-16,-2 8-34 16,0 1-22-16,3 5-14 15,-2 0-24-15,2 2-16 16,0 12-21-16,2 9 15 16,8 3 6-16,2 5-1 15,6 1 1-15,0-6 0 16,2-6-39-16,0-7-102 0,1-10-62 15,-3-3 19 1,-2-16 34-16,-5-12 28 0,1-10 69 16,-5-5 53-16,-2-2 78 15,-2 3 84-15,-3 7 16 16,0 8 18-16,0 11-42 16,0 9-41-16,0 6-40 15,0 1-31-15,0 7-26 16,0 14-15-16,0 9-1 15,0 4 1-15,6 0 0 16,0-2 1-16,1-5-2 16,-4-8 1-16,5-6-1 15,-4-8-6-15,1-5-3 0,2-3 9 16,2-17 7 0,3-6 2-16,1-2-9 0,-1 0 7 15,0 3-7-15,0 7 8 16,-4 5-7-16,-2 6-1 15,-2 5-1-15,3 2-8 16,2 0-6-16,5 12 6 16,5 5 3-16,2 5 6 15,3-1 0-15,-5-2 0 16,1-6-5-16,-4-4-38 16,-1-6-42-16,0-3-21 15,3-4-20-15,-3-15-35 16,4-7-31-16,-3-1-17 15,-5-4 61-15,0 1 134 0,-4 5 14 16,-7 6 165-16,0 6 41 16,0 7 14-16,0 4-19 15,-6 2-89-15,-1 3-72 16,-3 14-28-16,-1 8-3 16,2 5 3-16,4 5 0 15,2 2-6-15,3 1-5 16,0-3 0-16,0-1-1 15,9-6-43-15,15-12-163 16,-4-8-310-16,2-8-799 0</inkml:trace>
  <inkml:trace contextRef="#ctx0" brushRef="#br0" timeOffset="236288.7239">8657 2310 1460 0,'0'0'176'16,"0"0"-105"-16,0 0-66 16,0 0-5-16,0 0-7 15,0 0 6-15,0 0-7 16,23 33-7-16,-11-33 0 16,-2-2-1-16,2-12 9 15,-2-3 7-15,-5-5 7 16,0 3 40-16,-5 1 136 15,0 4 51-15,0 2-36 0,-10 6-7 16,1 6-66 0,-4 0-46-16,1 11-58 0,-4 11-12 15,4 6 5-15,3 5 11 16,3 0-1-16,6-2-17 16,2-4-7-16,15-5-1 15,9-9-6-15,6-9-4 16,4-4-8-16,2-6-29 15,-2-18-7-15,-1-9 6 16,-7-6 30-16,-6-5 18 16,-6 1 1-16,-7 2 0 15,-5 12 44-15,-2 8 16 16,-2 9-6-16,0 6-8 0,0 6-21 16,0 0-25-1,0 10-10-15,0 14-4 0,0 10 14 16,0 8 0-16,-2 4 1 15,1 2 26-15,-1-3-3 16,2-4 5-16,0-4 6 16,8-8 7-16,16-8 11 15,10-8 12-15,11-9 4 16,14-4-10-16,8-4-31 16,5-16-13-16,4-6-15 15,13-20-85-15,-21 7-168 16,-18-2-818-16</inkml:trace>
  <inkml:trace contextRef="#ctx0" brushRef="#br0" timeOffset="240764.5845">9066 14607 1317 0,'0'0'373'0,"0"0"-54"16,0 0-129-16,0 0-88 15,0 0-33-15,0 0-6 0,122-35-4 16,-71 31-16-16,1-1-31 16,-2 3-6-16,-4 2-6 15,-4 0-12-15,-7 0-102 16,0 0-83-16,-8 0-181 16,-11 2-274-16</inkml:trace>
  <inkml:trace contextRef="#ctx0" brushRef="#br0" timeOffset="240957.6975">9166 14778 1149 0,'0'0'538'0,"0"0"-321"0,0 0-34 16,0 0-70-1,0 0-6-15,0 0-53 0,0 0-36 16,48 0-16-16,-12 0-2 15,10 0-25-15,33 0-120 16,-8 0-328-16,-2-7-367 0</inkml:trace>
  <inkml:trace contextRef="#ctx0" brushRef="#br0" timeOffset="242168.0576">10764 14316 1386 0,'0'0'351'15,"0"0"-35"-15,0 0-10 0,0 0-67 16,0 0-104-16,0 0-69 15,0 0-48-15,-23 21-3 16,19 19 30-16,-2 10 11 16,3 6-20-16,0-2-18 15,1 1-11-15,1-2-7 16,-1-2-1-16,-2-1-5 16,0-2-52-16,2-8-74 15,-7-2-137-15,0-11-91 16,2-17-372-16</inkml:trace>
  <inkml:trace contextRef="#ctx0" brushRef="#br0" timeOffset="242443.0341">10638 14328 1435 0,'0'0'286'0,"0"0"26"15,12-75-138-15,12 51-50 16,10 7-50-16,11 5-28 15,4 7-4-15,5 5 7 16,0 0-9-16,-6 14-19 16,-7 6-12-16,-13 3 1 15,-9 2-9-15,-12 2 10 16,-7-1-10-16,-12 1 0 16,-16-4 5-16,-13-2-5 15,-8-4 1-15,-3-2 5 16,-2-4-7-16,7-5-39 0,12-6-122 15,12 0-96-15,16-9-661 16</inkml:trace>
  <inkml:trace contextRef="#ctx0" brushRef="#br0" timeOffset="243535.6072">12004 14115 742 0,'0'0'164'16,"0"0"52"-16,0 0-8 0,0 0 7 16,0 0-56-16,0 0-4 15,0 0-16-15,-47-56-14 16,29 50-44-16,-8-1 1 15,-3 4 3-15,-8 2-11 16,-4 1 14-16,-5 0-6 16,-3 14-4-16,-1 6-9 15,0 8-20-15,2 5-10 16,5 6-7-16,4 6 0 0,7 6-9 16,8 4-1-16,9 2-8 15,10 3 1-15,5 1-3 16,6-4-4-16,16-1-7 15,8-2-1-15,4-4 2 16,2-6 4-16,4-5-5 16,-1-8 0-16,-3-6-1 15,0-11 2-15,-1-5 5 16,0-7 2-16,1-2-9 16,0 0-44-16,28-19-77 15,-9 1-207-15,-2-5-687 0</inkml:trace>
  <inkml:trace contextRef="#ctx0" brushRef="#br0" timeOffset="245692.4947">12416 14311 205 0,'0'0'212'0,"0"0"-53"16,0 0-22-16,0 0-19 16,0 0-4-16,0 0-12 15,0 0 39-15,21-11-6 16,-19 10-13-16,-2-2-12 15,0 1-18-15,3 0 6 16,-3 0-6-16,0 1-10 16,0-2 3-16,0 1-16 0,0 0-8 15,0 0-3-15,0 1 2 16,0-3-3-16,0 1-10 16,-3 3 3-16,-2-3-7 15,-1 0-20-15,-3 0 2 16,-3 0 2-16,-1 1 0 15,-4 2-1-15,-1 0-8 16,-4 0 0-16,-2 0-6 16,-1 2 3-16,4 7-5 15,-1 1-2-15,-1 3-2 16,4 3 1-16,1 4 4 16,2 2-10-16,2 0 9 0,3 2-2 15,3 0 4 1,5 2 0-16,3-4 1 0,0-1 11 15,11-3 7-15,11-2 1 16,8-5 11-16,9-2 5 16,8-6 4-16,2-1-4 15,1-2-9-15,-3 0-21 16,-10-2-17-16,-7-1 13 16,-11-1-13-16,-9 2 0 15,-7 2-1-15,-3 0 0 16,0 0-68-16,-8 0-83 15,-17 13-134-15,3-2-367 16,3-2-981-16</inkml:trace>
  <inkml:trace contextRef="#ctx0" brushRef="#br0" timeOffset="246777.1993">12789 14647 732 0,'0'0'294'15,"0"0"3"-15,0 0-18 16,0 0-38-16,0 0-13 16,0 0-48-16,0 0-22 15,0-17-8-15,0 17-38 16,0 0-39-16,-2 3-30 15,-2 9-22-15,-5 7 17 16,2 5 11-16,-4 5-4 0,-1 1-11 16,2 0-17-16,-1 1-16 15,0-3 1-15,5-1-2 16,0-3-26-16,6-6-80 16,3-11-114-16,10-6-285 15,6-1-569-15</inkml:trace>
  <inkml:trace contextRef="#ctx0" brushRef="#br0" timeOffset="247104.4993">13229 14193 1401 0,'0'0'336'16,"0"0"48"-16,0 0-115 16,0 0-55-16,0 0-71 15,0 0-62-15,0 0-29 16,-9 5-25-16,9 19 24 16,0 9 7-16,0 4 2 15,-1 4-26-15,1 0-7 16,0-4-7-16,-2-1-13 15,2-3-7-15,-3-4 0 16,0-4-9-16,0-4-63 0,-4-6-39 16,-5-2-58-16,0-5-167 15,-1-8-369-15</inkml:trace>
  <inkml:trace contextRef="#ctx0" brushRef="#br0" timeOffset="247340.6023">12986 14364 1124 0,'0'0'919'16,"0"0"-634"-16,0 0-52 16,0 0-77-16,115-37-33 0,-56 30-41 15,3 3-28-15,-2 1-26 16,-10 1-19-16,-13 2-9 15,-8 0-6-15,-4 0-82 16,-7 0-152-16,-6 3-399 0</inkml:trace>
  <inkml:trace contextRef="#ctx0" brushRef="#br0" timeOffset="247691.4379">13566 13894 1588 0,'0'0'404'0,"0"0"-109"15,0 0-91-15,87-43-57 16,-47 43-40-16,1 17-16 15,3 20-19-15,8 23-23 16,6 26-13-16,-4 26 8 16,-12 8 15-16,-21-5-23 15,-21-16-12-15,-5-17-9 16,-20-16-6-16,-2-15-9 16,-1-13-1-16,-2-6 1 15,-9 2-26-15,-6 3-31 0,-6-2-32 16,0-10-44-16,-19-20-90 15,14-5-136-15,5-5-691 16</inkml:trace>
  <inkml:trace contextRef="#ctx0" brushRef="#br0" timeOffset="249410.5367">14352 14335 1077 0,'0'0'293'15,"0"0"52"-15,0 0-19 16,0 0-114-16,0 0-52 15,0 0-26-15,0 0-53 16,17-2-22-16,11-1 23 16,17 3-17-16,8-2-17 15,6 1-21-15,2-1-17 16,-3 1-9-16,-9-1-1 0,-4 1-25 16,-11 0-70-1,-7-3-97-15,-9-1-123 0,-11-1-398 16</inkml:trace>
  <inkml:trace contextRef="#ctx0" brushRef="#br0" timeOffset="249822.9485">14546 14103 1265 0,'0'0'289'0,"0"0"80"15,0 0-74-15,0 0-71 16,0 0-66-16,0 0-73 15,0 0-51-15,0 24 28 16,0 15 40-16,0 10-24 16,0 5-14-16,-3 2-19 15,-4-1-9-15,-2-1-9 16,-1-2-11-16,-2-5-5 16,-1-2-10-16,-1-5-1 15,2-6-4-15,-1-4 3 0,3-8 1 16,4-7-54-16,6-8-55 15,6-7-98-15,15-11-276 16,6-11-752-16</inkml:trace>
  <inkml:trace contextRef="#ctx0" brushRef="#br0" timeOffset="250284.9146">15399 14154 1400 0,'0'0'481'0,"0"0"-147"0,0 0-72 15,0 0-54-15,0 0-78 16,0 0-57-16,0 0-43 15,-10 60 34-15,1-11 21 16,0 6-32-16,-3 4-19 16,2 1-14-16,-1-2-10 15,-1-3-8-15,0-4-2 16,2-4-37-16,-2-7-74 16,4-10-64-16,-2-19-128 15,3-7-175-15,-1-4-329 0</inkml:trace>
  <inkml:trace contextRef="#ctx0" brushRef="#br0" timeOffset="250529.9239">15365 14040 1570 0,'0'0'334'0,"0"0"-68"15,0 0-130-15,0 0-62 16,118-42-13-16,-73 42-1 15,4 11-12-15,-6 10-12 16,-9 5-23-16,-10 1-4 16,-16 2-8-16,-8 1 0 15,-15-2 10-15,-18-1-11 16,-10-3 0-16,-5-4-14 16,-3-3-73-16,-4-9-82 15,15-4-159-15,11-4-646 0</inkml:trace>
  <inkml:trace contextRef="#ctx0" brushRef="#br0" timeOffset="250996.4148">16430 13822 1003 0,'0'0'201'0,"0"0"21"15,0 0 81-15,-24-75-22 16,12 61-86-16,-4 5-48 15,-5 8-12-15,-9 1-27 16,-9 15-26-16,-10 16 9 16,-6 13-10-16,-3 9 7 15,-8 19-13-15,-1 13-16 16,8 12-6-16,12-5-11 16,20-21-8-16,15-19-11 15,12-12-5-15,0 5-5 16,12 4-11-16,15 4-2 0,13-8 0 15,11-5 0-15,10-10 1 16,6-5 1-16,2-11-2 16,0-6-18-16,-2-8-66 15,17 0-69-15,-16-10-32 16,-13-5-384-16</inkml:trace>
  <inkml:trace contextRef="#ctx0" brushRef="#br0" timeOffset="251980.6757">16678 14195 654 0,'0'0'286'0,"0"0"19"15,0 0-13-15,0 0-3 16,0 0-18-16,0 0-59 16,0 0-16-16,-6-49-43 0,2 49-63 15,-3 0-49-15,-3 16-18 16,-6 7-13-16,-1 10 19 15,-4 4 12-15,0 5-11 16,2-1-16-16,3-3-8 16,3-3-6-16,4-5 1 15,2-7-1-15,3-8-9 16,1-8-27-16,3-7-2 16,0 0 20-16,0-11 12 15,4-14-12-15,8-12-2 16,2-7 2-16,6-9 7 15,2-1 5-15,1 1 5 0,1 4 0 16,1 11-4 0,-2 9 5-16,-5 12 9 0,-2 7 1 15,1 6 8-15,-4 4-9 16,3 2-3-16,1 18 1 16,-2 9 5-16,2 8 3 15,-3 8-3-15,-1-1 8 16,-2 3-10-16,-1-5 2 15,-1-4-5-15,-1-7-6 16,-2-8-1-16,0-7 1 16,-1-10 0-16,1-6 8 15,3 0 8-15,6-11-1 16,3-16-5-16,3-10-10 0,6-19 0 16,0-23 1-1,-7 4-1-15,-1 8-1 0,-10 13 0 16,-5 24-1-16,-2 5-1 15,-2 4-14-15,0 14-19 16,0 7-29-16,-5 2-100 16,-13 35-124-16,5 1-61 15,-1 2-430-15</inkml:trace>
  <inkml:trace contextRef="#ctx0" brushRef="#br0" timeOffset="252407.8352">17207 14446 1154 0,'0'0'714'0,"0"0"-459"15,0 0-49-15,0 0-121 16,0 0-44-16,0 0-24 16,0 0 12-16,-40 57 1 15,31-37-12-15,-3 0-9 16,3-1-8-16,1-2-1 16,2-1-25-16,4-2-116 15,2-5-108-15,0-7-392 0</inkml:trace>
  <inkml:trace contextRef="#ctx0" brushRef="#br0" timeOffset="253397.2543">17167 14559 971 0,'0'0'246'0,"0"0"31"0,0 0-99 16,0 0-16-16,0 0 8 15,0 0-31-15,0 0-24 16,-9-16 2-16,0 16-19 16,0 0-28-16,-5 0-27 15,-3 0-16-15,-2 7 13 16,0 4-8-16,0 3-6 15,4 2-18-15,2 1-7 16,5-2 0-16,4-1 0 16,4-4-1-16,0-3-14 0,4-4-12 15,12-3-4-15,4 0 29 16,4-5-6-16,1-9-20 16,-1-3 12-16,-6-3 9 15,-3 2 6-15,-3 3-1 16,-6 2 1-16,-5 3 17 15,-1 6 25-15,0 2 1 16,0 0-18-16,-4 2-11 16,-7 0-14-16,-2 0 0 15,1 3-1-15,0 3-4 16,2 3 4-16,5-1-59 16,5 2-158-16,0-2-151 15,11-7-644-15</inkml:trace>
  <inkml:trace contextRef="#ctx0" brushRef="#br0" timeOffset="253880.0033">17598 14050 1086 0,'0'0'306'0,"0"0"-71"16,0 0 62-16,0 0-126 0,0 0-35 16,0 0-33-1,0 0-11-15,-34-29-10 0,14 29-8 16,-5 0-1-16,-2 0-4 16,-6 5-8-16,-2 6-13 15,-1 3-11-15,3 5 8 16,0 2-12-16,3 1-3 15,3 5-9-15,4 1-2 16,3 4-1-16,5 0-2 16,6 4-5-16,6-2-1 15,3 2-1-15,0-3 5 16,12-1-14-16,6-4 8 16,1-1-2-16,1-6-5 15,2-3 5-15,0-3 2 16,0-5 1-16,1-3 0 15,4-4 16-15,1-3 7 0,2 0-22 16,1 0-2-16,1-3 2 16,-2-3-10-16,0 0-26 15,-2-2-83-15,17-6-74 16,-9-1-284-16,-1-2-828 16</inkml:trace>
  <inkml:trace contextRef="#ctx0" brushRef="#br0" timeOffset="254863.6847">18126 14476 1657 0,'0'0'514'16,"0"0"-202"-16,0 0-102 16,0 0-85-16,0 0-31 15,0 0-49-15,0 0-30 0,-26 33 15 16,16-8 9-16,1 2-8 15,-1 3-22-15,-2-3-3 16,1 2-6-16,1-4-8 16,0-4-72-16,5-3-110 15,4-9-286-15,1-9-523 0</inkml:trace>
  <inkml:trace contextRef="#ctx0" brushRef="#br0" timeOffset="255146.4497">18597 13997 1986 0,'0'0'318'0,"0"0"5"0,0 0-106 16,0 0-56-16,0 0-56 15,0 0-53-15,0 0-34 16,9 4-4-16,-3 25 10 15,-3 3-5-15,0 7-1 16,-3 2-6-16,0 0-4 16,0-3-7-16,0-4-1 15,-7-3-15-15,-4-4-54 16,2-7-52-16,0-1-64 16,-7-7-108-16,2-4-198 15,3-6-568-15</inkml:trace>
  <inkml:trace contextRef="#ctx0" brushRef="#br0" timeOffset="255334.0029">18304 14209 1793 0,'0'0'315'0,"0"0"12"16,0 0-97-16,0 0-115 15,0 0-58-15,96-36-30 16,-42 33-18-16,6 1-8 15,1 0-1-15,19 1-74 16,-15-4-170-16,-11-1-377 0</inkml:trace>
  <inkml:trace contextRef="#ctx0" brushRef="#br0" timeOffset="255585.3443">19182 13624 1868 0,'0'0'331'15,"0"0"-81"-15,106 16-89 16,-34 34-22-16,14 43-30 16,2 35-35-16,-16 17-5 15,-35 0-24-15,-37-13-18 16,-51-15-15-16,-41-6-3 0,-44-5-8 15,-40-3-1-15,-49-12-83 16,41-27-185-16,7-24-769 16</inkml:trace>
  <inkml:trace contextRef="#ctx0" brushRef="#br0" timeOffset="260663.1713">9952 15545 325 0,'0'0'1165'0,"0"0"-888"15,0 0 21-15,0 0-150 16,0 0-66-16,0 0-40 16,63-16-10-16,-30 10-14 15,5 3-9-15,0 1-8 16,-2 2-1-16,1 0-30 16,-4 0-99-16,4 1-166 15,-11 4-254-15,-9-1-416 0</inkml:trace>
  <inkml:trace contextRef="#ctx0" brushRef="#br0" timeOffset="260824.3635">10103 15649 1392 0,'0'0'342'0,"0"0"-79"0,0 0-158 15,0 0-63-15,0 0-35 16,89-15-7-16,-13 1 0 15,50-12-152-15,-13 5-119 16,-4-2-426-16</inkml:trace>
  <inkml:trace contextRef="#ctx0" brushRef="#br0" timeOffset="273339.844">8629 13026 863 0,'0'0'144'16,"0"0"-98"-16,0 0 48 15,0 0 18-15,0 0-28 16,0 0-28-16,-79-39-18 0,62 32 33 15,-2 0 1-15,-3 0-7 16,-2 0-12-16,-3 2-14 16,-3-2 2-16,-4 1-9 15,-2-1-10-15,0 1 0 16,-4 0-5-16,4 1-2 16,-1-1-14-16,1 0 0 15,2 2 11-15,4-1-3 16,2 0-1-16,-2 0 3 15,5-2-1-15,-5 2-1 16,0-3-3-16,-1 0-4 16,-4 0 9-16,1 0-10 15,-4 0 8-15,1-1 7 16,-4 0-6-16,-1-2-1 0,-6 0-3 16,0-1-5-16,-4-2 0 15,-4-1 0-15,-3-2 0 16,0 0 0-16,-2 0 0 15,-1-1-1-15,1 2 2 16,2-1-2-16,-1 0 2 16,6 5-1-16,3 2-1 15,2 1 1-15,4 2 0 16,1 1-1-16,-2 0 0 16,1 2 1-16,-2 0-1 15,0-1 1-15,0 0 0 0,0-1-1 16,2 0 0-1,0 0 0-15,3 3 0 0,1 0 0 16,2-1-1-16,2 4 1 16,-3 0-1-16,2 0 1 15,-1 0 0-15,-1 0 0 16,-4 0 0-16,4 7 1 16,-4-4-1-16,1 3 1 15,-5-1 7-15,5 0-8 16,-1-1 9-16,1 1 1 15,4-2-8-15,2 1-1 16,0-1 0-16,3-2 7 16,2-1-7-16,1 2 8 15,1-1 7-15,5 0 0 16,-1 2-4-16,4-1-3 0,-2 1-2 16,2 4-6-16,1-2 0 15,0 2 5-15,2 0-6 16,0 3 1-16,0 3 0 15,-3 2 0-15,4 4 6 16,-3 2-7-16,0 1 1 16,3 2 0-16,-1 1 1 15,2-2-1-15,1 2 0 16,1 1 0-16,0 1 6 16,3 1 2-16,2 5 4 15,3 2-1-15,5 3 4 16,2 2 2-16,0 1 3 15,0 0-9-15,12-1 5 0,4-1-3 16,2-2-4-16,0-1 0 16,1-4 4-16,0 0-4 15,1-1-1-15,1-2 0 16,-1 0-8-16,-1-3 1 16,2 4 5-16,-3-4 7 15,1 3 8-15,3-2-3 16,1 0 11-16,2 1 1 15,2-3-6-15,0 0-8 16,3 0-4-16,4-2 0 16,-1 1-11-16,0 0-1 15,5 0 5-15,1 2-6 16,0-4 6-16,4-2-5 16,-1-4 0-16,0-4 0 0,2-4 10 15,0-4-4-15,0-2-6 16,1-2 0-16,1 0-1 15,2 0 1-15,3-1 0 16,2-8 7-16,4 1-7 16,0 0 6-16,1 0-4 15,-1 2 10-15,-2-1-12 16,-3 3 0-16,-4 3-1 16,1-1 1-16,-1 2-3 15,1-1 2-15,2 1 0 16,2-2-1-16,0-3 1 0,2 0 0 15,1-2-1 1,1-3 1-16,3 1 0 0,-2-2 0 16,3-2 1-1,2 0-1-15,-2-2 1 0,5 0 6 16,-5-1-6 0,-3 2-1-16,-1 2 6 0,-7 1-6 15,0-2 0-15,-6 3 0 16,-2-2 2-16,-1 0-1 15,-3 3-1-15,1 1 0 16,-5-1 0-16,1 3 1 16,-4 1 1-16,0-1-1 15,1 1 13-15,-1 2-7 16,2 0-6-16,1-2 11 16,3 0 4-16,1-1-10 0,-1-2 12 15,0 2-7-15,2-5 4 16,-2 4 0-16,-2-3-14 15,-1-2 24-15,0-1-11 16,1 1-8-16,-4-4 0 16,4 2 6-16,-5-1-11 15,-4 1 5-15,2-1 3 16,-4 1-8-16,-3 1-1 16,-2-2 2-16,-1 1-1 15,-3 0 5-15,0-1-5 16,3-4 0-16,-5 0-1 15,0-4 1-15,6 1-1 16,-3 1 1-16,-4-3-1 0,-1 2 1 16,-3 1 0-16,-5-1 1 15,-1 0-1-15,-2 0 0 16,0 0 5-16,-10 2 2 16,-4 1 3-16,-1 2 4 15,-3 0-4-15,-3 0-4 16,-2 3-6-16,3 0 1 15,-4 0 4-15,-2 3-6 16,3 0 1-16,-1 0 0 16,-1 2-1-16,-3 0 0 15,2 4 1-15,1-2-1 16,1 2 1-16,4 2-1 16,3 2 0-16,1 1-1 15,2 0 1-15,2 0-1 0,0 0 0 16,1 0 0-1,2 1 0-15,-1 3-31 0,3 0-38 16,-1 5-80-16,2-2-129 16,0-2-309-16</inkml:trace>
  <inkml:trace contextRef="#ctx0" brushRef="#br0" timeOffset="273516.7485">8553 12888 1888 0,'0'0'221'16,"0"0"-164"-16,0 0-57 16,0 0-81-16,0 0-611 0</inkml:trace>
  <inkml:trace contextRef="#ctx0" brushRef="#br0" timeOffset="289410.2913">14638 7507 1565 0,'0'0'184'0,"0"0"-148"15,108-41-23-15,-53 21-1 16,6 2-2-16,2 3-5 16,1 2-5-16,9 2-157 15,-16 3-197-15,-20 2-467 0</inkml:trace>
  <inkml:trace contextRef="#ctx0" brushRef="#br0" timeOffset="289555.6662">14586 7660 1776 0,'0'0'5'0,"0"0"-5"0,85-11-78 15,8-13 46-15,31-11 5 16,-14 4-101-16,-23 1-226 0</inkml:trace>
  <inkml:trace contextRef="#ctx0" brushRef="#br0" timeOffset="289785.5124">15148 7057 1024 0,'0'0'908'0,"0"0"-811"15,0 0-97-15,0 0-37 0,0 0 37 16,0 0 14-16,102 36 54 16,-47 0-23-16,-1 13-21 15,-5 6-10-15,-11 3-12 16,-16 1 8-16,-22 1-8 16,-22 11-1-16,-78 27-1 15,3-13-85-15,-21-11-431 0</inkml:trace>
  <inkml:trace contextRef="#ctx0" brushRef="#br0" timeOffset="292699.5483">372 16352 15 0,'0'0'83'16,"0"0"-28"-16,0 0-12 0,0 0-27 16,0 0-4-16,0 0-11 15,0 0 0-15,0 0-1 16,0 0 0-16,0 0-1 15,0 0-8-15,0 0-8 16,0 1-3-16,0-1 8 16,0 2 6-16,0-2 5 15,0 0-16-15,0 0-12 16,0 1 4-16,0-1 25 16,0 0 13-16,0 0 58 0,0 0-22 15,0 0-12 1,0 0 12-16,0 0-27 0,0 0-22 15,0 0-4-15,0 0-55 16,0 0-87-16</inkml:trace>
  <inkml:trace contextRef="#ctx0" brushRef="#br0" timeOffset="294480.2968">17220 9087 1060 0,'0'0'141'0,"0"0"-23"16,0 0-33-16,0 0 1 15,0 0 8-15,0 0-38 16,0 12-29-16,0 10-6 15,-3 14 84-15,0 25-4 16,-1 26-12-16,3 22-7 0,-2 10-24 16,-2-1 1-1,1-9-3-15,-2-8 1 0,-2 3-9 16,1 3 1-16,-2 6 7 16,3 7 2-16,-4 5-9 15,-2 4 14-15,1-4-10 16,-2-7-11-16,2-6 3 15,2-4-4-15,1-4-11 16,8-1 14-16,0-2-3 16,-2 2-24-16,0 4-5 15,-4-3-3-15,-1-4 0 16,-1-6-3-16,-2-9 0 16,0-3-5-16,0-12 1 15,2-15 4-15,1-14-6 16,3-5 6-16,-2 4-4 0,2 1-2 15,0-3-6-15,1-11-28 16,3-14-44-16,0-13-61 16,28-63-93-16,0-7-140 15,0-20-1281-15</inkml:trace>
  <inkml:trace contextRef="#ctx0" brushRef="#br0" timeOffset="294657.7591">17719 9428 667 0,'0'0'143'0,"-11"-92"-94"15,-6 46-36-15,-4-1 2 16,0 8 11-16,-3 11-25 16,-12 9-1-16,11 6 24 15,-1 9-24-15</inkml:trace>
  <inkml:trace contextRef="#ctx0" brushRef="#br0" timeOffset="295554.1867">17255 9082 307 0,'0'0'1008'0,"0"0"-885"15,0 0-43-15,0 0-36 16,0 0 58-16,133-17 58 15,-36 17-9-15,37 0-37 16,21 4-37-16,11 5-14 16,7 2-9-16,-7-1-10 15,11 2-9-15,10 1-12 0,7 3-3 16,6-4 10-16,0 2-17 16,-2-1-5-16,-6-2-7 15,-4 0 0-15,-8-4 0 16,-6 0 0-16,-6-4 9 15,-5-1-9-15,-6-1 10 16,-6-1 8-16,-5 0 4 16,-4 0-8-16,1 0 2 15,0-1-8-15,-1-4 14 16,-2 3-16-16,5-1-6 16,-2 1 5-16,1 2-5 15,0 0-1-15,-3 0 9 16,-4 7-7-16,-1-1 5 15,-6 3-3-15,-6-4-4 0,-5 1-1 16,-5 0 1-16,-4-4 0 16,-6 0 0-16,-5-2 1 15,-7 0 5-15,-2 0 5 16,-16 0-1-16,-15 0-1 16,-13-2 1-16,-4-3-10 15,5 4 0-15,5-4 8 16,7 2-7-16,-5 0 5 15,-1 3 1-15,0 0-1 16,-4 0-4-16,2 0 7 16,-1 0-2-16,-4 0-1 15,2 0 2-15,-5 0-7 0,1 3 1 16,-1 0 5-16,0 2 1 16,0 1-2-16,1-1-5 15,2 2 5-15,1 0 1 16,0 1 5-16,-5-1-12 15,-5 0 9-15,-3-1-9 16,-9-2 0-16,-5-1 0 16,-5-1 6-16,-6-2 0 15,-3 2-5-15,-3-2 7 16,-3 0-1-16,1 0-7 16,-1 0 0-16,0 0 1 15,0 0-1-15,-4 4-43 16,-60 4-162-16,-1-1-266 15,-16-7-930-15</inkml:trace>
  <inkml:trace contextRef="#ctx0" brushRef="#br0" timeOffset="297738.1134">17062 12054 401 0,'0'0'147'0,"0"0"68"16,0 0-12-16,0 0-36 16,0 0-55-16,0 0 20 15,8-36 35-15,-7 32-25 16,1 2-3-16,-2 1-32 15,0 1-48-15,0 0-56 16,0 11 7-16,1 11-10 16,2 9 48-16,3 9-8 15,1 12 1-15,0 4-12 16,2 6 14-16,-3 3-16 16,-1-1-7-16,3 0-8 15,-4 1 0-15,-1-3 3 16,1-1-2-16,-3-3-4 0,1-5-3 15,-1-3-3-15,-1-5 3 16,2-4 1-16,-1-4-7 16,1-4 6-16,0-7-5 15,0-1-1-15,4-5 0 16,-3-4 0-16,1-5 1 16,1-3-1-16,5-4 2 15,1 1-1-15,5-4 7 16,5 1-7-16,6-2 11 15,4 0-6-15,7 0-6 16,5 0-1-16,5 0 1 16,4 0 8-16,3-2-8 0,2 2 0 15,2 0 6-15,-2 0-6 16,0 0-1-16,-2 0 0 16,-2 5 0-16,0-1 0 15,1 0-3-15,1 2 4 16,1-3 0-16,2 4 1 15,1-1-1-15,3 3 0 16,1-1 1-16,2 0-1 16,4-2 1-16,3 0 5 15,4-3 14-15,1-1-5 16,11 1-9-16,11-1 2 16,12-2-8-16,2 1-1 15,-8-1 1-15,-8 0 1 0,-10 0 5 16,4 2-5-16,-3-2 10 15,1 3-5-15,4 1 0 16,4 1 6-16,7 6-6 16,7-1 15-16,5 2 10 15,-1 0 6-15,-2 2-25 16,-2-1-4-16,-8-1-7 16,-4-2 0-16,-6 0 0 15,-5-3 0-15,-1-2 5 16,1-3-5-16,1 0 0 15,0-2-1-15,2 0 1 16,0 0 0-16,3 0 0 16,-3 0-1-16,-3 0 1 15,-1 0-1-15,-18 0 1 0,-11 0-1 16,-11 0 0-16,-3 0 0 16,9 0 6-16,7 3-5 15,10 0-1-15,0 1 1 16,-1 0 12-16,-1 0-4 15,0 1-8-15,0-1 11 16,-5 0-12-16,-1-1 9 16,-2 0 2-16,-1-1-1 15,1-2 8-15,0 0-17 16,1 0 6-16,-2 0-1 16,1 0-6-16,0 0 7 15,-4 0-7-15,-3-2 0 16,-4-1 12-16,-4 0-11 15,-7-1 17-15,1 2 0 0,-4-3 3 16,-1 1-3-16,2 1 0 16,0-1-9-16,4 3-2 15,-1-1-1-15,1 1 0 16,3 1 8-16,-1 0 4 16,0 0 2-16,3 0 0 15,-2-2-7-15,3 2-1 16,1-2-1-16,2 2-2 15,-2 0 3-15,-2 0-3 16,-3 0 3-16,-2-1 10 16,-4 1-4-16,-2 0 1 15,2 0-1-15,0 0-1 0,4 0-1 16,-1 0-5-16,3 0 4 16,0 0-15-16,1 0 9 15,-2 0-3-15,-4 0 2 16,-2 0-1-16,-5 0 1 15,0 0 8-15,-5 0-5 16,3-2 11-16,-2 2-8 16,2-3 4-16,2 0-12 15,0 0 1-15,1 0 5 16,1 1-3-16,-2-1-9 16,-2 1 1-16,-4 0 7 15,-5-1-7-15,-4 0 8 16,-2-1-3-16,-6 4-5 15,-2-3 13-15,-2 3-12 16,-3-2 7-16,0 1-3 16,0-2-6-16,0-3-55 0,-49-7-98 15,-2 2-131-15,-13-4-659 16</inkml:trace>
  <inkml:trace contextRef="#ctx0" brushRef="#br0" timeOffset="300869.9938">17589 9528 1453 0,'0'0'497'16,"0"0"-395"-16,0 0-35 0,0 0 77 15,-34 93-33-15,28-55-48 16,1 0-34-16,4 0-12 16,1-4-11-16,0 0-6 15,0-5 0-15,0-7-9 16,1-5-77-16,1-10-61 16,1-7-62-16,-3 0 95 15,0-23-33-15,0-11 63 16,0-8 49-16,0-9 35 15,-5-4 50-15,5-3 33 16,0 0 11-16,0 4 67 16,5 7-17-16,10 9-32 15,2 9-29-15,5 9-26 16,6 11-22-16,2 5-8 16,3 4-11-16,-2 5-10 0,-4 12-4 15,-9 5 5 1,-8 4-7-16,-10 3 0 0,0 0 1 15,-18 1-1-15,-14-4 0 16,-6-2-5-16,-5-4-30 16,-2-4-32-16,5-6-25 15,5-10-86-15,12 0-315 16,10 0-657-16</inkml:trace>
  <inkml:trace contextRef="#ctx0" brushRef="#br0" timeOffset="301247.0606">18171 9482 1175 0,'0'0'316'16,"0"0"-64"-16,0 0 57 16,0 0-103-16,0 0-71 15,-94-49-27-15,67 49-29 16,-3 11-10-16,-1 14-1 16,-2 7-8-16,3 4 3 0,2 5-18 15,7 3-10 1,6-1-11-16,7 2-13 0,7-2-4 15,1-2-6 1,3 0-1-16,14-8 0 0,6-6-2 16,4-3-47-16,3-11-62 15,16-13-102-15,-7 0-326 16,-6-2-896-16</inkml:trace>
  <inkml:trace contextRef="#ctx0" brushRef="#br0" timeOffset="301599.3001">18339 9496 1661 0,'0'0'374'16,"0"0"-92"-16,0 0-30 16,0 0-73-16,0 0-52 15,0 0-63-15,0 0-33 16,-9-24-25-16,6 48-6 0,0 11 14 16,-1 4-7-1,1 3-5-15,0 0 8 0,0 1-8 16,0-5-2-1,-1-4-28-15,1-2-46 0,0-6-57 16,0-6-72-16,-5-6-83 16,3-4-364-16,-3-9-850 0</inkml:trace>
  <inkml:trace contextRef="#ctx0" brushRef="#br0" timeOffset="301839.9349">18069 9691 1433 0,'0'0'494'0,"0"0"-321"0,0 0-8 15,0 0-14-15,97-20-37 16,-53 14-44-16,3 2-40 15,-3 0-15-15,2 0-15 16,10 0-23-16,-12 1-175 16,-7 1-524-16</inkml:trace>
  <inkml:trace contextRef="#ctx0" brushRef="#br0" timeOffset="303229.0468">18753 9844 876 0,'0'0'497'16,"0"0"-280"-16,0 0 41 15,0 0-41-15,0 0-46 16,0 0-46-16,0 0-31 15,-2-31-23-15,2 29-17 16,0 2-20-16,0 0-13 16,0 0-15-16,0 0-6 15,0 0 0-15,0 0 0 16,0 0-1-16,0 0-5 16,0 0 5-16,0 0 0 15,0 0 0-15,0 0-1 16,0 0 2-16,0 0-1 15,0 0 0-15,0 0 0 0,0 0 0 16,0 0 1 0,0 0 0-16,0 0 0 0,0 0 1 15,0 0-1-15,0 0-6 16,0 0-3-16,0 0-9 16,0 0-10-16,0 0-8 15,0 0 8-15,0 0 3 16,0 0-11-16,0 0-7 15,0 0-1-15,0 0-8 16,0 0-7-16,0 0-26 16,0 0-63-16,0 0-111 15,2 0-113-15</inkml:trace>
  <inkml:trace contextRef="#ctx0" brushRef="#br0" timeOffset="304067.6046">18769 9785 834 0,'0'0'283'16,"0"0"-4"-16,0 0-50 15,0 0 3-15,0 0-27 16,0 0-47-16,0 0-32 16,-13-16-17-16,10 16-24 15,1 0-25-15,-3 0-28 16,-1 10-20-16,-4 5 8 0,0 6 9 16,-2 2-12-1,0 0-10-15,1 2-6 0,5-3-1 16,1 0-54-1,5-4-148-15,0-5-291 0,0-6-713 0</inkml:trace>
  <inkml:trace contextRef="#ctx0" brushRef="#br0" timeOffset="304773.2025">19109 9549 1068 0,'0'0'307'16,"0"0"-88"-16,0 0 82 15,0 0-93-15,0 0-77 16,0 0-46-16,0 0-51 16,-64-31-21-16,49 42-12 15,0 4 8-15,0 2-7 16,2 3-1-16,-2 0 0 15,4-2 0-15,4-1-1 0,1-4 0 16,0-5-42-16,5-5-21 16,1-3 23-16,0 0 30 15,0-9 10-15,8-10 0 16,3-6 1-16,-1-1-1 16,4-1 12-16,-4 1 4 15,3 4 13-15,-5 5 0 16,3 4-1-16,-5 9-10 15,2 4-6-15,0 0-11 16,1 17 11-16,2 8 13 16,0 5-2-16,1 0-10 15,0 3-1-15,-2-3-3 16,0-2-2-16,0-6-6 0,-4-8-1 16,0-5 6-16,0-8-4 15,1-1 20-15,0-5 3 16,6-16-13-16,1-4 3 15,1-8-14-15,0-4 0 16,-3-3 7-16,-1-2-7 16,-3 3 0-16,-3 8 0 15,-3 11-1-15,-2 11 0 16,0 9-66-16,0 11-112 16,-10 33 4-16,0-2-138 15,3-4-363-15</inkml:trace>
  <inkml:trace contextRef="#ctx0" brushRef="#br0" timeOffset="305052.9548">19534 9607 1465 0,'0'0'480'15,"0"0"-291"-15,0 0-11 16,0 0-52-16,-83 19-2 16,57 4-34-16,4 4-22 15,2 3-17-15,7 0-30 16,6 3-12-16,7-2-2 16,0-4-6-16,19-7-1 0,8-3-7 15,6-9-66 1,19-8-112-16,-10-6-293 0,-5-9-808 15</inkml:trace>
  <inkml:trace contextRef="#ctx0" brushRef="#br0" timeOffset="305336.7814">19667 9402 1758 0,'0'0'269'0,"0"0"-82"16,0 0-69-16,0 0-23 0,101-8-18 16,-59 34-22-16,-2 14-8 15,-2 8-6-15,-7 8-2 16,-10 4-8-16,-12 1 14 16,-9 3 10-16,-8-2-10 15,-21-2-28-15,-15-6-4 16,-8-6-12-16,-5-7-1 15,3-12-28-15,5-7-35 16,10-11-63-16,16-6-105 16,11-5-390-16</inkml:trace>
  <inkml:trace contextRef="#ctx0" brushRef="#br0" timeOffset="305536.271">20123 9801 1927 0,'0'0'317'15,"0"0"-98"-15,0 0-77 16,0 0-86-16,0 0-39 16,108-7-17-16,-73 7-29 15,-6 0-166-15,-9 0-435 0</inkml:trace>
  <inkml:trace contextRef="#ctx0" brushRef="#br0" timeOffset="305736.0226">20028 9987 1818 0,'0'0'397'0,"0"0"-184"0,0 0-51 16,0 0-13-16,0 0-31 15,88 0-53-15,-38 0-32 16,4 0-27-16,-1-5-6 16,-6 0-7-16,0-7-84 15,-12 3-169-15,-14 0-555 0</inkml:trace>
  <inkml:trace contextRef="#ctx0" brushRef="#br0" timeOffset="317686.7994">21299 9587 1570 0,'0'0'296'15,"0"0"-57"-15,0 0-4 16,0 0-59-16,0 0-95 15,0 0-52-15,-52 6-8 16,41 25 17-16,2 2-3 0,-1 6-2 16,4 0-16-1,1 0-11-15,4-2-5 0,-1-1 0 16,2-7 1-16,0-3 0 16,0-9-2-16,0-6-10 15,0-7-17-15,0-4 15 16,0-4 12-16,0-20 7 15,2-11-6-15,1-9-1 16,2-11 0-16,3-1-2 16,1 0 2-16,0 3 0 15,4 3 0-15,1 8 0 16,-1 6 1-16,4 10 11 16,1 8 3-16,3 9-8 15,4 8-7-15,2 1 0 16,2 8 7-16,-1 9-7 15,-2 5 0-15,-8 1-1 0,-5 0-2 16,-5-2 3-16,-7-3 0 16,-1-2-1-16,0-2 1 15,-15-3 1-15,-6-2 9 16,-5-1-4-16,-4-4 0 16,-4-1-4-16,2-3-2 15,2 0-12-15,5 0-42 16,7 0-58-16,15 0-113 15,3 0-431-15,0 2-613 0</inkml:trace>
  <inkml:trace contextRef="#ctx0" brushRef="#br0" timeOffset="320511.9562">21992 9518 909 0,'0'0'325'0,"0"0"-7"15,0 0 60-15,0 0-100 16,0 0-82-16,0 0-69 16,0 0-47-16,-101-70-7 15,58 78-4-15,-7 15 7 16,-4 12-14-16,1 5 1 0,6 7-9 15,15 0-19-15,12-1-16 16,17 0-13-16,3-3-6 16,30-1 1-16,14-6-1 15,14-5-38-15,6-9-78 16,24-12-127-16,-16-7-333 16,-16-3-1194-16</inkml:trace>
  <inkml:trace contextRef="#ctx0" brushRef="#br0" timeOffset="321256.0911">22246 9503 1069 0,'0'0'403'0,"0"0"72"15,0 0-188-15,0 0-70 16,0 0-44-16,0 0-36 16,0 0-31-16,-11-34-24 15,10 34-31-15,-1 0-22 16,-1 9-20-16,0 9-3 16,0 4 17-16,-3 7 4 15,4 2-1-15,-1 1-8 16,1-1-11-16,-1-1-6 15,3 0 1-15,0-5-1 16,0-1 5-16,0-5-6 0,0-2-18 16,0-2-45-16,0-5-32 15,0-2-49-15,0-3-73 16,-2-4-100-16,-1-1-382 16</inkml:trace>
  <inkml:trace contextRef="#ctx0" brushRef="#br0" timeOffset="321472.2551">22055 9641 1579 0,'0'0'515'0,"0"0"-299"15,0 0-40-15,0 0-67 16,0 0-47-16,0 0-4 0,0 0-26 15,115-19-23-15,-78 16 3 16,-1 2-12-16,13-2-53 16,-10 0-192-16,-8 1-439 0</inkml:trace>
  <inkml:trace contextRef="#ctx0" brushRef="#br0" timeOffset="326187.6401">18873 9442 497 0,'0'0'166'0,"0"0"-17"16,0 0-8-16,0 0-57 0,0 0-22 16,0 0-3-16,0 0 12 15,5-53-1-15,-5 47 17 16,0 1-13-16,0-1-7 15,0-1 24-15,0-2 19 16,0 3 46-16,-2-3-8 16,-2 1-42-16,-1-1-18 15,1 1-27-15,-1 2-11 16,1 1-2-16,0-1-5 16,1 3-3-16,0 0-2 15,1 3-11-15,2-3 6 16,-1 3-11-16,-1 0-11 0,0 0-11 15,-2 3-9-15,-2 11 7 16,-4 3 1-16,-1 2 1 16,1 3 0-16,-3 3-6 15,2 1 6-15,-1 2 0 16,2 2 1-16,-1-3-1 16,1-2 0-16,-1-2 0 15,2-2 0-15,-1-1 0 16,2-3 0-16,0 3 1 15,3-1 0-15,-1 0 0 16,-1 1-1-16,2-4 0 16,0 1 0-16,1-2 0 15,-1-1 0-15,2 1 0 0,-2-5 0 16,-1 4 1 0,1-3 0-16,-2 0-1 0,-1 0 0 15,-1 2 0 1,-1-1 0-16,2 3 1 0,-2-2-1 15,1 1 1-15,1-2-1 16,1 1 0-16,-2 0 0 16,2-1 1-16,1 2-1 15,0-2 0-15,0-1 0 16,1 1 0-16,2 0 0 16,0-3 0-16,0-1 0 15,0-2 0-15,2-2 0 16,1-2 0-16,0 3 0 15,0-5-1-15,0 0 0 16,0 0 0-16,0 0-5 0,0 0 5 16,0 0 0-1,0-5-6-15,6-7 6 0,4-5-5 16,4-5 5 0,-1-2-1-16,3 0-5 0,1-1-2 15,1-1-4-15,4-3 1 16,-2 3 6-16,0-2-2 15,1 0 7-15,-4-2-11 16,4 2-1-16,-6-2-4 16,1-1 8-16,-1 2-1 15,-1-3 9-15,-1 3-5 16,-1-2 5-16,0 1 1 16,-2-1-1-16,0 3 0 0,0 3-5 15,-1 3 6-15,-2 1 0 16,0 4-1-16,-1 0-1 15,0 2 1-15,3 3 0 16,-1-2-10-16,-1 3 10 16,4 2-11-16,-1 0 6 15,-1 0 0-15,2 3 0 16,-3-2 0-16,0 2 5 16,-4 1-1-16,1-1 2 15,-4 2 1-15,-1 2 9 16,0-1-2-16,0 1 2 15,0 0 3-15,0 2-2 16,0 0-5-16,0 0-6 16,-6 0 0-16,-6 9 0 0,-4 6-1 15,-2 8-1-15,0 4 1 16,-1 5-5-16,2 4 6 16,0 5 0-16,-3 1 1 15,4-2-1-15,0-1 1 16,-2-1-1-16,3-3 1 15,1-1 6-15,-2 0-7 16,2 0 1-16,0 2 0 16,-2-2-1-16,3 0 1 15,-4-3 0-15,4-2-1 16,0-5 0-16,1-2 1 16,0-3 0-16,3-2 1 15,0-3-1-15,0-2 0 16,2-2 0-16,2-1 6 15,0-4-6-15,2 1 0 0,0-4 5 16,1 3 0-16,1-4 3 16,0 2 0-16,1-2 0 15,-2 1 1-15,2-2 1 16,0 1-10-16,0-1 7 16,0 0-7-16,0 0 8 15,0 0-1-15,0 0-7 16,0 0-1-16,0-6-48 15,8-6-114-15,4-7-860 0</inkml:trace>
  <inkml:trace contextRef="#ctx0" brushRef="#br0" timeOffset="328147.7786">22686 9868 1857 0,'0'0'478'0,"0"0"-321"16,0 0-47-16,0 0-37 16,0 0-15-16,0 0-31 15,-33 43-13-15,27-29-13 16,-1 0 5-16,4 0-6 16,1 1-103-16,2-5-150 0,0-6-599 15</inkml:trace>
  <inkml:trace contextRef="#ctx0" brushRef="#br0" timeOffset="328740.1948">23059 9600 1119 0,'0'0'371'0,"0"0"-24"0,0 0-50 15,0 0-82-15,0 0-42 16,0 0-75-16,0 0-51 16,-26-3-34-16,10 23 17 15,-3 6 27-15,-4 2-22 16,4 2-21-16,-1-3-7 15,3-5 2-15,8-3-8 16,1-6-1-16,5-9-2 16,1-4-17-16,2-1 10 15,0-21 7-15,8-8-10 16,6-6 11-16,5-5-5 16,2 2 6-16,1 3 0 15,-4 6 1-15,-3 12 10 16,-3 10 2-16,-3 8-2 15,1 1-10-15,2 19 0 0,1 8 15 16,4 8 4-16,-1 3-7 16,-4-1-4-16,0-2-1 15,0-9-8-15,-4-5 2 16,-1-11 0-16,-1-8 4 16,3-3 8-16,1-10 8 15,5-13-10-15,0-7-10 16,3-8-1-16,-4-7-1 15,-4-2-9-15,-1 4-14 16,-3 5-2-16,-3 15-18 16,-3 16-27-16,0 7-167 15,0 41-30-15,0 0-275 16,2-1-433-16</inkml:trace>
  <inkml:trace contextRef="#ctx0" brushRef="#br0" timeOffset="328957.541">23520 9637 1896 0,'0'0'398'0,"0"0"-62"16,0 0-163-16,0 0-70 16,0 0-45-16,0 0 7 15,-39 81-16-15,36-44-30 0,3 2-7 16,4-1-11-1,15-1-1-15,2-4-21 0,20-8-117 16,-5-8-153-16,-5-13-516 16</inkml:trace>
  <inkml:trace contextRef="#ctx0" brushRef="#br0" timeOffset="329175.5368">23815 9311 734 0,'0'0'1525'16,"0"0"-1298"-16,0 0-63 16,0 0-97-16,0 0 27 15,122 133 12-15,-62-38-10 0,-12 6-31 16,-24-1-27-16,-24-10-20 16,-36-12-9-16,-14-13 0 15,-32 2-9-15,-16-14-109 16,17-16-140-16,-4-8-647 0</inkml:trace>
  <inkml:trace contextRef="#ctx0" brushRef="#br0" timeOffset="329626.594">20675 10206 1568 0,'0'0'349'16,"0"0"-167"-16,0 0-73 16,0 0 39-16,157 4 35 15,10 7-31-15,56 1-27 16,53 6-24-16,35-1-14 16,14 2-20-16,18 2-22 0,2-3-18 15,-16-5-7-15,-32-8-19 16,-42-5-1-16,-51 0 6 15,-61-5 4-15,-56-4-10 16,-44 3-1-16,-22 0-1 16,-10-1 1-16,-10 1-12 15,-4 2-35-15,-94 0-106 16,0 1-320-16,-19 0-613 0</inkml:trace>
  <inkml:trace contextRef="#ctx0" brushRef="#br0" timeOffset="330313.8757">21669 10592 1490 0,'0'0'592'15,"0"0"-313"-15,0 0-13 16,0 0-71-16,0 0-66 16,0 0-65-16,0 0-41 15,-4 22-6-15,3 16 21 16,1 4-14-16,0 1-11 16,0-1-11-16,0-2-2 15,0-3-37-15,0-2-84 16,0-8-98-16,-3-17-79 0,-3-7-371 15,0-3-88-15</inkml:trace>
  <inkml:trace contextRef="#ctx0" brushRef="#br0" timeOffset="330503.8444">21682 10582 550 0,'0'0'806'16,"27"-80"-521"-16,-6 38 66 16,6 4-113-16,5 10-85 15,4 10-61-15,3 9-8 16,-2 6-20-16,-6 3-28 15,-5 10-19-15,-11 13-16 16,-12 7 1-16,-3 7 4 0,-23 4 0 16,-17 5 1-1,-12-1-7-15,-8-4-8 16,-16 7-86-16,16-13-135 0,19-9-405 0</inkml:trace>
  <inkml:trace contextRef="#ctx0" brushRef="#br0" timeOffset="330804.4588">22544 10504 1694 0,'0'0'360'15,"0"0"-53"1,-79 1-96-16,32 19-41 0,-1 8-36 16,1 8-5-16,4 4-35 15,9 3-16-15,13-1-21 16,12 1-24-16,9-3-24 16,19-1 3-16,33 3-3 15,28-9-9-15,25-9-6 16,8-15-105-16,-27-9-144 15,-23-1-547-15</inkml:trace>
  <inkml:trace contextRef="#ctx0" brushRef="#br0" timeOffset="331565.1195">22712 10669 1822 0,'0'0'520'16,"0"0"-269"-16,0 0-77 16,0 0-89-16,0 0-55 0,0 0-2 15,-25 75 19 1,16-40-16-16,0 2-16 0,5-4-9 16,1-5-5-16,0-6-1 15,3-7-7-15,0-9-43 16,0-6-4-16,0-3 34 15,12-23 6-15,4-12-2 16,5-8 10-16,0-3 5 16,3 1 1-16,-3 10 0 15,-3 11 1-15,-4 11 21 16,-3 13-1-16,-2 3-12 16,3 12-8-16,1 14 23 15,4 4-9-15,-1 6-2 16,2 1-7-16,-3-7 0 15,0-5 0-15,-5-5-6 0,1-13 1 16,-4-7 5-16,2-2 12 16,3-21-5-16,0-7-5 15,0-8-7-15,-2-8 0 16,-5-4-1-16,-2 0-21 16,-3 5-8-16,0 9-2 15,0 18-10-15,-5 15-39 16,2 5-142-16,3 43-109 15,0-1-268-15,5 0-734 0</inkml:trace>
  <inkml:trace contextRef="#ctx0" brushRef="#br0" timeOffset="331783.8275">23278 10664 1991 0,'0'0'349'0,"0"0"-66"15,0 0-154-15,0 0-37 16,0 0-5-16,0 0-15 16,-53 77-25-16,53-47-20 15,0-1-15-15,13 0-1 16,10-3-10-16,6-4-1 16,2-7-84-16,13-10-111 15,-8-5-334-15,-5-4-1203 0</inkml:trace>
  <inkml:trace contextRef="#ctx0" brushRef="#br0" timeOffset="331983.639">23706 10437 2089 0,'0'0'310'0,"0"0"-251"15,0 0 4-15,117 73 42 16,-69-25 0-16,-4 8-23 15,-10 4-36-15,-13 1-12 16,-19-2-14-16,-10 2-4 16,-49 3-16-16,-57 2-43 15,11-14-158-15,-9-16-518 0</inkml:trace>
  <inkml:trace contextRef="#ctx0" brushRef="#br0" timeOffset="340385.9016">17391 10955 1300 0,'0'0'234'0,"0"0"-124"16,0 0-98-16,0 0 119 0,0 0 33 15,14 96-57-15,-11-57-41 16,1 0-28-16,-3 0-20 16,-1 2-8-16,0-4-9 15,0-1-1-15,0-5-60 16,0-6-154-16,0-8-77 16,0-11-416-16</inkml:trace>
  <inkml:trace contextRef="#ctx0" brushRef="#br0" timeOffset="340653.958">17416 10869 1305 0,'0'0'221'0,"0"0"-67"0,0 0 37 16,77-76-11-16,-45 59-47 15,-1 5-41 1,-1 6-52-16,-3 5-24 0,-6 1-15 15,-3 0 5-15,-8 11-5 16,-2 3-1-16,-6 3 9 16,-2 3 7-16,-10 0-7 15,-13 4-1-15,-12-2-7 16,-5 3-1-16,-7-2-6 16,-1-1-81-16,1-8-161 15,13-5-122-15,13-8-549 0</inkml:trace>
  <inkml:trace contextRef="#ctx0" brushRef="#br0" timeOffset="341082.7702">18230 10735 1252 0,'0'0'216'16,"0"0"65"-16,0 0 20 15,0 0-107-15,0 0-57 16,-111-34-48-16,73 36-14 16,-7 16-14-16,-1 10 9 15,1 9 6-15,4 7-17 16,7 6-5-16,11 5-20 16,11 4-8-16,11 3-16 15,1 0-4-15,20 0 0 16,16-3-6-16,12-5 0 15,25-3 0-15,24-7-16 16,25-22-45-16,-18-10-121 16,-20-12-323-16</inkml:trace>
  <inkml:trace contextRef="#ctx0" brushRef="#br0" timeOffset="341775.8809">18509 10871 945 0,'0'0'286'15,"0"0"80"-15,0 0 8 16,0 0-95-16,0 0-87 16,0 0-47-16,0 0-42 15,-16-22-37-15,16 23-38 16,0 14-27-16,0 9 26 0,0 7 16 15,0 7-3-15,7 5-17 16,-1 3-8-16,-1 0-14 16,-1-2 5-16,1 1 0 15,-4-4-6-15,-1-2-21 16,0-8-60-16,0-6-58 16,-15-8-69-16,2-10-163 15,-5-7-526-15</inkml:trace>
  <inkml:trace contextRef="#ctx0" brushRef="#br0" timeOffset="342050.1103">18295 11065 692 0,'0'0'663'0,"0"0"-404"15,0 0 11-15,0 0-73 16,0 0-60-16,0 0-27 16,0 0 11-16,110-47-6 15,-65 37-23-15,5 0-23 16,2 1-26-16,1 1-19 16,-6 2-18-16,-6 3-6 15,-5 3-17-15,-12 0-139 16,-8 7-225-16,-13 3-851 0</inkml:trace>
  <inkml:trace contextRef="#ctx0" brushRef="#br0" timeOffset="342459.5337">18890 11385 1620 0,'0'0'487'16,"0"0"-275"-16,0 0-86 16,0 0-24-16,0 0-60 15,0 0-26-15,0 0 9 16,-4 59-4-16,-12-36-3 15,-6 2-4-15,-8 0-14 0,-19-6-41 16,3-7-179-16,8-12-759 16</inkml:trace>
  <inkml:trace contextRef="#ctx0" brushRef="#br0" timeOffset="343758.5006">19188 11037 1345 0,'0'0'322'15,"0"0"13"-15,0 0-124 16,0 0-123-16,0 0-57 0,0 0-11 16,0 0 29-16,-43 53-12 15,33-33-8-15,-1-1-17 16,2-1-4-16,3-3-7 15,0-4 5-15,1-4-6 16,1-2 1-16,3-5 0 16,1 0 9-16,0-13-10 15,0-13-7-15,0-6-5 16,7-9 0-16,6 1 6 16,5 4 4-16,0 6-5 15,3 9 7-15,-2 6 1 16,-3 12 11-16,3 3-5 15,-3 2-1-15,2 18 9 16,3 7-3-16,-2 4 7 16,4 3-7-16,-3-3-4 0,-1-1-1 15,-3-8-6-15,-3-8 8 16,-2-9-7-16,-5-5 11 16,1 0 35-16,2-17 17 15,4-7-32-15,-2-9-16 16,-2-8-17-16,0-3 1 15,-6-2-1-15,-3 0 0 16,0 9 0-16,0 10 0 16,0 11-2-16,0 8-8 15,0 8-53-15,0 7-86 16,0 34 2-16,0-1-147 16,-2 0-349-16</inkml:trace>
  <inkml:trace contextRef="#ctx0" brushRef="#br0" timeOffset="343998.8835">19679 11014 1393 0,'0'0'338'16,"0"0"1"-16,0 0-76 15,0 0-146-15,0 0-55 16,0 0-8-16,0 0 7 15,-92 50-12-15,79-27-21 16,9 0-17-16,4-1-11 16,0-1 6-16,17-3-6 15,12-4-30-15,22-12-136 0,-2-2-157 16,-8 0-729-16</inkml:trace>
  <inkml:trace contextRef="#ctx0" brushRef="#br0" timeOffset="344261.7845">19777 10679 1711 0,'0'0'193'16,"0"0"-29"-16,0 0-14 16,0 0-85-16,0 0-18 0,0 0 41 15,96 42 10 1,-63 1-6-16,-5 10-26 0,-9 5-11 15,-10 6-21-15,-9-2-10 16,-4 1-11-16,-16-6-2 16,-8-6-4-16,-2-6-7 15,0-10-21-15,6-7-89 16,5-14-87-16,7-7-346 16,6-7-778-16</inkml:trace>
  <inkml:trace contextRef="#ctx0" brushRef="#br0" timeOffset="344504.1888">20266 11162 1920 0,'0'0'279'16,"0"0"-94"-16,0 0-75 15,0 0-14-15,0 0-42 16,0 0-38-16,0 0-14 16,90-11 8-16,-62 8-10 15,-2 3-57-15,6 0-171 16,-6 0-259-16,-11 0-545 0</inkml:trace>
  <inkml:trace contextRef="#ctx0" brushRef="#br0" timeOffset="344673.0213">20201 11300 1921 0,'0'0'291'0,"0"0"-109"0,0 0-100 16,94-21-24-16,-11 5-29 15,28 1-29-15,5-4-1 16,-26 4-216-16,-28-1-1036 0</inkml:trace>
  <inkml:trace contextRef="#ctx0" brushRef="#br0" timeOffset="346747.4689">21057 11252 222 0,'0'0'1723'0,"0"0"-1437"15,0 0-118-15,0 0-102 16,0 0-18-16,0 0 8 16,-12 90-20-16,9-53-6 0,1 1-6 15,1 0-3 1,1-1-12-16,0-6-8 0,-3-1 2 16,2-11-2-16,-2-5-1 15,3-10-21-15,0-4 2 16,-2-4 18-16,-1-20-13 15,0-9 13-15,-1-13-8 16,-1-9 8-16,2-5 1 16,3-4 0-16,0 3 1 15,5 8 6-15,10 10 1 16,5 13 8-16,6 9-4 16,2 8-10-16,3 6 5 0,1 7 5 15,-5 0-7 1,-5 11-5-16,-7 6 0 0,-9 2-7 15,-6 5 6-15,-6 1-1 16,-16-1 2-16,-13-1 1 16,-5-2-1-16,-5-4-65 15,-3-2-82-15,11-5-187 16,15-9-529-16</inkml:trace>
  <inkml:trace contextRef="#ctx0" brushRef="#br0" timeOffset="347144.2144">21725 11197 1098 0,'0'0'275'0,"0"0"48"16,0 0 3-16,0 0-55 16,0 0-99-16,0 0-49 15,0 0-33-15,-81-55-10 16,48 59 10-16,-6 15-22 16,-2 10-8-16,1 6-1 15,6 4-19-15,6 4-7 16,8 4-5-16,10 0-13 15,10 1-4-15,0-4-5 16,13-2-5-16,12-5 1 0,8-5-1 16,3-10 0-16,2-6 0 15,3-10-1-15,-1-6-71 16,-2 0-48-16,-1-17-80 16,-9-5-191-16,-7-1-826 0</inkml:trace>
  <inkml:trace contextRef="#ctx0" brushRef="#br0" timeOffset="347641.7282">21940 11268 1023 0,'0'0'368'16,"0"0"-66"0,0 0 61-16,0 0-103 0,0 0-16 15,0 0-53-15,0 0-39 16,3-22-26-16,-3 22-35 16,0 0-52-16,0 14-31 15,0 8 5-15,0 7 28 16,0 4-10-16,2 6-11 15,-1 0-7-15,2-1-4 16,-3-1-9-16,0-1 1 16,0-4-1-16,0-4-17 15,-6-3-69-15,-1-8-47 16,2-5-60-16,-6-12-57 0,1-4-249 16,1-14-921-16</inkml:trace>
  <inkml:trace contextRef="#ctx0" brushRef="#br0" timeOffset="347847.814">21757 11413 1716 0,'0'0'484'16,"0"0"-225"-16,0 0-75 15,0 0-67-15,0 0-58 16,0 0-8-16,109-28-21 15,-69 24-14-15,-1 3-11 16,-1 0-5-16,12 0-73 16,-10-1-148-16,-6-1-543 0</inkml:trace>
  <inkml:trace contextRef="#ctx0" brushRef="#br0" timeOffset="348216.1804">22287 11185 1280 0,'0'0'356'16,"0"0"40"-16,0 0-116 0,0 0-80 15,0 0-72-15,0 0-38 16,0 0-20-16,-20 30 24 16,7 1 27-16,-1 10-15 15,0 7-22-15,1 2-21 16,2 4-16-16,4 4-3 16,-2-1-17-16,3-1-16 15,-1-2-2-15,-1-6-8 16,-1-6 1-16,0-8-2 15,3-8-55-15,0-9-54 16,5-5-63-16,1-12-87 0,0-3-111 16,6-12-1033-16</inkml:trace>
  <inkml:trace contextRef="#ctx0" brushRef="#br0" timeOffset="348756.8923">22504 11435 1927 0,'0'0'317'0,"0"0"-184"15,0 0-69-15,0 0 24 16,0 0 23-16,-29 88-21 16,16-51-16-16,-1 1-26 0,1 1-18 15,0-5-15-15,1-6-14 16,2-6 5-16,3-9-5 15,2-8-1-15,4-5-19 16,1 0 13-16,0-17-21 16,0-12-26-16,0-13 13 15,10-5 9-15,1-4 7 16,3 4 16-16,0 8 8 16,0 7 0-16,-2 11 13 15,-2 10 25-15,-1 8-10 16,-2 3-12-16,4 10-16 15,1 16 12-15,4 10 9 16,0 6 15-16,0 4-16 16,2 3 5-16,0-7 2 15,-3-7-15-15,-2-9-6 0,-2-11-5 16,-5-7 13-16,1-8-13 16,0 0 23-16,2-13 1 15,4-13-17-15,0-9 1 16,2-8-9-16,-2-10-1 15,-2-1-11-15,-4 6 0 16,-1 7 3-16,-3 11 2 16,-3 13-8-16,0 10-36 15,0 7-31-15,0 0-88 16,-6 20-123-16,-1 2-283 16,2 1-306-16</inkml:trace>
  <inkml:trace contextRef="#ctx0" brushRef="#br0" timeOffset="349201.9224">23032 11486 1318 0,'0'0'285'0,"0"0"190"0,0 0-245 16,0 0-53-16,0 0-18 15,0 0-41-15,0 0-30 16,-34-36-30-16,21 36-24 15,-4 14-17-15,-4 8 4 16,0 6 1-16,2 6 4 16,2 4-3-16,7 2 4 15,4-4-6-15,6 0 2 16,0-7-13-16,4-5 2 16,12-4-1-16,4-6-10 15,5-2 12-15,5-5 2 16,5-4-3-16,0-3-12 15,2 0-48-15,10-13-103 0,-11-4-148 16,-6-5-756-16</inkml:trace>
  <inkml:trace contextRef="#ctx0" brushRef="#br0" timeOffset="350349.5264">23103 11176 1360 0,'0'0'266'0,"0"0"-39"15,0 0 37-15,0 0-109 16,0 0-41-16,0 0-28 16,81-47-31-16,-51 55 12 15,3 17-6-15,5 10-19 16,-2 8-3-16,1 21 7 16,-4 20-1-16,-9 13-11 15,-12-6-7-15,-12-20-9 16,0-22-9-16,-21-16-3 15,-11-1-5-15,-9 4 17 16,-11-3-18-16,0-5-18 16,-13-7-64-16,12-7-125 0,15-10-316 15</inkml:trace>
  <inkml:trace contextRef="#ctx0" brushRef="#br0" timeOffset="352610.8009">23703 11504 208 0,'0'0'169'0,"0"0"24"16,0 0 45-16,0 0-23 0,0 0 1 15,0 0 19-15,0 0-55 16,-1 0 6-16,1 0-16 15,-2 0-53-15,1 0-8 16,-1 0-27-16,1 0-32 16,-2 2-29-16,-2 2-15 15,0 3-5-15,-3-1 11 16,0 1 3-16,-2-3-2 16,-2 1 5-16,3-4-5 15,1-1 2-15,2 0 10 16,3 0 17-16,1-7-6 15,2-6-14-15,0 0-9 16,2 0 1-16,6 4 2 0,-2 2-7 16,3 1 5-1,-2 5-7-15,-3 1-7 0,0 0 0 16,-4 0-12-16,1 0 3 16,-1 0 8-16,0 1 1 15,0 2-2-15,0 0-3 16,0-1 5-16,0-2 1 15,0 3 8-15,-1-3 0 16,-1 0 0-16,2 0 0 16,-2 0-9-16,2 0-61 15,0 0-135-15,0 0-529 0</inkml:trace>
  <inkml:trace contextRef="#ctx0" brushRef="#br0" timeOffset="353068.1617">23885 11411 1028 0,'0'0'366'0,"0"0"-126"15,0 0 102-15,0 0-105 16,0 0-64-16,0 0-8 15,0 0-31-15,7-31-49 16,-7 31-38-16,0 0-23 16,0 3-24-16,0 10-7 15,0 6 7-15,0 9 6 16,-4 1 3-16,1 5-9 16,-1 0 1-16,-3 4-1 15,3-3 0-15,-4-1-19 0,-1-2-86 16,-1-6-60-1,-8-2-129-15,2-7-340 0,0-9-642 16</inkml:trace>
  <inkml:trace contextRef="#ctx0" brushRef="#br0" timeOffset="353369.8882">23848 11364 1320 0,'0'0'259'0,"0"0"-108"16,0 0 80-16,0 0-106 15,0 0-56-15,91-36-13 16,-72 36-16-16,-1 0-3 0,-2 2-10 16,-2 9-11-16,-2 2-15 15,-6 1 10-15,-3 1-2 16,-3 2-3-16,0 0 2 15,-6 0-7-15,-12-3 10 16,-2 1-11-16,-4-6-3 16,-1-1-24-16,0-3-54 15,-3-5-62-15,5 0-145 16,8 0-232-16</inkml:trace>
  <inkml:trace contextRef="#ctx0" brushRef="#br0" timeOffset="353736.3598">24219 11319 770 0,'0'0'683'15,"0"0"-462"-15,0 0 107 16,0 0-130-16,0 0-50 16,0 0-60-16,0 0-45 15,-49-8-6-15,26 24 13 0,0 1-3 16,2 8-19-16,3 3-12 16,3 2 4-16,5 1-4 15,3 0-9-15,4-1-6 16,3-2 5-16,0-2-6 15,0-1 8-15,10-2-8 16,0-5-1-16,2-3-51 16,0-1-63-16,13-3-79 15,-6-5-25-15,0-5-654 0</inkml:trace>
  <inkml:trace contextRef="#ctx0" brushRef="#br0" timeOffset="354324.3475">24268 11493 1453 0,'0'0'335'0,"0"0"-91"16,0 0-46-16,0 0-90 15,0 0-70-15,0 0-38 16,0 0 1-16,-20 36 12 15,10-11 3-15,1 1-6 16,-5 4-8-16,3-1 4 16,-4-4-6-16,3-4 0 15,3-5-4-15,2-7-41 0,3-5-32 16,4-4 31 0,0-4 32-16,0-13-17 15,0-8 17-15,10-6 7 16,0-5 7-16,4 0-1 0,2 2 1 15,-1 6 7 1,1 5 16-16,-5 8 12 0,-1 6-4 16,-5 6 18-16,-2 3-14 15,-2 0-27-15,1 0-8 16,1 11 0-16,1 8 12 16,1 2 1-16,-2 4-1 15,4 0-3-15,-1-1-2 0,0-4-6 16,0-3 0-1,-1-6 0-15,2-4 0 16,-1-5 7-16,0-2-2 16,3 0 11-16,3-7 6 0,1-8-6 15,2-5-6-15,-1-5-10 16,-1-3 8-16,-3-1-8 16,-2 1 1-16,-2 5-1 15,-2 5-1-15,-2 4-1 16,-1 8-45-16,-1 3-71 15,0 3-87-15,0 9-381 16,0 5-29-16</inkml:trace>
  <inkml:trace contextRef="#ctx0" brushRef="#br0" timeOffset="354669.6013">24567 11489 1126 0,'0'0'314'0,"0"0"-67"16,0 0 62-16,0 0-109 15,0 0-91-15,0 0-61 16,0 0-37-16,-18 3-2 15,5 14 14-15,1 3 2 16,2 1-6-16,2 1-3 16,4-2-8-16,1 0 1 0,3-2-8 15,0-2 5 1,0-3-6-16,3-3 0 0,8 0 0 16,2-1-23-16,5-4-64 15,14-2-91-15,-3-3-325 16,-2 0-564-16</inkml:trace>
  <inkml:trace contextRef="#ctx0" brushRef="#br0" timeOffset="355058.0035">24670 11211 1033 0,'0'0'278'0,"0"0"-5"16,0 0-15-16,0 0-69 15,0 0-70-15,0 0-41 16,0 0-45-16,4-11-18 15,9 20 19-15,2 8 23 16,6 7-9-16,1 8 13 16,3 4-20-16,-3 7 10 0,-1 3-8 15,-5 5-7-15,-2 2-12 16,-10 1-1-16,-4 2-5 16,0-6-7-16,-20-2-1 15,-10-6 1-15,-15-2-11 16,-50 9 0-16,9-8-127 15,-3-10-237-15</inkml:trace>
  <inkml:trace contextRef="#ctx0" brushRef="#br0" timeOffset="356255.9123">20017 12107 1898 0,'0'0'233'0,"0"0"-178"16,0 0-27-16,0 0-8 16,121-17 1-16,-74 14-14 15,3 1-7-15,8 2-22 16,-13 0-226-16,-9 0-370 0</inkml:trace>
  <inkml:trace contextRef="#ctx0" brushRef="#br0" timeOffset="356411.8423">20094 12241 1832 0,'0'0'221'16,"0"0"-175"-16,0 0-46 16,156-30-9-16,-37 6-164 15,-11 5-230-15,-14 2-773 0</inkml:trace>
  <inkml:trace contextRef="#ctx0" brushRef="#br0" timeOffset="363274.5955">22086 11850 371 0,'0'0'156'0,"0"0"56"15,81 1-63-15,-47 1-26 16,-3-2-39-16,-2 0 8 16,-4 0-35-16,-5 0-34 15,-3 0-10-15,-6 0-10 16,-4 0-2-16,-4 0-1 16,-3 0 0-16,-3-3-134 15,-7-1-351-15</inkml:trace>
  <inkml:trace contextRef="#ctx0" brushRef="#br0" timeOffset="364265.8636">21206 11553 882 0,'0'0'148'0,"0"0"-111"16,0 0 72-16,0 0 39 15,113-2-5-15,-72 9-28 0,2 6-42 16,-2 2-2 0,2 4-18-16,0-2-18 0,-4 1-4 15,-4-1 5-15,1-2 7 16,1-1 5-16,-1-2-5 16,0 0 3-16,0-3-10 15,4 1-14-15,0-2-9 16,-2 1-1-16,-2-1-2 15,-2-1 5-15,-1 0-2 16,-3-1 0-16,2-2 2 16,1 3 3-16,-2-5-5 15,0 1-3-15,2-1-2 16,0 0 1-16,-1 1-8 0,-1 1 0 16,-3 0 6-1,-1-1-5-15,0 1-1 0,-3-2 0 16,0 3 0-16,1-2-1 15,-1 1 1-15,1-1 0 16,-3-1 1-16,3 1-2 16,-5 1 1-16,2-2-1 15,-3 1 0-15,0 0 0 16,-1 0 0-16,0-1 0 16,2 2 0-16,-1-1 0 15,0-1 1-15,-1 1-1 16,1 0 0-16,1 0 0 15,-5 0 0-15,4 1 0 16,-4 0 0-16,0-1 0 16,-2 1 0-16,2-2 0 0,0 2 0 15,3-3-1-15,-1 2 1 16,3-2 1-16,3 2-1 16,-1 0 0-16,-3-1 1 15,4 3-1-15,-6-2 0 16,3-1 0-16,-4 1 0 15,-2-1 8-15,-5-2-7 16,0 1 16-16,-6-1-1 16,-3 0 0-16,0 0 14 15,0 0-9-15,0 0-2 16,0 0-6-16,-16 3-13 16,-6-2-177-16,-4 1-435 0</inkml:trace>
  <inkml:trace contextRef="#ctx0" brushRef="#br1" timeOffset="367567.2961">21439 12008 886 0,'0'0'390'16,"0"0"-149"-16,0 0-8 0,0 0 12 15,0 0-93-15,-58-75-37 16,46 72-11-16,0 3-46 16,-1 0-18-16,0 0-12 15,1 3-10-15,-1 8-9 16,4 4-3-16,3 2-6 16,3 3 1-16,3-1 0 15,0 3 8-15,14 0-1 16,6 1 1-16,4 0 1 15,4 2 0-15,2-1-9 16,0 1 1-16,-4 0-1 16,-4-1-1-16,-7 0 2 15,-6 0-2-15,-9-4 1 0,0 0-1 16,-9-1 0 0,-12-3 6-16,-3-1 1 0,-1-6-1 15,4-4 2-15,3-2-1 16,7-3 6-16,7-8 13 15,4-14-4-15,1-9-4 16,18-8-11-16,7-4-5 16,6-4-2-16,5 4-2 15,3 3-5-15,-3 6-2 16,1 6 9-16,-6 5 0 16,-4 3 0-16,-6 6 0 15,-7 4 0-15,-6 4-1 16,-6 4-29-16,-3 2-117 0,-20 10-117 15,-5 7-370 1,-7 2-699-16</inkml:trace>
  <inkml:trace contextRef="#ctx0" brushRef="#br1" timeOffset="367800.4419">20860 12402 1525 0,'0'0'280'16,"0"0"-149"-16,0 0-3 16,0 0 35-16,142 27 8 15,-32-22-24-15,15-1-61 16,-1-4-40-16,-14 0-3 0,-33 3-23 16,-22-3-20-16,-18 5-2 15,-13-1-34-15,-9 7-179 16,-6 0-276-16,-9-1-589 0</inkml:trace>
  <inkml:trace contextRef="#ctx0" brushRef="#br1" timeOffset="368035.0698">21055 12646 1832 0,'0'0'377'0,"0"0"-182"16,0 0-56 0,0 0-74-16,0 0-34 0,0 0-30 15,0 0 0-15,0 72-1 16,-1-41 9-16,-2 3-9 16,0 1-1-16,3 4-70 15,0-8-185-15,0-9-305 0</inkml:trace>
  <inkml:trace contextRef="#ctx0" brushRef="#br1" timeOffset="368544.04">21339 12683 65 0,'0'0'1464'0,"0"0"-1108"0,0 0-23 16,0 0-113-16,0 0-94 15,0 0-41-15,0 0-48 16,-40-68-25-16,29 83-11 16,1 9 1-16,2 2-1 15,4 6-1-15,4 2 1 16,0-5 4-16,7-1-5 16,11-10-17-16,0-6-30 15,4-8-48-15,1-4-2 16,2-2 46-16,-1-12 16 0,-5-4 22 15,1-3 7 1,-8 2 6-16,-1 4 29 0,-6 3 41 16,-4 7 24-1,-1 3-2-15,0 2-34 0,0 0-38 16,0 7-20-16,0 10 0 16,0 5 7-16,0 4 0 15,0-2 4-15,8-4-5 16,7-4 1-16,1-5 4 15,4-7-3-15,1-4-7 16,2 0 4-16,3-9 11 16,-1-11-7-16,-1-5-9 15,-6-7-9-15,-5-6 7 16,-8-5-20-16,-5 2-9 16,0 3-17-16,-15 9-16 0,-11 9-73 15,-6 15-81-15,5 5-260 16,9 0-203-16</inkml:trace>
  <inkml:trace contextRef="#ctx0" brushRef="#br1" timeOffset="370025.1147">22577 12308 1500 0,'0'0'541'15,"0"0"-271"-15,0 0-50 16,0 0-85-16,0 0-56 15,0 0-42-15,0 0-28 16,-48 19 6-16,24 2 14 16,0 2-17-16,1 3-11 15,3-1 0-15,0-1-1 16,5 0-6-16,-2 0-94 16,-4-2-84-16,6-5-328 15,0-5-586-15</inkml:trace>
  <inkml:trace contextRef="#ctx0" brushRef="#br1" timeOffset="370192.5121">22348 12356 887 0,'0'0'1040'0,"0"0"-875"16,0 0-51-16,0 0-76 15,0 0 8-15,150 35-33 16,-56-9-5-16,10 0-8 15,-21-8-99-15,-20-9-655 0</inkml:trace>
  <inkml:trace contextRef="#ctx0" brushRef="#br1" timeOffset="372207.7684">23412 12098 1328 0,'0'0'278'0,"0"0"12"16,0 0-29-16,0 0-80 15,0 0-79-15,0 0-53 16,-90-47-16-16,55 47-3 16,-5 0 8-16,4 4-2 0,6 6-21 15,5 3-6 1,8-1-8-16,4 0-1 0,8 1 0 16,5-2-7-16,3-3 1 15,17-2-6-15,7-5 1 16,8-1 10-16,0 0-8 15,2-4-2-15,0-10 11 16,-8 3 0-16,-2-4 6 16,-7 3 2-16,-5 3 8 15,-7 4 35-15,-4 2 14 16,-4 3-10-16,0 0-35 16,0 8-20-16,0 12-1 15,0 5 1-15,-1 8 6 16,-7 0-5-16,-4 3-1 15,0-1 0-15,-2-2-121 0,6-4-88 16,5-8-367-16,3-8-530 16</inkml:trace>
  <inkml:trace contextRef="#ctx0" brushRef="#br1" timeOffset="372582.3549">23715 12079 1388 0,'0'0'342'0,"0"0"-87"16,0 0 1-16,0 0-95 16,0 0-88-16,0 0-54 15,0 0-9-15,-70 0-10 0,46 17 9 16,0 2-8 0,5 1 0-16,4 0-1 0,10-3-6 15,5-4-32-15,0-7-28 16,11-4 1-16,8-2 33 15,2 0 27-15,3-13 5 16,1-4 12-16,-3-3 16 16,-2-3 34-16,-4 0 45 15,-2 6-8-15,-6 5 18 16,-3 5-20-16,-3 5-25 16,-2 2-51-16,0 3-21 15,0 14-18-15,0 6 17 16,-2 9 1-16,-10 2 6 15,-1 2-6-15,-5 1-50 16,-7 7-119-16,5-10-106 0,2-7-419 16</inkml:trace>
  <inkml:trace contextRef="#ctx0" brushRef="#br1" timeOffset="372848.8">23171 12436 1661 0,'0'0'380'0,"0"0"-146"15,0 0-118-15,0 0-14 16,130 19 68-16,-24-13-39 16,13 0-58-16,-1-3-24 15,-14-3-17-15,-29 0-19 16,-16 0-7-16,-19 0-6 0,-18 0-7 15,-2 0-23-15,-6-2-39 16,-8 2-43-16,-14 0-132 16,-15 4-247-16,-6 1-280 0</inkml:trace>
  <inkml:trace contextRef="#ctx0" brushRef="#br1" timeOffset="373087.4409">23227 12587 1751 0,'0'0'490'0,"0"0"-295"16,0 0-18-16,0 0-77 16,0 0-54-16,0 0-45 15,0 0 11-15,-31 64 4 16,21-31-9-16,-3 1-5 15,3 1-2-15,1-2-27 16,6-1-103-16,2-11-161 16,1-8-422-16</inkml:trace>
  <inkml:trace contextRef="#ctx0" brushRef="#br1" timeOffset="373578.5821">23487 12629 1625 0,'0'0'491'0,"0"0"-221"16,0 0-103-16,0 0-75 15,0 0-47-15,0 0-25 16,0 0-3-16,-67 37-5 16,53-16-2-16,5 1-9 15,6-2 0-15,3-3-1 16,2-1-6-16,19-7-6 15,4-5-25-15,9-4-26 16,2 0-18-16,-2-16-6 16,-4-4 46-16,-6-1 30 15,-5 1 11-15,-7 4 23 16,-4 2 42-16,-5 5 26 0,-1 4 11 16,-2 5-18-16,0 0-29 15,0 0-41-15,0 9-14 16,-8 11 0-16,-3 6 7 15,3 3 4-15,2 1-2 16,3-4-8-16,3-4 0 16,0-8 8-16,11-3-2 15,9-7 4-15,7-4-1 16,6-3 5-16,4-14-4 16,1-9-10-16,-3-7 0 15,-7-7 1-15,-5-3-1 0,-10 2-1 16,-10 7-21-1,-3 12-32-15,-69 19-85 0,-2 3-167 16,-13 4-628-16</inkml:trace>
  <inkml:trace contextRef="#ctx0" brushRef="#br1" timeOffset="374083.3447">21649 13043 849 0,'0'0'1028'0,"0"0"-736"16,0 0-73-16,0 0-81 15,0 0-50-15,81-23-40 16,-56 22-33-16,0 1-14 15,-2 0-1-15,-2 1-84 16,-5 8-171-16,-7-2-395 0</inkml:trace>
  <inkml:trace contextRef="#ctx0" brushRef="#br1" timeOffset="374252.2634">21594 13179 1612 0,'0'0'617'15,"0"0"-355"-15,0 0-122 16,0 0-28-16,0 0-50 16,83 0-26-16,-27-3-22 15,14 1-14-15,36-4-35 16,-27 0-248-16,-1-1-626 0</inkml:trace>
  <inkml:trace contextRef="#ctx0" brushRef="#br1" timeOffset="375916.7165">22520 12854 1237 0,'0'0'340'0,"0"0"-31"16,0 0-92-16,0 0-98 16,0 0-58-16,0 0-28 15,0 0-25-15,51-16-2 16,-26 16 0-16,0 0 11 15,-3 0 6-15,-3 4 11 16,-3 9 2-16,-5 4 3 16,-4 4 7-16,-2 4 7 0,-5 5-11 15,0 2-18-15,0 2-15 16,-8-2 0-16,-2 0-8 16,-2 0-1-16,-2 0-35 15,-6 0-104-15,2-7-183 16,1-7-342-16</inkml:trace>
  <inkml:trace contextRef="#ctx0" brushRef="#br1" timeOffset="376084.4773">22496 13089 1408 0,'0'0'365'15,"0"0"-85"-15,0 0-100 16,0 0-75-16,0 0-82 15,0 0-22-15,121-21-1 0,-52 21-13 16,-10 0-182-16,-8 0-552 16</inkml:trace>
  <inkml:trace contextRef="#ctx0" brushRef="#br1" timeOffset="376453.6869">22996 12927 1345 0,'0'0'360'0,"0"0"-51"16,0 0-100-16,0 0-60 16,-83-2-55-16,60 16-41 0,2 1-26 15,3 6-17 1,5 4-2-16,5-3-7 0,6-1-1 16,2-2-5-16,4-6-66 15,9-7-30-15,7-6 29 16,-2 0 35-16,3-9 25 15,-6-9 12-15,4-2 14 16,-4 0 5-16,-5-1 36 16,-3 6 39-16,-2 5 21 15,-3 5 0-15,-2 5-30 16,0 0-44-16,0 2-39 16,0 16-1-16,-5 5-1 15,-2 7 6-15,1 4-4 16,-2 0 4-16,1 2-6 0,-1 0-49 15,1 5-126 1,2-11-213-16,0-9-885 0</inkml:trace>
  <inkml:trace contextRef="#ctx0" brushRef="#br1" timeOffset="376803.1346">23106 12997 1756 0,'0'0'318'16,"0"0"-90"-16,0 0-128 15,0 0-29-15,0 0-28 16,103-22-9-16,-79 22-4 16,-6 0-14-16,-3 1-5 0,-7 6-4 15,-7 2-7-15,-1 2-7 16,0 2 7-16,-11 4 7 15,-8 1 9-15,-5 3 13 16,0-3 8-16,-2 1 12 16,5 0-3-16,1-4-1 15,8-3-15-15,3-2-10 16,8-3-9-16,1 0-11 16,0-5 0-16,13 1 1 15,11-2-1-15,7-1 0 16,26 0-86-16,-9-1-181 15,-2-9-517-15</inkml:trace>
  <inkml:trace contextRef="#ctx0" brushRef="#br1" timeOffset="377894.9814">23807 12866 854 0,'0'0'521'15,"0"0"-267"-15,0 0 87 16,0 0-86-16,0 0-64 16,0 0-32-16,0 0-34 15,-6-11-31-15,4 11-16 16,0 0-20-16,-2 0-22 16,-4 7-24-16,-3 10-12 15,-5 9 25-15,1 3-1 0,-3 6 3 16,3 0-8-1,1 2 1-15,0-2-11 16,1-2-3-16,1-2-5 0,2-4 0 16,0-3 0-16,3-7 5 15,0-3-6-15,5-4-32 16,-4-2-44-16,5-2-66 16,-1-3-119-16,1-3-550 0</inkml:trace>
  <inkml:trace contextRef="#ctx0" brushRef="#br1" timeOffset="380538.6019">23874 13068 476 0,'0'0'559'0,"0"0"-346"16,0 0 4-16,0 0-45 15,0 0-29-15,0 0 3 16,0 0-23-16,-3-3-29 16,3 3 10-16,0 0-16 15,0 0-24-15,-1 0-14 16,1 0-21-16,-2 0-11 15,1 3-11-15,-2 8 12 16,-3 5 18-16,0 2-10 0,0 3-9 16,0-1-2-1,0 0-7-15,-1-3 0 16,1 0-7-16,1-4 4 0,2-2-6 16,0-3-13-1,0 1-70-15,0-3-142 0,2-3-407 16</inkml:trace>
  <inkml:trace contextRef="#ctx0" brushRef="#br1" timeOffset="380968.1129">24021 13090 902 0,'0'0'844'0,"0"0"-582"16,0 0-25-16,0 0-90 15,0 0-88-15,0 0-19 16,0 0-3-16,-51 31 2 16,35-15-14-16,4 1-2 15,0 1-15-15,4-2 0 16,2 0-7-16,5-3 1 15,1-4 5-15,0-1-1 16,1-3 2-16,11-1-7 16,0-4-1-16,2 0 1 15,1 0 8-15,0 0-3 0,-2-9-6 16,-3-4 9 0,-1-1-8-16,-3-5 1 0,-1-1-2 15,-5-1-6-15,0 2-9 16,0 1-6-16,0 3-1 15,-6 4-35-15,-2 3-35 16,-5 8-118-16,2 0-406 16,3 0-978-16</inkml:trace>
  <inkml:trace contextRef="#ctx0" brushRef="#br1" timeOffset="381555.699">24218 13123 1045 0,'0'0'325'0,"0"0"-80"15,0 0-41-15,0 0-27 16,0 0-21-1,0 0-40-15,0 0-36 0,0-11-26 16,0 11-26-16,-3 0-19 16,-3 3-3-16,0 7 7 15,-3 0 2-15,3 3-5 16,1 1-2-16,1 0-1 16,2-1 2-16,0 0-3 15,2-3-5-15,0-1-1 16,0-3 2-16,0-3-1 15,0 1 0-15,4-4 5 0,0 0-5 16,4 0 0-16,2 0 13 16,-1-9-2-16,0-4-4 15,0-3 7-15,-3-1-6 16,-3-3-2-16,-3 3-7 16,0 0-9-16,0 4-38 15,-5 5-32-15,-12 8-105 16,2 0-353-16,0 0-464 0</inkml:trace>
  <inkml:trace contextRef="#ctx0" brushRef="#br1" timeOffset="382113.8581">24386 13147 895 0,'0'0'343'0,"0"0"-47"15,0 0-48-15,0 0-30 16,0 0-54-16,0 0-37 16,0 0-36-16,0-2-35 15,0 2-28-15,0 0-14 0,-4 0-13 16,-4 7 20-16,1 3 6 16,1 2-11-16,0 1 0 15,1 1 1-15,0-2-7 16,3 0-4-16,1-1 0 15,-1 0-5-15,2-3-1 16,0 0 6-16,0-3 0 16,0 0-4-16,0-3 6 15,3 0-2-15,6-2-4 16,0 0-2-16,0 0 12 16,4 0-3-16,-2-6 0 15,-1-5-8-15,0-3 16 16,-1-2-17-16,-1-2 10 0,-1-3-3 15,-4-1-6-15,-3 0-1 16,0 3-19-16,0 0-38 16,-10 6-48-16,-13 9-78 15,1 4-383-15,4 0-856 0</inkml:trace>
  <inkml:trace contextRef="#ctx0" brushRef="#br1" timeOffset="382825.6354">24695 13155 846 0,'0'0'283'0,"0"0"-5"16,0 0-87-16,0 0-6 15,0 0-5-15,0 0 0 16,0 0-14-16,0-22-54 16,0 22-42-16,-3 0-27 15,-3 0-15-15,-4 0-14 16,1 2-5-16,-1 8 4 15,-3-1-4-15,3 2-1 16,1 3 6-16,0-4-2 16,5 2-10-16,0 0 5 0,2-2-5 15,1 1 7 1,1-2 0-16,0-1-8 0,0-4 5 16,0 2-5-16,7-1 1 15,0-3 7-15,3 1-1 16,1-3-8-16,3 0 16 15,-1 0 1-15,3 0-8 16,-3 0 3-16,0-3-2 16,-2-5 1-16,-4-1-1 15,0 1 11-15,-4-1-2 16,0-3 1-16,-1-2-11 16,-2-1 0-16,0 1-3 15,0-3-5-15,0 2 0 16,-8 2 5-16,-1 4-6 15,-7 2-8-15,-20 7-53 0,3 0-131 16,-5 5-387-16</inkml:trace>
  <inkml:trace contextRef="#ctx0" brushRef="#br0" timeOffset="398129.8539">11842 15090 1669 0,'0'0'331'0,"0"0"-117"16,-87-2-53-16,44 17-40 15,-3 8-34-15,5 8-32 16,6 2-19-16,10 1-14 0,13 1-14 15,9 0-7-15,3-4 1 16,10-6-2-16,14-9-2 16,4-7-17-16,4-9-8 15,-1-4 12-15,-3-22 8 16,-1-7 7-16,-5-7 0 16,-5-2 2-16,-2 4 28 15,-5 8 31-15,-4 12 16 16,-3 11 0-16,-1 7-37 15,-2 9-40-15,1 35 3 16,1 21-3-16,0 24 10 16,-2 11-1-16,0-18-9 0,0-20-6 15,0-20-77 1,-19 7-141-16,-2-10-242 0,-4-5-543 0</inkml:trace>
  <inkml:trace contextRef="#ctx0" brushRef="#br0" timeOffset="398303.3358">11151 15816 1857 0,'0'0'269'0,"0"0"-97"16,143 0-1-16,-10 0 4 16,16 0-46-16,-10 0-65 15,-38 7-43-15,-44 3-21 16,-20 9-57-16,-20-2-208 15,-15 0-651-15</inkml:trace>
  <inkml:trace contextRef="#ctx0" brushRef="#br0" timeOffset="398499.015">11180 16102 2051 0,'0'0'313'0,"0"0"-133"15,0 0-36-15,-12 106-23 16,12-65-58-16,0 3-34 16,0-2-6-16,0-2-23 15,0-1-9-15,10-1-64 16,4-9-149-16,3-13-476 0</inkml:trace>
  <inkml:trace contextRef="#ctx0" brushRef="#br0" timeOffset="399174.9852">11518 16115 2125 0,'0'0'288'0,"0"0"-126"16,0 0 17-16,-85 1-103 16,60 20-30-16,2 7-21 15,3 6-8-15,6 0-1 16,10-1-14-16,4-4-1 0,6-4-1 15,18-6-15-15,10-8-46 16,7-9-29-16,4-2-59 16,0-15-74-16,-8-7-81 15,-7-2-11-15,-11-1 223 16,-11 0 92-16,-2 4 225 16,-3-1 10-16,-2 3-52 15,1 2-42-15,1 3-37 16,1 4-30-16,2 3-22 15,-1 7-22-15,2 0-16 16,4 0-13-16,5 9 5 16,3 9-5-16,1 6 14 15,4 3-14-15,0 4 7 16,-1-5-8-16,-3-1 0 16,-3-6-14-16,-1-9-17 0,-3-8-41 15,1-2 22-15,0-11 17 16,3-12 6-16,1-5 14 15,-2-2 5-15,2 4 8 16,-6 4 8-16,0 7 28 16,-6 5 25-16,-3 4 4 15,-2 6-20-15,1 0-19 16,1 6-19-16,2 11 9 16,6 5 23-16,3 4-4 15,4 2-16-15,3-2-4 16,3-5-6-16,1-6-2 0,2-7 2 15,1-8-3 1,0-1 3-16,2-20 0 0,-2-7-8 16,-2-9 0-16,-10-6 0 15,-7-6 0-15,-9-1-1 16,0 3-1-16,-24 9-13 16,-11 13-11-16,-10 13-33 15,-6 12-63-15,6 17-85 16,11 7-65-16,18 2-587 0</inkml:trace>
  <inkml:trace contextRef="#ctx0" brushRef="#br0" timeOffset="399440.7766">13199 15556 1113 0,'0'0'1513'0,"0"0"-1281"16,0 0 7-16,0 0-145 15,0 0-49-15,0 0-21 16,-7 102 20-16,7-22-10 16,0 19-13-16,-10 2-11 15,-2-19-10-15,-2-24-11 16,1-24-124-16,-5-3-65 15,-2-7-111-15,2-6-556 0</inkml:trace>
  <inkml:trace contextRef="#ctx0" brushRef="#br0" timeOffset="399602.5648">12710 15934 2309 0,'0'0'337'16,"0"0"-161"-16,119-40-73 15,5 20-31-15,19 3-6 16,-1 3-45-16,-21-1-21 16,-34-3-39-16,-28 1-233 15,-16-4-1250-15</inkml:trace>
  <inkml:trace contextRef="#ctx0" brushRef="#br0" timeOffset="403125.7077">14069 15207 1573 0,'0'0'215'0,"0"0"-4"16,0 0-91-16,0 0-26 16,79-83-7-16,-31 62-20 15,14 1-11-15,6 6-7 16,-2 3-12-16,-3 7-8 16,-13 4-19-16,-11 3-1 15,-10 16-8-15,-15 12 0 16,-7 12 6-16,-7 20 7 15,-8 19 4-15,-11-5-3 16,-1-5-2-16,0-9-13 16,8-16 0-16,-3 6-16 15,1 0-110-15,-5-4-110 16,4-13-262-16,-1-16-368 0</inkml:trace>
  <inkml:trace contextRef="#ctx0" brushRef="#br0" timeOffset="403291.881">14337 15441 13 0,'0'0'1816'16,"0"0"-1630"-16,0 0-82 15,0 0-53-15,77-86-15 16,-22 73-14-16,12 7-21 16,7 3-1-16,3 3-46 15,28 0-233-15,-21 0-248 16,-16-3-220-16</inkml:trace>
  <inkml:trace contextRef="#ctx0" brushRef="#br0" timeOffset="403626.3019">15073 15201 476 0,'0'0'871'16,"0"0"-591"-16,0 0 81 15,-45-72-108-15,22 59-66 16,-5 5-64-16,-2 8-32 16,-3 0-48-16,-2 15-4 15,3 8-15-15,4 8-5 16,7 5-17-16,11 3-1 15,10 0 0-15,3 0-1 16,18-10-37-16,9-8-27 16,7-12-12-16,-2-9 13 0,-2-10 25 15,-4-18 18 1,-7-5 10-16,-8-6 10 0,-5 3 17 16,-2 5 60-1,-6 9 15-15,-1 8 32 0,0 11-28 16,0 3-40-16,0 17-44 15,0 13-3-15,-7 13 17 16,3 12-1-16,-1 5-11 16,1 3-14-16,4 0 0 15,0-2-53-15,6 2-120 16,7-17-178-16,-2-18-677 0</inkml:trace>
  <inkml:trace contextRef="#ctx0" brushRef="#br0" timeOffset="403950.128">15253 15153 1940 0,'0'0'264'0,"0"0"-171"16,0 0 35-16,0 0-57 16,110-44 9-16,-72 44-35 15,-4 6-21-15,-6 8-5 16,-11 5-8-16,-10 5 15 15,-7 3 13-15,-11 6 16 16,-16 4-7-16,-12 5-3 16,-2 1 4-16,-3 1 7 15,3-1-26-15,7-3-4 16,9-6-17-16,10-4-8 16,15-9-1-16,3-5 0 15,23-7 0-15,21-4 6 0,10-3-6 16,10-2 0-16,2 0-79 15,12 0-89-15,-18-2-137 16,-17 0-503-16</inkml:trace>
  <inkml:trace contextRef="#ctx0" brushRef="#br0" timeOffset="404260.1328">13849 16104 2225 0,'0'0'267'0,"0"0"-204"0,0 0-37 16,198 2 60-16,18-21 53 16,55-12-38-16,37-5-21 15,8 2-22-15,-21 4 0 16,-9 7-14-16,-19 3-32 15,-41 3 0-15,-47 1-12 16,-59 5 0-16,-51 3-8 16,-36 4-35-16,-24 0-29 15,-9 1-12-15,-33 3-25 16,-85 0-113-16,0 5-250 16,-19 5-584-16</inkml:trace>
  <inkml:trace contextRef="#ctx0" brushRef="#br0" timeOffset="404557.9692">14260 16310 2045 0,'0'0'280'0,"0"0"-44"15,0 0-48-15,0 0-49 16,0 0-15-16,0 0-48 0,0 0-48 16,-38 1-5-1,28 25 4-15,-6 12 13 0,5 6-7 16,-1 2-16-16,6 4-16 16,6-1 7-16,0-5-8 15,2-1-51-15,13-7-53 16,19-10-71-16,-4-10-114 15,1-14-489-15</inkml:trace>
  <inkml:trace contextRef="#ctx0" brushRef="#br0" timeOffset="404994.5843">14712 16235 1275 0,'0'0'766'0,"0"0"-678"0,0 0 107 16,0 0-88-16,0 0 18 15,0 0-30-15,-87 36-19 16,69-14 2-16,-2 4-14 16,2 5 6-16,1 4-22 15,4 1-10-15,7 1-12 16,6-1-11-16,0 0-7 15,10-2-7-15,8-7 1 16,7-3-1-16,2-8 5 16,3-9-6-16,0-7 0 15,1 0-1-15,-4-15-6 16,-2-10-8-16,-7-5 14 0,-6-8-7 16,-6-5 0-16,-6-1 7 15,0 3 0-15,-7 6-8 16,-11 7 9-16,-1 6 0 15,-3 8-1-15,-1 6-11 16,-2 6-32-16,2 2-29 16,3 1-29-16,2 15-66 15,11 11-91-15,3-1-298 16,4-4-374-16</inkml:trace>
  <inkml:trace contextRef="#ctx0" brushRef="#br0" timeOffset="405399.5803">14989 16277 1881 0,'0'0'240'16,"0"0"1"-16,0 0-112 15,0 0-43-15,0 0-28 16,0 0-8-16,-58 84 8 15,48-45-6-15,2 0-13 16,4 1 0-16,4-4-14 16,0-4-15-16,7-6-8 15,10-6 4-15,6-9 3 16,4-8-3-16,6-3-5 0,3-14 10 16,1-15-10-1,-3-8-1-15,-7-9-4 0,-9-2-4 16,-9-5 7-16,-9 2-7 15,0 8 7-15,-12 7 1 16,-14 11 0-16,-4 11-11 16,-8 11 1-16,-4 3-8 15,-1 5 8-15,4 12-20 16,6 7-40-16,13 2-63 16,17 10-81-16,3-3-116 15,3-7-402-15</inkml:trace>
  <inkml:trace contextRef="#ctx0" brushRef="#br0" timeOffset="405765.1522">15441 16281 1676 0,'0'0'481'15,"0"0"-373"-15,0 0 104 16,0 0-108-16,-82 43-1 15,67-11-38-15,1 6-19 16,6 4-5-16,5 1-14 16,3-2-5-16,0-5-9 15,6-5-5-15,9-6-7 0,5-11 5 16,5-8 0-16,0-6-5 16,5-3 12-16,-4-20-2 15,-1-10-10-15,-6-6 0 16,-8-8-1-16,-6-4 0 15,-5 5-4-15,0 5 4 16,-12 11 0-16,-6 11-1 16,-2 10-6-16,-6 8-11 15,2 1-19-15,-3 0-23 16,7 13-31-16,7 14-100 16,7-1-144-16,6-4-398 0</inkml:trace>
  <inkml:trace contextRef="#ctx0" brushRef="#br0" timeOffset="406114.196">15820 16327 1991 0,'0'0'295'16,"0"0"-108"-16,0 0-23 15,0 0-78-15,-94 75-10 16,79-41-23-16,4 6-13 16,4-1 5-16,4-2-14 15,3-3-5-15,0-5-13 0,9-8-5 16,6-6-2-16,7-7-6 16,4-8 9-16,8-5 2 15,6-22-4-15,5-10 2 16,-3-9-3-16,-8-7-5 15,-8 3 7-15,-13 4-7 16,-13 12 7-16,-3 8 14 16,-30 11-14-16,-77 15-8 15,1 0-87-15,-18 7-210 0</inkml:trace>
  <inkml:trace contextRef="#ctx0" brushRef="#br0" timeOffset="406850.3293">17367 15582 2078 0,'0'0'253'0,"0"0"-118"15,0 0 46 1,0 0-100-16,0 0-41 0,0 0-30 15,1-13-10-15,39 13 0 16,11 5-68-16,9 12-110 16,-12-1-188-16,-18 0-526 0</inkml:trace>
  <inkml:trace contextRef="#ctx0" brushRef="#br0" timeOffset="406967.876">17087 15833 1696 0,'0'0'316'0,"0"0"-187"15,0 0-45-15,0 0-29 16,144 28-8-16,47-28-47 0,-12-2-50 16,-8-9-560-16</inkml:trace>
  <inkml:trace contextRef="#ctx0" brushRef="#br0" timeOffset="408563.5729">19923 15613 1235 0,'0'0'282'16,"0"0"-157"-16,0 0 40 15,0 0-12-15,0 0-36 16,0 0-22-16,80-4 24 15,30 4 1-15,53 0-35 16,21 0-18-16,0 0-19 16,-26 0-13-16,-30-2-14 15,-13-1-12-15,-24 0-2 0,-24 1-6 16,-22 1-1 0,-11-1 1-16,-7 2 1 0,-3 0-2 15,-5 0-20 1,-11 0-33-16,-8 0-34 0,-6 0-73 15,-15 0-197-15,-4 0-309 0</inkml:trace>
  <inkml:trace contextRef="#ctx0" brushRef="#br0" timeOffset="408837.9685">19786 15850 1810 0,'0'0'225'15,"0"0"-184"-15,0 0-32 16,146 17 59-16,-6-10 46 16,31-2-43-16,11-1-34 15,-9-1-15-15,-26-3-12 16,-14 0-4-16,-12 0-5 15,-12 0-1-15,-25-7-19 16,-6-11-129-16,-24 4-350 16,-15-5-475-16</inkml:trace>
  <inkml:trace contextRef="#ctx0" brushRef="#br0" timeOffset="409203.6827">21609 15342 1864 0,'0'0'215'0,"0"0"-157"16,0 0-30-16,0 0 37 15,0 0 22-15,109 74-26 16,-63-36-5-16,5 6-23 15,0 1-23-15,-2 2 3 0,-5 0-12 16,-9 0-1 0,-10-2 1-16,-13-1 0 0,-12-1 0 15,-5-4 17-15,-26-3 18 16,-28 4 5-16,-1-8-1 16,-10-2 2-16,-2-4-12 15,18-9-8-15,1 1-8 16,14-4-13-16,16-3-1 15,17-5-21-15,32-6-133 16,14-6-136-16,14-9-414 0</inkml:trace>
  <inkml:trace contextRef="#ctx0" brushRef="#br0" timeOffset="410001.3592">22913 15552 1724 0,'0'0'215'0,"0"0"-124"16,0 0 33-16,0 0-55 15,104-7-10-15,-83 32-12 16,-5 10-4-16,-13 6-17 0,-4 4-1 15,-32 0-12-15,-28 3-5 16,-5-8-7-16,-8-5-1 16,-1-7-2-16,15-12-31 15,5-5-10-15,15-11 21 16,14 0 22-16,16-14 16 16,10-7-4-16,0 1 1 15,9 4 17-15,9 4-3 16,7 8-1-16,7 4-6 15,6 0 24-15,6 10 5 16,8 3-7-16,4 4-8 16,7-1-11-16,3-2-1 15,1-3-15-15,0-8 1 16,-1-3-7-16,-1-12 7 16,-6-20-8-16,6-22-19 0,-4-32-33 15,-5-37-11-15,-19-13 19 16,-31 6 8-16,-14 29-3 15,-60 22 21-15,-29 14 12 16,-21 13 6-16,-24 6 15 16,9 27 25-16,5 19 17 15,7 21 5-15,11 29 7 16,10 21-8-16,17 21 5 16,18 17-11-16,23 16 2 15,22 7 0-15,20 4-17 16,11 2 6-16,31-12-28 15,18-10-6-15,12-20-4 16,13-23 5-16,3-21 5 16,4-19 9-16,4-18-16 15,9-15 2-15,3-12 4 0,4-24-5 16,1-13-2 0,4-17-4-16,1-20 3 0,5-17-7 15,-5-9 4-15,-17 1 3 16,-29 11 1-16,-35 8-8 15,-37 6 4-15,-37 2 10 16,-60-4-4-16,-59 4-12 16,-62 9-5-16,-57 14 4 15,-34 15-70-15,-5 20-92 16,76 10-118-16,56 8-707 0</inkml:trace>
  <inkml:trace contextRef="#ctx0" brushRef="#br0" timeOffset="418937.6216">418 17079 1580 0,'0'0'311'15,"0"0"-79"-15,0 0 11 16,0 0-121-16,0 0-79 16,0 0-31-16,-16 54 16 15,23-1 29-15,2 5-21 16,5-3-17-16,0 1-7 16,1-7-11-16,0-1 0 15,1-5-1-15,-6-6-48 16,3-8-126-16,-10-12-95 15,-3-8-227-15,0-9 7 0</inkml:trace>
  <inkml:trace contextRef="#ctx0" brushRef="#br0" timeOffset="419214.7595">321 17016 920 0,'0'0'538'0,"0"0"-354"16,6-72 39-16,18 45-58 15,6 8-76-15,7 10-30 16,3 6-27-16,0 3-22 16,-4 11-8-16,-6 9-1 15,-9 7-1-15,-9 2 1 16,-7 4 6-16,-5 1 4 16,0 3 27-16,-17-2 17 15,-10-1 1-15,-4-6-8 0,-7-4-28 16,0-7-9-1,2-8-5-15,3-2-6 0,6-4-54 16,11 1-78-16,7-3-226 16,6 4-545-16</inkml:trace>
  <inkml:trace contextRef="#ctx0" brushRef="#br1" timeOffset="425546.6903">1016 16803 1358 0,'0'0'272'0,"0"0"-65"0,-94-15 39 15,42 15-55-15,-14 28-79 16,-20 42 17-16,-10 41-20 15,8 17-21-15,26 2-2 16,35-19-20-16,24-35-15 16,3-20-15-16,12-10-9 15,12-3-12-15,10 4-3 16,26 13-11-16,26 3 7 16,20-15-8-16,6-23-6 15,-18-23-68-15,-10-23-71 16,-28-13-114-16,-20-2-378 0</inkml:trace>
  <inkml:trace contextRef="#ctx0" brushRef="#br1" timeOffset="425897.778">1375 17036 1122 0,'0'0'577'0,"0"0"-347"16,0 0 65-16,0 0-86 15,0 0-49-15,0 0-51 16,0 0-40-16,-101 21-23 0,80 16 8 15,2 6 7-15,7 3-18 16,6 0-17-16,6-5-10 16,4-1-7-16,13-6-8 15,11-4 0-15,5-7-2 16,3-3-13-16,4-9-73 16,15-11-73-16,-10-9-118 15,-8-11-485-15</inkml:trace>
  <inkml:trace contextRef="#ctx0" brushRef="#br1" timeOffset="426477.5491">1711 16888 1839 0,'0'0'303'16,"0"0"-81"-16,0 0-96 15,0 0-65-15,0 0-15 16,0 0-21-16,0 0 8 16,-4 17 40-16,4-7-10 15,0-1-21-15,0-3-20 16,0-2-10-16,0-1-10 16,0-3-1-16,0 0 7 15,0 0-4-15,0 0-4 16,0 0-25-16,0 0-14 0,0 0-19 15,0 0 8-15,0 0 9 16,0 0 9-16,0 0 17 16,0 0 14-16,0 0 0 15,0 0-1-15,0 0 1 16,0 0 1-16,0 0 0 16,0 0 1-16,0 0 29 15,0 0 3-15,0 0 8 16,0 0 3-16,0-1 5 15,0 1-9-15,0 0-11 16,0 0-12-16,0 5-17 16,-2 15-11-16,2 13 11 15,-3 13 1-15,3 12 5 16,0 6-5-16,0 1 14 16,0-2-2-16,0-1 1 0,3-1-13 15,-1-8 0-15,7-7 5 16,-6-5-6-16,1-9 0 15,-2-8-14-15,0-7-32 16,0-6-33-16,1-8-61 16,-2-9-83-16,1-12-284 15,-2-8-1024-15</inkml:trace>
  <inkml:trace contextRef="#ctx0" brushRef="#br1" timeOffset="426876.7958">2141 17125 1470 0,'0'0'659'0,"0"0"-464"15,0 0 50 1,0 0-85-16,0 0-75 0,0 0-37 16,0 0-33-16,-14 55 31 15,25-16 18-15,-2 3-10 16,3-1-15-16,-2 0-15 15,2-5-6-15,0-2-17 16,-3-3 1-16,-3-3-2 16,0-5-14-16,-2-6-55 15,-1-6-63-15,-3-11-87 16,-3 0-127-16,-9-11-520 0</inkml:trace>
  <inkml:trace contextRef="#ctx0" brushRef="#br1" timeOffset="427052.0351">1990 17330 842 0,'0'0'1260'15,"0"0"-1095"-15,0 0-88 16,0 0-32-16,0 0-7 16,102-52-8-16,-47 39-29 15,6-3-1-15,19-9-78 16,-14 5-397-16,-14-1-898 0</inkml:trace>
  <inkml:trace contextRef="#ctx0" brushRef="#br1" timeOffset="427302.0796">2389 16588 2051 0,'0'0'304'16,"0"0"-224"-16,0 0-35 16,139 36 36-16,-19 25 55 15,5 20-3-15,-17 19-38 16,-42 15-45-16,-46 0-23 16,-20 11-18-16,-35 4-8 15,-39 1-1-15,-35 12 0 16,-44 11-105-16,21-32-160 0,-5-16-530 15</inkml:trace>
  <inkml:trace contextRef="#ctx0" brushRef="#br1" timeOffset="428392.557">300 16990 449 0,'0'0'404'15,"0"0"-165"-15,0 0 17 16,0 0-34-16,0 0-12 16,0 0-19-16,0 0-52 15,0 0-18-15,-1 0-22 16,1 0-32-16,0 7-35 16,0 11-20-16,0 12 6 15,0 14 61-15,2 4-17 0,9 8-20 16,-2-1-17-16,0-6 2 15,3-1-18-15,0-6-2 16,1-1-5-16,-2-3-1 16,-2-6-1-16,-2-1 0 15,0-11-56-15,-2-4-80 16,-5-3-57-16,0-12-94 16,0-1-261-16,0 0-335 0</inkml:trace>
  <inkml:trace contextRef="#ctx0" brushRef="#br1" timeOffset="428872.9532">239 17037 1174 0,'0'0'203'15,"0"0"12"-15,-20-84-42 16,12 48-44-16,3 5-4 16,2 3-52-16,1 6 9 15,2 5-2-15,0 4-27 16,0 3-20-16,2 5-18 16,6 2-14-16,5 3 0 15,4 0 0-15,2 0 0 16,5 6-1-16,-1 8 0 0,0 3 2 15,-1 3-2-15,-4 1 0 16,-3 1 1-16,-6-1 0 16,-2-1 0-16,-4-1 11 15,-3 0 9-15,0-3 10 16,0-2 0-16,-6-4-2 16,-4 2 0-16,-2 0 4 15,-4-1-12-15,-2 1-9 16,-3 3-3-16,0-3-8 15,0 0 1-15,3-2-1 16,3-1-1-16,2-3 0 0,4-1 0 16,1 0-40-1,3-1-74-15,2-1-88 0,1-1-376 16,2-2-929-16</inkml:trace>
  <inkml:trace contextRef="#ctx0" brushRef="#br1" timeOffset="431562.6243">3391 17190 1313 0,'0'0'894'0,"0"0"-742"15,0 0-30-15,0 0-41 16,0 0-42-16,0 0-28 16,61-62-10-16,-33 43 0 15,2 1-1-15,-2 4-11 16,-2 2-68-16,4 4-71 0,-2 3-138 15,-10 1-364-15</inkml:trace>
  <inkml:trace contextRef="#ctx0" brushRef="#br1" timeOffset="431778.3326">3400 17377 1855 0,'0'0'347'16,"0"0"-223"-16,0 0-62 16,0 0-8-16,0 0-31 15,0 0-12-15,89-46-10 0,-47 25 0 16,1-1 0 0,2 3-1-16,13-1-47 0,-10 5-144 15,-5 2-361-15</inkml:trace>
  <inkml:trace contextRef="#ctx0" brushRef="#br1" timeOffset="436959.6885">21695 4434 29 0,'0'0'33'0,"0"0"-27"16,0 0 30-16,0 0 68 15,0 0 4-15,0 0-1 16,-23 14 17-16,21-14 7 15,1 0-24-15,-1 0-55 16,-1 0 6-16,2 0 5 16,-1 0-22-16,1 0-17 15,-1 0 5-15,-1 0 3 16,-2 0-13-16,-3 0-18 16,-3 1 12-16,-1 6 15 0,-6 1 10 15,2 6 9 1,-2 3-3-16,2 2-5 0,2 5-12 15,4 5-15-15,-3 0 3 16,5 7 8-16,0 3 3 16,4 3-6-16,0 4-13 15,2 5-1-15,2 6 9 16,0 1-2-16,2 3-6 16,8-2 15-16,0-3-15 15,5-7-5-15,2-5-1 16,3-8 6-16,3-3-6 15,3-5-1-15,0-6 0 16,1-4 1-16,0 0 0 16,0-4-1-16,-1-2 0 15,4 0 0-15,0 3 1 16,4-1 0-16,4-2-1 16,8 2 0-16,0-3 0 0,5 1 1 15,3-2 0-15,-3-1 0 16,1 1 0-16,-3-1 0 15,-1-1 0-15,-3-2 1 16,2 0-2-16,2-1 1 16,2-3 1-16,0-2-2 15,4 0 1-15,0 0-1 16,2 0 0-16,1 0 0 16,0 1 0-16,1 2 0 15,0-2 0-15,2 2 0 16,1 1 0-16,4-4 0 15,11 0 0-15,14 0 2 16,17 0 9-16,1-5-3 0,-18 0-7 16,-21 4 0-16,-25 0 0 15,-4 1 0-15,4 0 1 16,6 0-1-16,3 0-1 16,0 0 1-16,-2-2 11 15,-1-1 17-15,2-2 8 16,1-2-11-16,1 2-12 15,-1-2 5-15,-5 4-8 16,-3 1-9-16,-4 1-1 16,-5 0 0-16,0 1 0 15,-4-2 0-15,-3-1 6 16,-2 0 11-16,1 1 17 0,-2-4 9 16,0 0 7-16,3-1 3 15,-4-2-25-15,1 1-4 16,-1-4-4-16,-4 1 2 15,-2-3-4-15,3 0-3 16,-5-3 0-16,3 0-2 16,-2-4-1-16,1 1-6 15,-4-2 2-15,3 2 1 16,-3-3-2-16,0 3-1 16,-4-1 6-16,-2 1-2 15,-2-2-1-15,-5 0 8 16,0-2 4-16,-3-2-12 15,0-1-1-15,0 0 3 0,-9-4-5 16,-8 3 4-16,-2 0-2 16,-7 0-8-16,-3-1 6 15,-4 3 3-15,-2 3-2 16,-1-1 11-16,-2 3 6 16,1 2-9-16,1 0-5 15,-1 1-10-15,4 1 5 16,3 1 3-16,0 0-1 15,0 2-8-15,1 2 2 16,-3-1-1-16,0 2-1 16,-3-1 1-16,-1 2-1 15,-1 1 1-15,-3-2 0 16,0 2-1-16,0-2 1 16,-2 2 0-16,-2-1-1 0,-1 3 1 15,-1-1-1-15,-3 2 1 16,1-1-1-16,-1 0 0 15,1 2 1-15,1-3-1 16,0 2 0-16,0-2 0 16,1 3 0-16,2 1 0 15,1 1-1-15,0 3 1 16,1 0 0-16,-3 0 0 16,2 0-1-16,-3 0 1 15,2 1-1-15,-2 4-1 16,3-2 2-16,-2 2 0 15,-1-1 5-15,-2 2-4 0,2-2-1 16,-3 2 0-16,2-1 0 16,1-1 1-16,1 3-1 15,1-2 1-15,3 2-1 16,1-2 0-16,0 1 0 16,4 0 0-16,2 1-1 15,1-1 1-15,0 1 1 16,-3-2-1-16,-5 2 0 15,-1 0-2-15,-3-1 1 16,0 0 1-16,-1-3-1 16,3 2 0-16,3-1 1 15,5-3 0-15,-1 1 1 16,6-1-1-16,2 1 1 16,4 1 0-16,0 0 0 0,2 0 0 15,0-1 0-15,5 2 0 16,0-1 7-16,1-1 4 15,0 4 4-15,1-4-1 16,-4 2 1-16,2 1 6 16,-4-2-11-16,-4 4-11 15,-3-3 8-15,1 2-8 16,-3-3 9-16,0 4 1 16,2-5-8-16,5 1 4 15,4-1 5-15,6-2-2 16,7 0-3-16,3 0-5 15,3 2-1-15,0 1-48 16,22-3-132-16,7 0-209 16,2 0-619-16</inkml:trace>
  <inkml:trace contextRef="#ctx0" brushRef="#br1" timeOffset="445593.311">4002 17094 424 0,'0'0'67'0,"0"0"-53"15,0 0 34-15,0 0 43 16,0 0-28-16,0 0-30 0,-4-17-23 15,5 10-10-15,9-1-12 16,9 2-15-16,-3 0-64 16,-1 1-105-16</inkml:trace>
  <inkml:trace contextRef="#ctx0" brushRef="#br1" timeOffset="446117.2844">4337 16719 1348 0,'0'0'246'0,"0"0"-112"16,0 0 123-1,-80-46-106-15,52 39-68 0,-2 6-19 16,0 1-17-16,3 1-19 16,1 15-9-16,5 4-7 15,4 5-4-15,4 3 2 16,4 5-10-16,9-1 0 16,0 0 1-16,9-1-1 15,9-5 0-15,2-5-1 16,2-7-23-16,-1-12-5 15,0-2 11-15,-2-13 17 0,-3-12 0 16,-4-11 1-16,-2-3 2 16,-2-5 39-16,-5-1 5 15,-1 5 36-15,0 4 1 16,0 12 11-16,-2 11 9 16,1 11-33-16,1 2-38 15,4 15-31-15,4 16 8 16,2 10 10-16,3 11-2 15,-1 5-1-15,0 6-8 16,0-3-7-16,-2 1-1 16,4-3-35-16,-4-7-75 15,-3 4-121-15,-6-13-119 16,-3-16-584-16</inkml:trace>
  <inkml:trace contextRef="#ctx0" brushRef="#br1" timeOffset="446380.0861">3835 17461 1943 0,'0'0'368'0,"0"0"-267"16,0 0-54-16,0 0 71 15,170 1 32-15,-31-18-36 16,18-5-31-16,1-5-27 15,-19 5-23-15,-28 1-20 16,-26 9-6-16,-28 4-7 16,-27 5 0-16,-17 3-46 15,-7 0-66-15,-6 0-51 0,-52 28-71 16,-5 1-276-16,-15 3-549 0</inkml:trace>
  <inkml:trace contextRef="#ctx0" brushRef="#br1" timeOffset="446619.7702">3974 17713 1938 0,'0'0'380'16,"0"0"-134"-16,0 0-61 0,0 0-94 15,0 0-34-15,0 0-44 16,0 0 2-16,-9 97 17 15,9-46-10-15,0 7-11 16,0 0-11-16,9 2 0 16,6 1-5-16,0-6-68 15,15-2-100-15,-5-16-155 16,-1-20-707-16</inkml:trace>
  <inkml:trace contextRef="#ctx0" brushRef="#br1">4269 17668 1947 0,'0'0'345'0,"0"0"-162"0</inkml:trace>
  <inkml:trace contextRef="#ctx0" brushRef="#br1" timeOffset="451809.6851">5579 16675 1030 0,'0'0'262'0,"0"0"-29"0,0 0-26 16,0 0-34-16,0 0-36 15,0 0-38-15,-2-30-14 16,1 30-31-16,-1 0-23 15,-2 13-18-15,-2 14-13 16,-6 14 55-16,-3 19 25 16,-6 25-7-16,-6 21-12 15,2 6-7-15,3-10-14 16,5-23-6-16,7-25-11 16,2-13-1-16,1-3-3 15,-2 6-2-15,0 7 2 16,-4 9 7-16,-1 2-2 0,-4 12 5 15,2-5 0-15,-1-2-1 16,1 2 2-16,-1-16-10 16,4 3 4-16,1-7-4 15,3-6-3-15,5-6-5 16,-1-4-5-16,2-4 14 16,-2 1-9-16,3-4 2 15,-1 0 1-15,0-2 3 16,0-7-2-16,1-6-1 15,1-3-6-15,-1-7 6 16,2 1-4-16,0-2 4 16,0 0 1-16,0 0-1 0,0 0 0 15,0 0-4 1,0 0-5-16,0 0-6 0,0 0 0 16,0 0 0-16,0 0-5 15,0 0-45-15,0 0-71 16,0 0-71-16,2-9-181 15,4-8-823-15</inkml:trace>
  <inkml:trace contextRef="#ctx0" brushRef="#br1" timeOffset="472652.6556">5600 16963 681 0,'0'0'0'0,"0"0"-267"15,0 0-4-15</inkml:trace>
  <inkml:trace contextRef="#ctx0" brushRef="#br1" timeOffset="473408.1681">5871 16753 218 0,'0'0'753'16,"0"0"-570"-16,0 0 112 0,0 0-109 16,0 0-12-16,0 0-11 15,-69-74-67-15,52 74-31 16,-4 0-33-16,3 1-4 16,0 15 0-16,9 1-11 15,6 3-16-15,3 2 0 16,9 2-1-16,19-1 0 15,8-1 0-15,8 3 1 0,6-2-1 16,-1 2 1-16,-4 2-1 16,-8-1 1-16,-13 2-1 15,-9 0 0-15,-14 0 0 16,-1 0 1-16,-13-4 9 16,-6-7-9-16,-7-7 8 15,3-10-3-15,3-1 6 16,8-22 4-16,12-13-16 15,2-8-15-15,26-4 3 16,14-4 4-16,7 4 8 16,2 0-6-16,-3 4 6 15,-8 4 0-15,-9 1 0 16,-13 2 5-16,-8 2-5 16,-10 4 0-16,0 5 0 15,-5 7 2-15,-9 7 13 0,-5 9-4 16,-4 3-10-16,-2 7-1 15,1 13-1-15,6 7 0 16,12 4 0-16,6 2 1 16,12-2-2-16,21-1 0 15,7-7 1-15,9-4 0 16,5-4 1-16,0 1 1 16,-2-6 0-16,-7 3 1 15,-10-2-2-15,-15 1 1 16,-15 1 0-16,-5 1 11 15,-20 3 43-15,-20 0 7 16,-8-5-28-16,-4-7-10 16,0-5-5-16,10-9 2 0,14-19-9 15,15-6-6-15,13-13-6 16,39-7-31-16,39-2-25 16,26 1-41-16,5 8-77 15,-30 18-319-15,-27 9-582 0</inkml:trace>
  <inkml:trace contextRef="#ctx0" brushRef="#br1" timeOffset="473709.3769">6630 16462 1395 0,'0'0'284'16,"0"0"71"-16,0 0-183 15,0 0-102-15,0 0-8 0,81-37-3 16,-45 33-6-1,-2 4-14-15,-3 0-15 0,-7 4-15 16,-7 13 1-16,-11 6-4 16,-6 10 9-16,-6 4 12 15,-17 6 25-15,-4 0-12 16,0 1-6-16,4-5-8 16,8-7-15-16,10-6-11 15,5-7-2-15,24-6 2 16,25-9 1-16,8-4 14 15,7-4-14-15,7-13-1 16,-3-12-74-16,-10 4-188 0,-20 1-623 16</inkml:trace>
  <inkml:trace contextRef="#ctx0" brushRef="#br1" timeOffset="474098.9694">5810 17272 1347 0,'0'0'299'0,"0"0"-65"16,0 0 27-16,0 0-124 15,0 0-69-15,0 0-35 16,95 5 106-16,78-55 21 16,51-17-29-16,40-14-28 15,6-1-39-15,-25 15-20 16,-24 9-25-16,-35 13-17 15,-58 16-2-15,-49 10-20 16,-46 12-62-16,-33 7-68 16,-61 2-100-16,-9 10-91 15,-23 5-802-15</inkml:trace>
  <inkml:trace contextRef="#ctx0" brushRef="#br1" timeOffset="474435.1789">6222 17293 1824 0,'0'0'375'0,"0"0"-67"16,0 0-153-16,0 0-73 16,0 0-40-16,0 0-24 15,0 0 30-15,16 94 7 16,-4-51-24-16,3 2-7 16,0-1-18-16,4-1-6 15,-1-1-3-15,-1-8-77 16,9-12-103-16,-2-11-299 15,-4-11-446-15</inkml:trace>
  <inkml:trace contextRef="#ctx0" brushRef="#br1" timeOffset="475275.5357">6556 17244 1976 0,'0'0'297'0,"0"0"-14"16,0 0-159-16,-94 28-41 15,73-3-20-15,0 2-12 16,12 4-14-16,7 0-13 16,2-1-12-16,14-4-12 15,17-6 6-15,10-7-6 16,15-10 0-16,4-3 0 16,1-12-37-16,-9-10-36 15,-11-3-9-15,-19-5 13 16,-19 1 44-16,-3 2 24 15,-15 1 1-15,-13 6 8 16,-2 5 5-16,0 4 8 16,8 4-11-16,3 2 10 0,12 4 13 15,6-3-17-15,1 4-16 16,18 0-15-16,13-3 14 16,14 1 1-16,7 1-1 15,6-6 0-15,-4 3 1 16,-8-1 0-16,-11 2-1 15,-10 2 0-15,-11 1-6 16,-12 0-1-16,-2 1 7 16,0 12 1-16,-2 6 29 15,-8 2 13-15,1 4-6 16,2-3-11-16,4 3-6 16,3-4-11-16,0-2-7 15,10-3-1-15,11-5 1 0,9-8 8 16,9-3 0-16,0-1-9 15,-2-18-7-15,-6-6-19 16,-10-1-5-16,-8-3 9 16,-10 2 10-16,-3 3 10 15,0 2 2-15,0 2-1 16,-3 0 1-16,3 2-1 16,0 1 0-16,0 3 0 15,15-1-13-15,8 3 5 16,3 7-1-16,4 5 2 0,2 0 7 15,-4 13-9-15,-4 11 9 16,-5 6 1-16,-2 2 20 16,-7 4 9-16,1 0 8 15,-1-2 0-15,-1-2-13 16,6-6-1-16,1-3-8 16,4-6-8-16,1-7 1 15,3-10 2-15,-2 0 2 16,5-14-1-16,-4-11-2 15,2-9-3-15,-9-7 0 16,-7-8 1-16,-9-2-6 16,0 3-1-16,-14 9 1 15,-10 10-1-15,-5 10-6 16,-6 11-18-16,-8 8-52 16,-33 15-54-16,12 9-140 0,-6 1-498 0</inkml:trace>
  <inkml:trace contextRef="#ctx0" brushRef="#br1" timeOffset="476533.7748">4296 17674 130 0,'0'0'995'16,"0"0"-789"-16,0 0 51 15,0 0-65-15,0 0-22 16,0 0-65-16,-46 0-62 15,43 10-24-15,3 5 5 16,0 6 1-16,0 3 0 16,0 3-3-16,0 1 3 15,13 2-6-15,-1-1-13 16,3-4-5-16,5-3 0 16,-1-2 7-16,2-9-7 15,-3-2 7-15,-2-9-8 16,0 0 2-16,-2 0-2 0,-4-10 3 15,-2-13 4-15,-1-4-6 16,-2-8-1-16,-5-2-1 16,0 0-7-16,-12 1-3 15,-2 5-4-15,-5 6-4 16,1 9-15-16,0 8-9 16,3 6-54-16,0 5-184 15,5 13-211-15,4 1-549 0</inkml:trace>
  <inkml:trace contextRef="#ctx0" brushRef="#br1" timeOffset="477353.5131">4654 17595 950 0,'0'0'229'0,"0"0"-76"15,0 0-60-15,0 0-39 16,0 0-16-16,0 0-17 15,0 0 16-15,-2-3 50 16,2 3 66-16,0 0 6 0,-1 0-31 16,1 0-20-1,-2-2-31-15,1 2-28 0,-1-3-20 16,0 3-11-16,0 0 9 16,1 0-2-16,-2 0-1 15,1 0-5-15,1 0 9 16,-1 0-11-16,-1 0-8 15,0 0-2-15,-3 0-6 16,-1 5 0-16,1 5-1 16,0 3-1-16,1 1 0 15,2 2-1-15,2 0 1 16,1 0-7-16,0 1 7 0,0-5 1 16,0 2-1-16,1-4 0 15,5 1 0-15,2 0-1 16,2-2-4-16,-1-1 6 15,2-1 0-15,0-2 0 16,-2 0 1-16,-1-1-1 16,4-1 0-16,-3-2 1 15,0 0 0-15,0-1 8 16,-2 0-8-16,0 0 5 16,-2 0-5-16,0 0 0 15,-2 0 1-15,0 0-1 16,1-1 0-16,-1 0 5 15,0-2-6-15,1-4 2 16,1 1 11-16,-2-2 0 0,2-5 2 16,-1 0-3-16,-1-1-3 15,0 0 1-15,-2 0 1 16,-1 0-11-16,0 1 2 16,0-3-1-16,0 3 5 15,0 2 0-15,0-3-5 16,-10 5 0-16,-2 0 7 15,-2 3-7-15,-6 5-1 16,-4 1-14-16,-3 0-70 16,-1 21-76-16,4-3-115 15,12 2-356-15</inkml:trace>
  <inkml:trace contextRef="#ctx0" brushRef="#br1" timeOffset="478102.6982">5022 17536 842 0,'0'0'279'0,"0"0"-14"16,0 0-102-16,0 0-33 15,0 0 8-15,0 0 10 16,0 0-57-16,-40-12-13 15,31 12 0-15,-1 0-17 16,-1 0-11-16,1 0-7 16,1 0-3-16,3 5-10 15,-1 2-4-15,1 2-12 16,4 5-14-16,1 0 1 16,1 3 0-16,0-1 0 0,0 1 0 15,4-2 0 1,3 1 0-16,1-3 0 0,1-1 1 15,2 3 4-15,-1-5 4 16,-1-1 0-16,2 1-1 16,-3-4 0-16,4 1-1 15,0-2-2-15,-2-2 3 16,1-1-1-16,1-1 6 16,-3-1-2-16,0 0 0 15,1 0 6-15,-4-7-1 16,3 0 0-16,-3-2-1 15,3 0 2-15,-5-1 1 16,2-1-4-16,-3-2 2 0,0 2-7 16,-2-1 2-16,-1 2 0 15,0-2-4-15,0 0 5 16,0 2 2-16,0-2 0 16,0 2 0-16,-2 0-2 15,-4 1-1-15,0 1-3 16,-3 1 5-16,0-3-4 15,0 3-4-15,-4 0-5 16,1 2-1-16,-3 5 0 16,-9 0-28-16,-1 10-118 15,2 2-327-15</inkml:trace>
  <inkml:trace contextRef="#ctx0" brushRef="#br1" timeOffset="483501.9996">8172 17048 355 0,'0'0'499'16,"0"0"-352"-16,0 0 56 15,0 0-60-15,0 0-8 16,0 0-23-16,-38-41-22 16,29 38 1-16,3-2 29 15,-3 3-1-15,-1 2-30 16,1-3-15-16,-4 3-27 16,-3 0-16-16,0 0-7 0,-4 4 10 15,0 4-8 1,0 0 7-16,2 0 4 0,1 1-6 15,4-1 0-15,1 1-7 16,1 5-6-16,0 1-5 16,2 3-5-16,2 5 2 15,2 2-2-15,3 1-7 16,2 3 6-16,0 0-7 16,7-4 1-16,8 0 4 15,3-3-5-15,4 0 1 16,5-2 0-16,3-3 8 15,2-1-1-15,1-6-7 16,-1 0 7-16,-4-10-7 16,-1 0 0-16,-2 0 1 15,-4-3 7-15,-5-11 1 16,-1-6 0-16,-4-4-8 0,-7-7 7 16,-4-6-3-16,0-7 1 15,-7-8-5-15,-13 1-1 16,-3 0 5-16,-3 7-4 15,-4 8 7-15,-4 12-2 16,0 8-1-16,-4 13-5 16,-2 3 0-16,-4 17-1 15,5 12-16-15,-2 37-86 16,13-9-135-16,6-3-546 0</inkml:trace>
  <inkml:trace contextRef="#ctx0" brushRef="#br1" timeOffset="486467.738">9800 17336 1220 0,'0'0'292'16,"0"0"-64"-16,0 0 48 16,0 0-76-16,0 0-76 15,0 0-46-15,-12-17-41 16,29 8-24-16,9-2-12 15,11-1-1-15,4 2 0 0,2 3-17 16,8 5-131-16,-11-1-329 16,-11 3-302-16</inkml:trace>
  <inkml:trace contextRef="#ctx0" brushRef="#br1" timeOffset="486643.4926">9668 17526 1624 0,'0'0'345'0,"0"0"-253"15,0 0-86-15,0 0-6 16,147-36 0-16,-19 2-12 16,-11 5-220-16,-8-1-151 0</inkml:trace>
  <inkml:trace contextRef="#ctx0" brushRef="#br1" timeOffset="487082.8646">10746 17103 1976 0,'0'0'351'0,"0"0"-89"15,0 0-103-15,0 0-93 16,0 0-23-16,-14 71 26 16,14-24 0-16,6 5-18 15,6-1-25-15,-2-1-14 16,6-7-10-16,0-4-2 15,5-2-24-15,1-7-103 0,15-12-114 16,-6-8-333-16,-2-10-1138 16</inkml:trace>
  <inkml:trace contextRef="#ctx0" brushRef="#br1" timeOffset="487419.8894">11218 17106 2022 0,'0'0'356'0,"0"0"-143"16,0 0-76-16,-59 82-31 0,44-38 10 15,5 2-32-15,8 0-38 16,2-3-11-16,3-4-19 16,15-7-14-16,0-8 5 15,3-7-1-15,-1-10-4 16,-1-7-1-16,0 0 16 15,-2-20-5-15,-1-10-3 16,-5-9-9-16,-8-6-7 16,-3-8-14-16,-11-2-1 15,-16-2-8-15,-6 5 1 16,-3 8 4-16,-3 13-11 16,5 10-19-16,1 13-4 0,9 8-50 15,15 9-90 1,7 11-106-16,2-1-453 0</inkml:trace>
  <inkml:trace contextRef="#ctx0" brushRef="#br1" timeOffset="487726.2902">12197 16872 1753 0,'0'0'691'0,"0"0"-503"16,0 0 48-16,0 0-121 15,0 0-13-15,0 0-36 0,-61 122 31 16,32-23-1-16,4 7-20 16,7-6-16-16,9-25-22 15,5-24-19-15,2-7-17 16,0-8 5-16,2 3-7 15,0-1-14-15,0-3-61 16,0-12-88-16,0-13-24 16,0-19-26-16,0-15-57 15,0-9-530-15</inkml:trace>
  <inkml:trace contextRef="#ctx0" brushRef="#br1" timeOffset="487904.2908">11751 17159 1780 0,'0'0'281'16,"0"0"-91"-1,0 0-27-15,0 0-107 0,0 0-36 16,0 0-20-16,0 0-6 16,40 8-110-16,-15 8-376 15,-3-1-599-15</inkml:trace>
  <inkml:trace contextRef="#ctx0" brushRef="#br1" timeOffset="488284.9039">12570 17423 2225 0,'0'0'509'16,"0"0"-326"-16,0 0 28 0,0 0-68 15,0 0-24-15,0 0-66 16,0 0-40-16,-14 0-13 16,14 0-55-16,-4 0-150 15,-1 0-171-15,-6 0-896 0</inkml:trace>
  <inkml:trace contextRef="#ctx0" brushRef="#br1" timeOffset="489867.9098">12683 16796 1386 0,'0'0'247'0,"0"0"91"16,0 0-141-16,0 0-52 15,0 0-52-15,0 0-23 16,-85-38-9-16,51 32-14 16,-23-2-11-16,-23-3-20 15,-25 1 5-15,7 0 6 16,16 3-5-16,22 0-1 15,2 1-7-15,-26 0-2 16,1 1 1-16,1 0-12 16,10 4 6-16,14 0 2 15,-18 1 9-15,-25 0-8 16,-19 0-10-16,-2 0 0 16,4 0-1-16,13 0 1 0,15 0 1 15,2 0 0-15,0 0 1 16,0 0 10-16,0 2-6 15,5 1 0-15,-1 4 3 16,-1-1 6-16,1 0-3 16,2 4 4-16,-3 0-9 15,0 2-7-15,11-2 1 16,12 0 0-16,-9 1 0 16,11-1-1-16,2 1 1 15,-9 2 0-15,12-1 0 16,-7 3 0-16,-3 3 7 15,3 2-7-15,6-2 5 16,1 3 0-16,1 3 0 16,0 0-5-16,-1 6 0 15,0 3 7-15,1 1-7 0,3 2 5 16,3 6 0-16,8-5-6 16,8 4 1-16,4-1-1 15,11 4 0-15,8-1-1 16,4 3 1-16,5 3-1 15,0-3 0-15,8 0 1 16,8 0 0-16,5-1 0 16,8 3 1-16,5-4 0 15,9 2 1-15,7 0-1 16,19 0-1-16,22 4 2 16,27-5-1-16,11-4 0 15,0-15-1-15,-5-10 2 0,-7-15-1 16,2-1 5-16,3 0-5 15,2-9 5 1,3-3-5-16,-3 2 0 0,-2 0 5 16,-3 1-6-16,-1 2 0 15,-5 1 0-15,0-1 0 16,-5 7-1-16,-2-4 1 16,-5 1 1-16,0 0 0 15,-3-1-1-15,-4 4 1 16,-3-2-1-16,0-1 5 15,-3-1-5-15,4-3 0 16,2-3-2-16,0-3 2 16,2-1 0-16,-1-1-1 15,-5 1 0-15,-3-2 1 16,-13 3 0-16,-14 3 0 0,-13-1-9 16,-4-2 3-16,8-2 5 15,4-2 0-15,6-2-8 16,-3-1 2-16,-2-1 5 15,-5 4-4-15,-2 1-3 16,-4 0 8-16,-2 0-1 16,-1 2 1-16,-4 0 0 15,-2 0 0-15,-5-3 0 16,-5 5 1-16,-1-6 0 16,-3 1 0-16,-2-1 0 15,-4-1 1-15,1 2-1 16,-2-3 1-16,-2 1 0 15,-3-3 0-15,-2 0 0 0,-2-1 1 16,0-4-1-16,-6 2 5 16,0-1-5-16,0-4 5 15,0-1-5-15,-9-2 8 16,-5-2-3-16,-5 2-4 16,-5-6 5-16,-4 5-5 15,-9 0-2-15,-3 5 6 16,-7 3-5-16,-4 1 0 15,-5 2 1-15,-3 5-1 16,-2 1 5-16,2 0-5 16,-1 3-1-16,3 2 6 0,2 0-5 15,4 2 5 1,1 3-5-16,1 2 0 0,4 2 0 16,0 1 0-16,2 0-1 15,1 2 0-15,-3 0 1 16,2 0-1-16,-5 0 1 15,-1 0 4-15,-6 5-4 16,-20 4-1-16,-26 2 1 16,-48 7 0-16,-33 2-1 15,-35-5-71-15,43-4-157 16,22-11-915-16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7:09:35.8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 13855 367 0,'0'0'861'0,"0"0"-692"0,0 0-68 16,0 0-34-16,0 0-37 15,0 0-29-15,0 37 10 16,0-7 25-16,0 8 6 16,0 6 17-16,3 6 24 15,0 5-17-15,4 6-25 16,-4 4-12-16,0 0 8 16,-1 1-21-16,1-2-3 15,0-1-4-15,1-1-2 16,1 1 9-16,3-2 2 15,0 1-5-15,1-1-5 16,3 0 17-16,-2-2-12 16,2-5-4-16,0-5-8 15,-3-5 0-15,2-7 1 16,-3-5-1-16,0-5 0 0,-2-2 7 16,0-6-8-16,0-5 0 15,0-4 0-15,-5-3 0 16,-1-4 0-16,0-2 6 15,0-1-6-15,0 1 0 16,1 1-1-16,-1 2 1 16,2 2-1-16,0 3 1 15,1 4 0-15,0 3 0 16,0 1-1-16,1 1 2 16,1-3-1-16,2 1 0 15,-4-3 0-15,5-1 0 16,2-4 0-16,5-2 0 15,3-1 1-15,9-3 14 16,6-2 32-16,8 0-4 0,7 0-6 16,6 0-2-16,7-7-2 15,5-1-15-15,3-1-7 16,3 3-2-16,3-5-7 16,10 2 7-16,12-3-3 15,19 1 1-15,-1 2-5 16,-3 2 8-16,-14 1-4 15,-11 5 4-15,-2-2 1 16,0 0-11-16,0 1 1 16,3 1-1-16,-3 1 1 15,-12-2 0-15,-13 2 0 0,-13-1-1 16,-2 1 1-16,10-1 0 16,8-1 0-16,10 1 1 15,-3 0 4-15,-4-2-5 16,1 0-1-16,-1 3 5 15,-4 0-5-15,-1 0-1 16,-4 0 0-16,3 0 0 16,-2 0 1-16,2 0 0 15,-4 0 0-15,-1 0-1 16,0 8 0-16,-5-1 1 16,2 2-1-16,0-1 1 15,-5 2 0-15,2 0 1 16,-2-1 2-16,1-1-3 0,1 1-1 15,-1-3 1 1,3 1-1-16,-1 1 1 0,0-1 9 16,-1 1-9-16,1-1-1 15,0 0 1-15,-1 1 0 16,2-3-1-16,4 0-1 16,0-1 1-16,3 2 0 15,2-5 0-15,6 1 0 16,-2-2 1-16,9 0 0 15,-3 0-1-15,16 0 2 16,11-6-1-16,14-2 0 16,-1 0 1-16,-17 0 0 15,-23 4 0-15,-22 2 0 16,-2-1 1-16,9 0 0 16,9-2-2-16,6 3 1 15,0-1-1-15,2 2 0 16,-2 1 0-16,-1 0 1 0,-1 0-1 15,-1 0 1-15,-1 0-1 16,1 0 1-16,0 0 8 16,5 0-9-16,-1 0 1 15,1 0 9-15,2 0-10 16,0 1 1-16,0 2 0 16,-2-1-1-16,1 0 0 15,0 0-1-15,2-1 1 0,-1 2-1 16,2-2 1-1,0 3 0-15,-1-1 1 0,-1 0-1 16,1 2 0-16,1-3 0 16,9 1 1-16,17 0 0 15,12-1 0-15,0 1 8 16,-5-2-9-16,-11 2-6 16,-8 0 6-16,2-3 0 15,-1 1-1-15,-1 1 1 16,-4-1 1-16,2 1-1 15,-2-2 0-15,1 0 0 16,1 0 1-16,3 0 6 16,0 0-7-16,3-6 1 15,-2-1-1-15,2 0 0 16,0 2 0-16,-1-3-1 0,-4 0 0 16,-14 3 1-16,-14-1 0 15,-12 2 0-15,-4-1 0 16,10 2 1-16,7-4-1 15,5-1 0-15,-2 0 1 16,-2-1 0-16,-2 0-1 16,-5 1 1-16,3-2-1 15,-4 2 0-15,-1-3 0 16,-2 2 0-16,-1-2 0 16,0 3 0-16,3-2 0 15,0 2 0-15,-3-2 0 16,3 2 0-16,-4 1 0 15,0 2 0-15,-3 0 0 16,0 2 0-16,-1 0 0 16,-3 1 0-16,2-1 0 0,-2 3 0 15,3 0 0 1,-2 0 1-16,5 0 0 0,3 0 0 16,15 0 0-16,24 0-1 15,24 0 21-15,7 0-5 16,0 0-15-16,-9 0-1 15,-12 0 0-15,2 0 1 16,-2 0 0-16,0 0-1 16,1 0 2-16,0 0-1 15,-1 0-1-15,-3 0 11 16,1 0-11-16,-3 3-1 16,5-2 0-16,-3 2-4 15,1-2 5-15,-1 2 1 0,5-1-1 16,0-1 1-1,6 1-1-15,4-1 7 0,1-1-7 16,0 0 0-16,4 0 1 16,-3 0-1-16,1 0 0 15,-2 0-1-15,-1 0 0 16,0 0 1-16,-2-1 0 16,-1-1 1-16,0-1 0 15,-3 2 0-15,-2-2 0 16,-5 1 3-16,-4 1-4 15,-1 0-1-15,-7 1 0 16,-10 0 0-16,-18 0 0 16,-10 0 1-16,-1 0 0 15,8 0 0-15,8 0 0 0,9 0 1 16,0 1-1-16,0 2 1 16,0 1 1-16,1-1-2 15,11-1 1-15,14-1-1 16,13-1 0-16,4 0-1 15,-11 0 2-15,-10 4-2 16,-24-3 1-16,-9 2 0 16,-13-3 2-16,-2 0-1 15,9 0 0-15,9 0 6 16,11 0-6-16,-1-1 0 16,14-12 1-16,11-4-1 15,11-3 0-15,-9 0 1 0,-24 5 4 16,-19 5-6-16,-13 5 1 15,10-3 0-15,10-1 0 16,10-2 7-16,0 2 1 16,-1 1-3-16,-3-1-5 15,-4 1 1-15,-5 0-1 16,-4 3 10-16,-4-1-2 16,1 1-1-16,-2-1-2 15,1 2-6-15,2 0 1 16,4-2 0-16,0 4-1 15,1-2 0-15,-2 1 0 16,-1 3 0-16,-7-5 0 16,-1 3 1-16,-3-2 0 15,-6 1 0-15,-4 0-1 16,-2-2 2-16,-4 0-1 16,-3 1 5-16,-2 0 0 0,-1 1 0 15,-4 0 1-15,5 1-5 16,-5-1 4-16,1 3-6 15,-4 0 0-15,-1 0 6 16,-2 0-6-16,1 0-1 16,-4 0 1-16,1 0 1 15,-2-2-1-15,1-2 1 16,-2-3 0-16,1-7 10 16,0-5-2-16,3-13-8 15,-4-7 5-15,6-9-3 0,-2-6 3 16,1-2-5-1,3-1 5-15,0 1 6 0,2 1-10 16,0-1 4 0,-2 1-5-16,1-3 0 0,-5 1 1 15,1-2-2-15,-4 0 0 16,2-1 0-16,-3 1 0 16,0 1 1-16,-3 3-1 15,-3 3 0-15,-2 2 0 16,-2 5 0-16,-2 1 0 15,0 4 0-15,0 1 1 16,-5 3 0-16,-5 3 0 16,-2 5 0-16,-2 3-1 15,2 8-1-15,-2 3-5 16,-1 2 4-16,-5 5-5 0,-3 3 1 16,-7 2 5-16,-8 2 0 15,-7 0 0-15,-5 2 1 16,-5 6 0-16,0-4 0 15,-4 2-6-15,1-1 5 16,-3-1 1-16,-6-4 0 16,-3 0-1-16,-1 0 1 15,-4 0 0-15,0-4 0 16,-1-2 0-16,1 0 0 16,-13-4 1-16,-9 3 4 15,-15-5-4-15,-1 0 0 0,7 3 0 16,9-2 0-1,8 2-1-15,-5-1-1 0,-5 0 0 16,-1-2 1 0,-1 2 0-16,-2-2-1 0,3 0 1 15,2 0 0-15,-2-1 1 16,1 2-1-16,4 1 1 16,1-3-1-16,2 2-1 15,6 0-5-15,1 0 5 16,15 5-8-16,12 0 9 15,12 1 0-15,1 2 0 16,-8-1-1-16,-10 2-7 16,-6-3 8-16,2 2 0 15,1 0 1-15,2 0-1 16,2 0 1-16,3 3 0 16,1 0 0-16,0 0 6 0,-2 0-7 15,-5 0-1-15,-13 0-8 16,-17 4 8-16,-16 6 1 15,1-4-1-15,19 0 0 16,21-1 1-16,25 0 0 16,2-1 0-16,-5-1 0 15,-9 4 5-15,-8-2-4 16,4 2-1-16,-2-1 1 16,-1 1 0-16,1-2-1 15,-4 4 2-15,2-5-2 16,-4 4-2-16,3-1 2 15,-5 0 0-15,1 1-1 16,-4-1-4-16,-15 1 5 16,-24 0 0-16,-22 0 0 15,-6 0-1-15,4-2 1 0,10 0 1 16,15-1 0-16,-5-2-1 16,6-1-4-16,2-1 4 15,7-1 1-15,4 0-1 16,2 0 1-16,7-1-1 15,13-4 1-15,15 2-1 16,16-1 0-16,2 1 2 16,-5 2 5-16,-6-2-7 15,-2 2 1-15,2 1-1 16,4 0 0-16,0 0-1 16,2 0 0-16,0 0 1 0,-1 0-2 15,1 0 2-15,-6 0 0 16,1 0-1-16,-5 1 0 15,-2 3 0-15,-2 1 1 16,-2 0-1-16,-2 2-3 16,-2 0 4-16,3-1 0 15,1 0 0-15,2 2 0 16,1 0 0-16,1-2 2 16,3 2-2-16,-2-1 1 15,3-2-1-15,-2 2 0 16,4-1-6-16,-1 2 6 15,2-5-1-15,0 3 1 16,-1 0 0-16,1-2-1 0,0-1 0 16,0 1 0-1,-4-3 1-15,-1 1 0 0,0 1-1 16,0-3 0-16,1 2 0 16,-3-2 1-16,2 0 5 15,-3 2-4-15,0-2 1 16,0 0-2-16,1 0-5 15,0 0 5-15,5 0 0 16,0 0 0-16,3 0-1 16,0 3 0-16,2 0-1 15,1 1 2-15,1 1-1 16,-3 0 0-16,2-1 0 16,3-2 0-16,0 1 0 15,1 0 1-15,2-1-1 0,4 1 1 16,-1-1 1-16,5 1 5 15,-1 0-6-15,2-1 0 16,2 2 0-16,-3-1 0 16,1 2 0-16,-2 1-1 15,0-3 0-15,1 4 0 16,-1-3 0-16,3 2-6 16,0-3 6-16,0 4 1 15,2-2 0-15,3 2-1 16,-2-1 1-16,3 0-8 15,-2 1 8-15,1-1 0 16,-1 1-8-16,-1 2 7 16,-4-2 1-16,2 1-1 15,-2 1-5-15,-2 1 6 16,0 0-1-16,-1 2 1 0,3 0 0 16,1-1 0-16,0 0-6 15,2 1 6-15,1-1 1 16,0 0 0-16,2 0-1 15,-1-1-1-15,0-2 0 16,3-1 0-16,-4 1-5 16,3-2 6-16,-3-3-1 15,0 0-7-15,-1 0 8 16,0 0-1-16,-3 0-5 16,-2-1 6-16,0 1 2 15,-3 1-2-15,-2-3 1 0,3 2-1 16,-2-2 1-1,1 1-1-15,-1-1 0 0,1-1 0 16,0 0-1-16,-1 0 1 16,0 0 1-16,-1 0 0 15,0 0 0-15,-1-1-1 16,3-1-1-16,-1 1 1 16,1-1 0-16,2 2 0 15,-1-1 0-15,0 1 1 16,2-1-1-16,-1 1-1 15,2-2 1-15,0 0 0 16,-1 2 0-16,2 0 0 16,-2 0 0-16,-2 0 0 15,1 0-1-15,-4 5-1 16,-1 2 1-16,-3 0 1 0,0 1 0 16,-1-1 0-16,3 0 0 15,1-1 1-15,-1 0-1 16,4-1 0-16,0 1 0 15,2-2 0-15,1-1 0 16,2 1 0-16,-1-2 0 16,0 1 0-16,0-2 1 15,0 0-1-15,0 1 0 16,-2-2 1-16,6 0-1 16,-4 3 0-16,4-3-1 15,1 0 2-15,0 0-1 16,2 0 0-16,0 0 0 0,-1 0 0 15,1 0 1-15,3 0 0 16,-1 0-1-16,2 0 0 16,-1 0 0-16,-2 0 1 15,-1 0 0-15,-2-3-2 16,-1 3 1-16,-2 0 0 16,0 0 0-16,0 0-1 15,0 0 1-15,-1 0 0 16,-3 0 0-16,3 0 0 15,-2 0 0-15,0 0 0 16,-1 0 1-16,2 0-1 16,0 0 0-16,0 0 0 15,1 3 0-15,6-1-1 0,-2 3 1 16,3-1-1-16,3-1 1 16,-3 0 0-16,1 1 0 15,-4-1 0-15,-2 1 0 16,1 0 0-16,-4-2 0 15,0 3 0-15,-1-1 0 16,0 2 0-16,0-2 1 16,0 2-1-16,2-1 0 15,-1 0-1-15,2-2 0 16,0 0 1-16,2 1 0 16,-1 0 0-16,-1-3 0 15,-1 2 0-15,3-1 0 16,1-2 1-16,0 0-1 15,3 0 2-15,2 0-1 16,2 0-1-16,-2 0 1 16,1 0 0-16,-2 0-1 15,-4 0 0-15,-2 0-1 0,-6 0 1 16,-4 3 0-16,-3 2-1 16,-4-2 1-16,-1 0 0 15,0 0 0-15,1-3-2 16,1 0 2-16,3 0 0 15,6 0 1-15,3 0 0 16,2 0 4-16,9 0-4 16,-2-3 0-16,8-1 3 15,-1 1-3-15,1-1-1 16,0 1 0-16,-1 3 0 0,-1-3 0 16,-1-1 1-16,5 1-1 15,-1-1 1-15,5-1 0 16,0 2 0-16,2 0-1 15,4 2 1-15,-1 1 0 16,-1-3-1-16,0 3 0 16,0-1-1-16,-2 0 0 15,3-1 0-15,0 1 1 16,0-1 0-16,2 2 0 16,0-1 1-16,0 1-1 15,1 0 0-15,-1 0 0 16,2 0 0-16,-2 0 0 15,1 0-1-15,-1-2 0 0,2 2 1 16,-1 0 0 0,1-1 0-16,1-1 0 0,0 1 1 15,-4 1 1-15,5-1-1 16,-1-1 1-16,-3 2-2 16,-1 0 0-16,-1 0 0 15,-1-2-1-15,-4 2-6 16,1 0 7-16,-7 0 0 15,-10 0-2-15,-11 0-4 16,-14 0 5-16,-5 0 0 16,-4 2 1-16,9-2 0 15,2 0 0-15,7 0 1 16,8 0 5-16,6-2-6 16,7-5 1-16,7 2 0 15,6-2 5-15,3 2-6 0,5-1 1 16,0 2-1-16,3 1 2 15,0-1-1-15,0 4 0 16,-3 0-1-16,3 0 0 16,0 0 0-16,-3 0 0 15,-2 0 0-15,-3-3-1 16,-3 1 1-16,-5 0-5 16,1-3 5-16,-6 1 0 15,4 1 0-15,-2 0 1 16,0 0-1-16,-1 1 0 15,1 0 0-15,-3-1-1 16,-1 3 1-16,-1 0 0 16,-7 0-1-16,1 0-7 0,-6 0 7 15,-4 0-1 1,-3 0 1-16,2 6 0 0,-2 0-5 16,0-1 6-16,3 1-1 15,6-2 1-15,-1 1 0 16,4-3 0-16,1 1 0 15,0-1 0-15,-1-1 0 16,1 1 1-16,-4 1-1 16,-2-2 0-16,0 2 0 15,-4 2 0-15,0 0 1 16,-2 0-1-16,-5-1 0 16,1 3-2-16,-1-4 1 0,-1 3 1 15,3-3-1-15,0 0 1 16,7-2-1-16,0-1 1 15,4 0 1-15,6 0-1 16,-1 0 5-16,4 0-5 16,1 0-1-16,0 0 1 15,-1 0 0-15,-5-1 0 16,2-1 1-16,-2 1 0 16,-3 1-1-16,3-2 1 15,-5 2-1-15,3 0 0 16,-2 0 0-16,7 0-1 15,0 0 1-15,3 0 0 16,2 0 0-16,1 0 0 0,3 0 1 16,0 0-1-16,2 0 1 15,-2 0 0-15,3 0-1 16,-3-1 0-16,-1-2 0 16,4 0 0-16,-6 2 0 15,4-1-1-15,0-2 1 16,0 1 0-16,5 1 0 15,5-1 0-15,-1 0-2 16,4 0 1-16,-5-1 1 16,3 0-1-16,0 1 1 15,-3-1 0-15,-3-1 0 16,-1 0 2-16,1 2-2 16,1 0-1-16,1-1 0 15,-5 2-1-15,3-2 2 16,1 1-7-16,3 0 6 0,-1 2 1 15,-4-1 0-15,8 2-6 16,-3 0 6-16,4 0-1 16,-1-1 1-16,2 1-1 15,2 0 1-15,-3 0-1 16,4 0 1-16,0 0-6 16,0 0 5-16,0 0-9 15,-2 0-8-15,1 0-12 16,-1 1 9-16,-4 7 14 15,3-1 0-15,0 0 7 16,-3 0 0-16,-1 0-1 16,4-1-5-16,-2 1 6 0,1-2-1 15,1 2 1-15,-2 0 0 16,2-3-1-16,0 2 1 16,-1-1 0-16,4-3 0 15,0 1-1-15,0-2 1 16,0 2-6-16,0 0 0 15,0-1-4-15,0 3 4 16,0 1 6-16,4 0-1 16,-1-1-9-16,0 1 10 15,0 0 0-15,0 1-1 16,0 0 1-16,2-1 0 16,-4 1 0-16,2 0 0 15,-1 0 0-15,2 1-1 0,-1 0 1 16,0 2 0-1,0 0 0-15,0 2 0 0,0-2 0 16,0 0 1-16,-3 0-1 16,5-3 0-16,-4-1 0 15,-1 0 1-15,2-3-1 16,-2-2-1-16,0-1 1 16,0 0-16-16,4 0-41 15,-4 0-21-15,0-6-35 16,0-4-185-16,0-4-492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7:00:52.574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7214 2825 1077 0,'0'0'160'0,"0"0"-98"16,0 0 64-16,0 0 0 16,0 0-11-16,0 0-23 15,4 2 8-15,17-10 27 16,29-18-15-16,41-24 20 15,50-23-9-15,24-10-34 16,4 1-3-16,-8 11-25 16,-28 17-7-16,-9 2-35 15,-26 12-5-15,-25 9-8 16,-22 11-6-16,-13 1 1 16,-2 0-1-16,-3 2 0 15,-3 2-6-15,-15 8-44 16,-9 6-42-16,-6 1-83 0,-49 26-88 15,0 6-212-15,-13 3-493 16</inkml:trace>
  <inkml:trace contextRef="#ctx0" brushRef="#br0" timeOffset="340.17">7229 3162 1905 0,'0'0'218'0,"0"0"-180"16,0 0-36-16,164-58 98 16,-2-13 38-16,38-21-1 15,18-11-42-15,-5 5-33 16,-32 12-32-16,-14 8-7 15,-23 14-11-15,-23 10-5 16,-30 16 1-16,-27 12-7 16,-22 9 6-16,-12 3-7 15,-5 0 1-15,-2 3 0 16,-4 1 0-16,-11 4-1 16,-8 6-27-16,-41 9-106 15,-9 9-106-15,-15 5-518 0</inkml:trace>
  <inkml:trace contextRef="#ctx0" brushRef="#br0" timeOffset="4957.4338">1216 3970 1393 0,'0'0'346'0,"0"0"-43"16,0 0-120-16,0 0-65 15,-127-35-27-15,65 48-11 16,-4 15-18-16,2 12-7 15,7 3-20-15,11 7-17 16,16-1-7-16,14 0-9 16,14-1-1-16,4-2 0 15,29-5-1-15,33-5-53 16,33-14-76-16,33-17-68 16,4-5 41-16,-30-19-235 0,-36-6-468 0</inkml:trace>
  <inkml:trace contextRef="#ctx0" brushRef="#br0" timeOffset="5273.4306">1511 4084 1438 0,'0'0'317'0,"0"0"-21"15,0 0-104-15,-106-8-71 16,70 20-7-16,1 10-23 16,4 5-36-16,6 6-13 15,8 2-14-15,11 1-19 16,6-3-9-16,6-4 1 15,19-7 10-15,9-8-1 16,7-11 2-16,3-3-3 16,0-14-9-16,-7-13 0 15,-7-7-6-15,-11-4 5 0,-11-2 0 16,-8 1 1-16,-2 3-1 16,-16 10 0-16,0 9-14 15,2 8 1-15,-2 9 1 16,9 2 0-16,2 18-57 15,7 6-54-15,1 7-41 16,49 15-91-16,1-10-234 16,3-9-67-16</inkml:trace>
  <inkml:trace contextRef="#ctx0" brushRef="#br0" timeOffset="5591.8221">1805 4168 1413 0,'0'0'269'0,"0"0"24"15,0 0-150-15,0 0-81 16,0 0-37-16,0 0-9 0,0 0-1 16,-66 82-6-16,59-44 0 15,0 2-2-15,2-5-5 16,4-6-1-16,1-9 0 16,0-8 0-16,0-12 7 15,0 0 20-15,13-16 47 16,2-9-42-16,7-5 11 15,-2 0 17-15,2 6-16 16,0 4-12-16,-1 5-15 16,0 8-12-16,5 5-5 0,1 2 1 15,7 0 6-15,-3 8-1 16,2 4-6-16,-3 5-1 16,-2 0-49-16,2 6-131 15,-6-3-321-15,-11-9-705 0</inkml:trace>
  <inkml:trace contextRef="#ctx0" brushRef="#br0" timeOffset="6158.1858">2485 4200 1288 0,'0'0'314'15,"0"0"15"-15,0 0-114 16,0 0-58-16,0 0-19 16,0 0-45-16,-85-51-42 15,69 51-24-15,-3 0-4 16,2 11-12-16,-2 9-10 0,5 4 0 16,1 5 0-16,7 5-1 15,6 0 1-15,0-2-1 16,1-2 0-16,14-5 1 15,2-8 0-15,4-8-1 16,1-6-8-16,-1-3-4 16,0-3 5-16,-1-14 6 15,-4-6 1-15,1-5-1 16,-8-2 1-16,-5-6 0 16,-4 2-2-16,0 1 2 15,-4 7-1-15,-8 5-1 16,-4 6 1-16,5 7-5 0,0 5 0 15,0 3-7 1,2 0-56-16,3 3-63 0,-1 14-66 16,5-2-284-16,2-3-662 15</inkml:trace>
  <inkml:trace contextRef="#ctx0" brushRef="#br0" timeOffset="7290.1211">2450 4199 836 0,'0'0'256'0,"0"0"-32"16,0 0 9-16,0 0-41 16,0 0-22-16,0 0-51 15,0 0-49-15,-5-7-35 16,5 7-19-16,0 0-9 15,0 0-7-15,0 0 0 16,0 0-1-16,0 0-6 0,0 0-7 16,0 0-11-16,0 0-7 15,0 0 2-15,0 0-1 16,0 0 7-16,0 0 5 16,0 0 12-16,0 0-1 15,0 0 8-15,0 0-1 16,0 0 1-16,0 0 0 15,0 0-1-15,0 0 1 16,0 0 0-16,0 0 0 16,0 0 0-16,0 0 0 15,0-1 1-15,0-2 0 16,0-3-1-16,0-3-1 0,5-1-21 16,4-4-22-1,1-3 2-15,-3-5 14 0,2-3 8 16,-3-8 12-1,3-5 8-15,-4-5 42 0,-2-3 55 16,-2 1 13-16,0 3-34 16,-1 9 23-16,0 8 13 15,0 8 1-15,0 8-2 16,0 4-20-16,0 5-28 16,-4 5-42-16,-5 26-21 15,-6 30-11-15,3 6 11 16,1-2 1-16,2-1 0 15,9-15 0-15,0 9 1 16,0 5-2-16,9-4-51 16,14-8-137-16,25-14-105 0,-6-17-250 15,-1-11-79-15</inkml:trace>
  <inkml:trace contextRef="#ctx0" brushRef="#br0" timeOffset="7452.8269">2732 4235 1092 0,'0'0'539'0,"0"0"-158"16,0 0-101-16,0 0-43 15,0 0-92-15,0 0-78 16,0 0-46-16,-11-31-20 16,6 57 0-16,-4 8 0 15,1 5 5-15,0 0-6 16,4-6-52-16,4-10-189 16,0-12-232-16,0-11-429 0</inkml:trace>
  <inkml:trace contextRef="#ctx0" brushRef="#br0" timeOffset="7568.9112">2732 4016 1521 0,'0'0'203'0,"0"0"-38"15,0 0-112-15,0 0-53 16,0 0-50-16,0 0-85 16,102 48-412-16</inkml:trace>
  <inkml:trace contextRef="#ctx0" brushRef="#br0" timeOffset="7744.1449">2967 3950 1839 0,'0'0'294'0,"0"0"29"16,0 0-219-16,0 0-84 0,0 0-19 16,-3 88 0-16,16-33 17 15,1 6-17-15,-3 1-1 16,-1 14-22-16,-7-15-199 15,-3-16-398-15</inkml:trace>
  <inkml:trace contextRef="#ctx0" brushRef="#br0" timeOffset="7949.8831">2867 4166 484 0,'0'0'1298'0,"0"0"-1058"16,0 0-81-16,88-36-65 0,-46 36-11 15,7 2 15-15,6 16-13 16,-2 7-32-16,-4 7-29 16,-4 5-14-16,-13 1-10 15,-11-4-5-15,-13-5-163 16,-8-15-69-16,-12-10-233 16,-9-4-201-16</inkml:trace>
  <inkml:trace contextRef="#ctx0" brushRef="#br0" timeOffset="8063.2451">3228 4067 1053 0,'0'0'189'16,"0"0"173"-16,-5-89-67 16,5 72-142-16,5 15-105 15,22 4-48-15,11 21-1 0,32 23-17 16,-5-5-210 0,-10-6-447-16</inkml:trace>
  <inkml:trace contextRef="#ctx0" brushRef="#br0" timeOffset="9158.2217">3585 4117 185 0,'0'0'1320'16,"0"0"-837"-16,0 0-235 15,0 0-45-15,0 0-35 16,0 0-105-16,0 0-55 16,-67-11-7-16,59 48 6 15,5 8 4-15,3 2-5 0,0 2-5 16,6-3 1-1,13-12-2-15,4-9 1 0,4-11-1 16,1-14-1-16,0-5-8 16,-2-20 0-16,-5-12 9 15,-5-7 0-15,-7-5 0 16,-6-2-8-16,-3 5 7 16,0 7 0-16,0 13 0 15,-3 12 0-15,1 9 1 16,2 5-9-16,0 13-24 15,0 12 23-15,12 9 0 16,6 0 9-16,6 2-23 16,3-6-23-16,1-6-13 15,-1-8-10-15,-2-11 5 16,-4-5 33-16,-4-9 20 0,-4-15 12 16,-4-6 23-16,-4-6 50 15,-2 5 7-15,-3 0 15 16,0 12-23-16,0 7-16 15,0 9-18-15,1 3-38 16,1 12-12-16,3 18 11 16,3 11 0-16,2 4 0 15,1 1 1-15,4-3 0 16,0-9-1-16,1-10 1 16,8-12 0-16,-3-10 0 15,9-2 1-15,1-14 8 16,-1-7-7-16,0-4-2 15,-5 3 0-15,-6 3 2 16,-5 7-1-16,-2 4 1 16,-3 3-2-16,1 4 0 0,5 1-1 15,13 1 1-15,10 9-1 16,11 1-8-16,10 1-58 16,4-6-64-16,-3-3-34 15,-6-3-36-15,-11 0-68 16,-15-14 116-16,-13-3 140 15,-10-3 13-15,-5-2 180 16,-2-1 11-16,-11 4-36 16,-1 3-35-16,0 4-26 15,3 3-17-15,-4 6-25 0,3 3-29 16,-3 4-23 0,0 15 0-16,-1 6 0 0,5 6-7 15,6 3 5-15,5-2 1 16,2-5-5-16,15-5 5 15,5-8 0-15,3-10-5 16,1-4 5-16,-5-4 1 16,-2-15 1-16,-5-3-1 15,-4 0 6-15,-7 1-4 16,-2 7 36-16,-1 5 19 16,0 7-9-16,0 2-29 15,0 0-19-15,2 9-12 16,1 7 11-16,6 3 0 15,3 0 0-15,1-7 1 16,2-4 0-16,1-8 0 0,2-11 0 16,1-19-1-16,-3-13-8 15,-4-26 7-15,-2-37-4 16,-10-42 6-16,0-5 18 16,0 29-7-16,0 47 39 15,0 51 53-15,-4 20 10 16,1 6-18-16,-2 2-57 15,-2 33-38-15,-5 39-1 16,-6 38-1-16,6 15 2 16,3-2-1-16,8-38-131 15,1-38-330-15</inkml:trace>
  <inkml:trace contextRef="#ctx0" brushRef="#br0" timeOffset="9495.7951">6608 4114 1075 0,'0'0'995'15,"0"0"-855"-15,0 0-70 0,-3 75 84 16,-6-14-13-16,-1 21-56 16,-2 18-30-16,-6 3-34 15,6-17-6-15,-2-21-15 16,4-29-35-16,1-12-231 15,3-11-296-15,3-11-289 0</inkml:trace>
  <inkml:trace contextRef="#ctx0" brushRef="#br0" timeOffset="9671.7923">6581 3889 1881 0,'0'0'314'0,"0"0"-95"0,0 0-108 16,0 0-30-16,0 0-52 15,0 0-15-15,95 6 2 16,-72 44-1-16,-5 8-13 16,-8 4-2-16,-10 19-107 15,0-14-189-15,0-16-646 0</inkml:trace>
  <inkml:trace contextRef="#ctx0" brushRef="#br0" timeOffset="10179.8767">6935 4091 1468 0,'0'0'595'0,"0"0"-387"0,0 0-64 15,0 0-85-15,0 0-28 16,116-34 10-16,-74 42 8 16,-7 12-12-16,-9 4-25 15,-17 4-3-15,-9 3-3 16,-15 1-6-16,-15 1 0 15,-10-4-39-15,1-6-71 16,5-9-9-16,13-10 54 16,14-4 41-16,7-15-25 15,20-13-8-15,21-6 29 16,12-4 15-16,7 0 13 16,0 5 14-16,-5 3 31 15,-10 5 27-15,-14 8 1 16,-10 4 20-16,-12 9 4 15,-6 1-22-15,-3 3-42 0,0 5-33 16,-3 16 0-16,-6 12 0 16,1 6 1-16,4 5 0 15,4-1-1-15,0-4 1 16,16-9 0-16,10-10 0 16,3-13 8-16,3-7-2 15,-4-4 1-15,-3-21-7 16,-8-8 0-16,-5-6-1 15,-12-6 0-15,-14-2-1 16,-20 1-34-16,-9 4-47 16,-5 10-13-16,8 15-1 15,10 17 13-15,25 15-168 0,5 11-312 16,6 2-423-16</inkml:trace>
  <inkml:trace contextRef="#ctx0" brushRef="#br0" timeOffset="10534.2518">7659 3860 1358 0,'0'0'624'15,"0"0"-355"-15,0 0-149 16,0 0-106-16,0 0-8 16,0 0-6-16,1 121 13 15,6-65-6-15,-1 0-6 16,-4-3-1-16,-2-8-30 15,0-12-141-15,0-11 17 16,0-18 154-16,8-4 0 0,9-21 59 16,7-12-20-16,5-3 52 15,4 2-14-15,-1 3-15 16,-1 10-16-16,-3 9-1 16,-4 12-16-16,-4 0 0 15,-1 9-1-15,-4 11-7 16,-8 6-6-16,-5 0 4 15,-2 6-7-15,-13 0-2 16,-17-4-4-16,-11-1-6 16,-29-12-105-16,7-7-174 15,7-8-687-15</inkml:trace>
  <inkml:trace contextRef="#ctx0" brushRef="#br0" timeOffset="10692.3689">8128 4054 2092 0,'0'0'523'16,"0"0"-328"-16,0 0-109 15,0 0-50-15,0 0-36 16,0 0-19-16,0 0-129 16,-46 5-581-16</inkml:trace>
  <inkml:trace contextRef="#ctx0" brushRef="#br0" timeOffset="11944.474">9278 4004 1768 0,'0'0'239'0,"0"0"-57"15,0 0-105-15,88-5 16 16,-33 18 3-16,6 10-5 16,0 9-15-16,-6 4-34 15,-15 4-18-15,-14 0-14 16,-20 1-9-16,-6-5 1 16,-30-4 8-16,-12-5-4 15,-8-10-4-15,5-11-1 16,5-6 8-16,13-7-9 15,17-20-11-15,10-10-14 16,19-5-35-16,35-7-36 16,31 1-14-16,23 7 36 0,-9 9 34 15,-17 12 7-15,-33 11 11 16,-20 0 7-16,-4 1 14 16,-4-2 1-16,-9 0 40 15,-6 4 102-15,-6 0-13 16,0 1-28-16,0 4-20 15,0 1-34-15,-6 0-32 16,-2 16-15-16,-3 7 0 16,-1 8-1-16,2 5 1 15,4 1 1-15,6 2 8 16,0-3-9-16,12-5 1 0,11-5 5 16,7-10-6-1,2-12 0-15,4-4-25 0,-1-15-15 16,-1-13-5-16,-4-8 8 15,-5-5 16-15,-6-2 9 16,-7 6 11-16,-4 5 1 16,-2 10 1-16,-3 7 33 15,-3 9 12-15,0 6-13 16,0 0-28-16,1 17-4 16,2 9-1-16,3 7 12 15,3 8 7-15,8-2-6 16,5-2-11-16,2-7-1 15,6-6-1-15,0-13-8 16,1-11-6-16,-3-9-12 0,-2-22-28 16,-8-12-2-16,-4-29 28 15,-3-35 19-15,-7-31 8 16,-1 12 1-16,-1 27 15 16,-2 46 55-16,0 40 24 15,0 7 2-15,0 6-19 16,-6 8-59-16,-8 37-18 15,2 36 0-15,6 34 6 16,6 11 0-16,8-7-4 16,18-31-1-16,4-34 4 15,6-20-5-15,6-13-22 16,12-4-14-16,9-9-30 16,4-8-9-16,-8-8 7 0,-9-23 35 15,-12-9 23-15,-12-3 10 16,-14 0 14-16,-7 7 44 15,-5 10 17-15,-5 6-4 16,-15 13-17-16,-7 7-36 16,-4 12-18-16,-2 15 0 15,8 9 1-15,11 9-1 16,14 5 2-16,34 9 8 16,59 5-2-16,55-8 25 15,22-11 28-15,9-18 17 16,-17-16-21-16,-26-11-17 15,-14 0-8-15,-28-1-10 16,-29-6-4-16,-28-1-9 16,-19 2 0-16,-6-1-8 15,-9-3 1-15,-3-3-2 0,-44-2-106 16,-97-7-111-16,6 3-248 16,-21 0-890-16</inkml:trace>
  <inkml:trace contextRef="#ctx0" brushRef="#br0" timeOffset="13006.1238">1201 5450 1932 0,'0'0'327'0,"0"0"-57"0,0 0-64 15,0 0-102-15,0 0-68 16,0 0-28-16,-31 84 2 16,20-27 14-16,1 3-9 15,4 1-14-15,3-3-1 16,3-7-13-16,0-8-75 15,0-16-167-15,0-15-305 16,0-12-156-16</inkml:trace>
  <inkml:trace contextRef="#ctx0" brushRef="#br0" timeOffset="13207.5857">1180 5389 1224 0,'0'0'361'0,"12"-93"-12"0,0 74-95 15,6 2-85-15,3 2-86 16,14 3-54-16,1 9-8 15,0 3 10-15,-6 7-16 16,-4 13-6-16,-13 4 7 16,-13 9-14-16,-5 3-1 15,-29 6 5-15,-15-1-6 16,-7-2-15-16,-2-2-86 16,-4-1-53-16,21-11-228 15,16-10-541-15</inkml:trace>
  <inkml:trace contextRef="#ctx0" brushRef="#br0" timeOffset="13425.2396">1930 5349 1996 0,'0'0'286'0,"0"0"-6"15,0 0-77-15,0 0-77 16,0 0-82-16,-106 26-29 15,75 16 4-15,4 11 2 16,8 2-12-16,13 5-8 16,6-1-1-16,12-6-37 15,61-9-114-15,-6-19-120 16,6-17-425-16</inkml:trace>
  <inkml:trace contextRef="#ctx0" brushRef="#br0" timeOffset="13740.3815">2348 5395 1517 0,'0'0'559'0,"0"0"-482"16,0 0-5-16,0 0 35 15,-66 116-57-15,47-68-22 16,0 6 1-16,2-4-12 16,-2-6-8-16,8-10-9 15,2-17-8-15,4-15 8 16,3-4 16-16,2-29 23 15,0-25-27-15,2-3 10 16,9-6 84-16,1 0-24 16,3 19-2-16,2 5 2 0,-1 16-16 15,5 16-43-15,3 9-16 16,3 12-6-16,4 21 11 16,5 9-6-16,-2 9 0 15,-2 2-6-15,-7-2-12 16,-12 5-107-16,-4-18-190 15,-9-14-506-15</inkml:trace>
  <inkml:trace contextRef="#ctx0" brushRef="#br0" timeOffset="13892.9657">2181 5534 1876 0,'0'0'302'0,"0"0"-215"16,0 0-53-1,108 0 2-15,-35 0-18 0,24-6-18 16,-23-2-52-16,-27-3-590 0</inkml:trace>
  <inkml:trace contextRef="#ctx0" brushRef="#br0" timeOffset="14072.0706">2779 5135 2109 0,'0'0'513'15,"0"0"-352"-15,0 0-80 16,0 0-50-16,27 105 65 16,-2-25-14-16,-1 23-31 15,-9 4-33-15,-10-20-18 16,-5-24-6-16,0-19-142 0,0-18-219 16,9-14-734-16</inkml:trace>
  <inkml:trace contextRef="#ctx0" brushRef="#br0" timeOffset="14243.9834">3079 5458 2090 0,'0'0'370'15,"0"0"-238"-15,0 0-69 16,0 0 50-16,28 116-28 16,-17-61-33-16,-2 6-29 0,-4-4-18 15,-5-3-5 1,0-10-61-16,-10-27-180 0,-2-10-423 15,3-9-1210-15</inkml:trace>
  <inkml:trace contextRef="#ctx0" brushRef="#br0" timeOffset="14595.4879">3140 5363 1800 0,'0'0'237'0,"0"0"-16"15,0 0-123-15,0 0-24 16,105-28-33-16,-62 29-7 15,-6 15-11-15,-3 4-17 16,-13 3-6-16,-12 5-1 16,-9 2 1-16,-4-2 0 15,-20-3 0-15,-4-3 8 0,1-5-7 16,7-8 8-16,7-4 61 16,8-5 19-16,4 0-16 15,1 0-32-15,0 0-34 16,4 6-5-16,14 3-2 15,7 8 1-15,8 2-1 16,3 5 1-16,0 5 0 16,-2-1-1-16,-14 2-1 15,-20-2 1-15,-12-3-1 16,-42 0 1-16,-34-8 0 16,2-11 0-16,14-6-5 15,9-20-116-15,36-10-161 16,10-7-754-16</inkml:trace>
  <inkml:trace contextRef="#ctx0" brushRef="#br0" timeOffset="14828.9137">3681 5121 2174 0,'0'0'476'0,"0"0"-352"15,0 0-34-15,93 52-5 16,-38 2-15-16,12 27-16 15,-7 28-29-15,-21 11 7 16,-35-8-7-16,-19-11-8 16,-29-32-7-16,-4-17-10 15,1-18 0-15,6-7-6 0,-2-5-8 16,5-5-40 0,10-17-65-16,16-17-85 0,12-17-741 15</inkml:trace>
  <inkml:trace contextRef="#ctx0" brushRef="#br0" timeOffset="15012.2339">4555 5656 1545 0,'0'0'847'0,"0"0"-624"15,0 0-86-15,0 0-39 0,0 0-65 16,94 1-24-1,-58 3-9-15,0 5-92 0,-11-1-268 16,-17-4-797-16</inkml:trace>
  <inkml:trace contextRef="#ctx0" brushRef="#br0" timeOffset="15180.7316">4423 5878 2126 0,'0'0'485'0,"0"0"-308"15,0 0 16-15,0 0-71 16,134-1-63-16,-55-1-35 16,-3 1-14-16,-10 1-10 15,-25 0-25-15,15 0-103 16,-9 0-152-16,-12-3-985 0</inkml:trace>
  <inkml:trace contextRef="#ctx0" brushRef="#br0" timeOffset="19184.4324">6262 5525 1640 0,'0'0'364'16,"0"0"-99"-16,0 0-48 0,0 0-97 15,0 0-77-15,0 0-31 16,-52 81 27-16,37-31-5 16,1 1-2-16,5 2-20 15,2-4-10-15,3-2-2 16,2-3 1-16,2-8-1 16,0-8-1-16,0-9-48 15,0-12-21-15,0-7 11 16,0-3 33-16,0-20 25 15,0-13 0-15,0-11 1 16,0-18 8-16,-5-21 16 16,1 9 21-16,1 6-2 0,3 17-16 15,0 15 13 1,11 3 0-16,12 2-17 0,12 10-17 16,8 11-6-16,5 9 1 15,2 4 0-15,-3 7-1 16,-9 12 0-16,-15 6-6 15,-8 4-1-15,-15 2-10 16,-9 3 1-16,-27 0-6 16,-12 0-17-16,-14-5-46 15,2-3-56-15,-4-1-32 16,13-9-137-16,18-8-320 0</inkml:trace>
  <inkml:trace contextRef="#ctx0" brushRef="#br0" timeOffset="19425.5405">6889 5514 1614 0,'0'0'239'16,"0"0"-6"-16,-94-1-13 15,53 11-20-15,4 9-57 16,7 7-72-16,5 4-29 15,7 4-14-15,7 2-7 16,10 0-9-16,1 3-12 16,13-3 0-16,20-2-41 15,45-12-127-15,-7-8-145 16,1-13-600-16</inkml:trace>
  <inkml:trace contextRef="#ctx0" brushRef="#br0" timeOffset="19790.2312">7173 5470 1724 0,'0'0'374'16,"0"0"-80"-16,0 0-80 16,0 0-134-16,0 0-59 15,0 0-14-15,-73 100 16 16,60-49-14-16,2 5 3 16,1-3-6-16,7-6-6 15,-2-11-1-15,4-10-22 16,1-15-27-16,0-11 35 0,0-11 15 15,0-23 9 1,0-24-9-16,0-28 10 16,0-23 14-16,0 10 20 0,0 21-4 15,4 35 9-15,1 27 24 16,1 7 2-16,6 9-20 16,6 0-38-16,8 27-11 15,12 14 1-15,-1 12 2 16,3 6-1-16,-4 4-8 15,-6-6 6-15,-5-4-6 16,-5-11-50-16,-10-8-71 16,-5-10-55-16,-10-16-144 15,-14-6-261-15,-5-2-347 0</inkml:trace>
  <inkml:trace contextRef="#ctx0" brushRef="#br0" timeOffset="19928.087">7007 5663 1413 0,'0'0'495'0,"0"0"-401"16,0 0-56-16,0 0 82 16,150 17-44-16,-34-4-53 15,8-4-23-15,-28-4-142 16,-32-5-658-16</inkml:trace>
  <inkml:trace contextRef="#ctx0" brushRef="#br0" timeOffset="20125.4736">7686 5478 1928 0,'0'0'562'0,"0"0"-347"0,0 0-77 15,0 0-79-15,0 0-44 16,0 0 23-16,9 107 14 16,2-60-28-16,1 3-5 15,-6-2-19-15,-2-1-1 16,-4-8-45-16,2-8-126 15,2-11-309-15,1-16-455 0</inkml:trace>
  <inkml:trace contextRef="#ctx0" brushRef="#br0" timeOffset="20308.4088">7868 5414 1787 0,'0'0'478'15,"0"0"-274"1,0 0-106-16,0 0-65 0,0 0 4 15,21 94 33-15,-6-45-28 16,0 3-28-16,0 0-2 16,-6-6-12-16,3-7-65 15,-8-17-167-15,-2-11-109 16,-2-11-443-16</inkml:trace>
  <inkml:trace contextRef="#ctx0" brushRef="#br0" timeOffset="20686.8996">7916 5342 1672 0,'0'0'471'0,"0"0"-270"16,0 0-64-16,0 0-76 0,0 0-38 15,103-35-12-15,-64 42 1 16,0 11-3-16,-8 6-8 16,-7 5 1-16,-7 2-2 15,-14 1 0-15,-3 1 0 16,-10-3 0-16,-8-6-11 15,-1-5-4-15,2-3 14 16,7-12-1-16,4 0 2 16,6-3 26-16,0-1 20 15,0 0-1-15,0 0-20 16,6 6-14-16,12 5-11 16,7 8 0-16,5 5 1 15,4 3-1-15,1 6 6 16,-2 0-5-16,-8 0 5 15,-7-6 4-15,-9-1 1 0,-9-5-2 16,-5-4 0-16,-23-6 2 16,-15-4 3-16,-8-6-14 15,-7-1-5-15,-12-28-98 16,16-3-129-16,11-6-571 0</inkml:trace>
  <inkml:trace contextRef="#ctx0" brushRef="#br0" timeOffset="20905.8284">8399 5170 1696 0,'0'0'346'0,"0"0"-135"0,81 26-66 16,-35 8-22-16,12 27-13 15,2 23 4-15,-12 16-47 16,-22 6-30-16,-26-9-2 15,-29-9-21-15,-33-13-6 16,-21-5-8-16,-14-6-63 16,15-21-184-16,3-15-392 0</inkml:trace>
  <inkml:trace contextRef="#ctx0" brushRef="#br0" timeOffset="21205.3717">6156 6141 1793 0,'0'0'221'0,"0"0"-158"16,0 0-4-16,128 59 134 15,63-41 27-15,66-7-62 16,49-8-54-16,19-3-33 15,-15 0-13-15,-3 0-24 16,-17 0-14-16,-44 5-11 16,-54 2-8-16,-66 0-1 15,-55-3 1-15,-41-1-1 0,-27-2-30 16,-3 1-40-16,-60 11-8 16,-6-4-178-16,-14 3-512 0</inkml:trace>
  <inkml:trace contextRef="#ctx0" brushRef="#br0" timeOffset="22017.6773">6717 6702 1947 0,'0'0'353'15,"0"0"-126"-15,0 0-111 16,0 0-70-16,0 0-30 0,0 77 7 16,0-29 11-16,-3 5-20 15,1 3-14-15,1 0 1 16,-4-1-2-16,1-3-13 15,-2-5-86-15,-3-11-130 16,0-14-277-16,0-16-169 0</inkml:trace>
  <inkml:trace contextRef="#ctx0" brushRef="#br0" timeOffset="22216.9386">6629 6738 1435 0,'0'0'355'0,"0"0"-58"16,53-84-105-16,-21 61-81 15,1 9-40-15,4 6-19 16,0 8-4-16,-4 0-15 16,-10 12-12-16,-4 12-10 0,-16 2-3 15,-3 7-2-15,-26 3 1 16,-18 4 1-16,-10-2-8 16,-10 0-67-16,-18 1-80 15,16-12-87-15,17-8-383 0</inkml:trace>
  <inkml:trace contextRef="#ctx0" brushRef="#br0" timeOffset="22468.1555">7248 6671 1770 0,'0'0'328'0,"0"0"-108"15,0 0-47-15,-102 40 9 16,68-9-68-16,4 4-46 16,6 1-35-16,11 3-14 15,9-1-10-15,4 0-8 16,19-4-1-16,18-5-7 16,26-9-67-16,36-20-113 15,-13-7-296-15,-7-15-1450 0</inkml:trace>
  <inkml:trace contextRef="#ctx0" brushRef="#br0" timeOffset="23545.545">7653 6718 1818 0,'0'0'332'16,"0"0"-54"-16,0 0-12 16,0 0-72-16,0 0-58 15,0 0-58-15,0 0-53 0,-25-14-23 16,22 55 11-1,-4 8 8-15,1 7-10 0,-3 3-10 16,0-3-1-16,-1-3-10 16,2-4-116-16,2-13-88 15,1-12-139-15,4-17-412 0</inkml:trace>
  <inkml:trace contextRef="#ctx0" brushRef="#br0" timeOffset="23928.4517">7646 6713 1465 0,'0'0'502'16,"0"0"-302"-16,0 0-39 16,0 0-56-16,0 0-37 15,100-75-32-15,-73 75-22 16,-5 0-13-16,-4 3 2 0,-10 13-3 16,-8 3-2-16,0 4 1 15,-12 5 1-15,-12-1 0 16,-6-2 0-16,3-2 0 15,3-8-6-15,8-5 5 16,6-5 1-16,7-5 22 16,3 0 48-16,0 0 18 15,10 0-40-15,8-3-30 16,7 2-11-16,5 1-5 16,3 0 4-16,0 13-5 15,-6 2 0-15,-1 4 5 16,-8 1-4-16,-6-1 7 0,-10 1-8 15,-2-1 11 1,-18 0 2-16,-8-2-4 0,-11-3-2 16,-2-4-8-16,0-6-7 15,-2-4-47-15,11-8-127 16,9-9-302-16</inkml:trace>
  <inkml:trace contextRef="#ctx0" brushRef="#br0" timeOffset="24208.5371">8019 6536 2215 0,'0'0'261'0,"0"0"-77"16,0 0-109-16,0 0-7 15,100 42 0-15,-42 1 14 16,6 9-22-16,-2 7-25 0,-9 5-12 15,-13 12 2 1,-22 13-14-16,-18-8-5 0,-3-8-5 16,-32-10 0-16,-8-17 5 15,-10 4-6-15,-10-2-30 16,-2-9-34-16,4-9-29 16,-21-18-51-16,13-7-153 15,12-5-697-15</inkml:trace>
  <inkml:trace contextRef="#ctx0" brushRef="#br0" timeOffset="26739.457">10028 5804 1600 0,'0'0'286'0,"0"0"-101"15,0 0-99-15,0 0-25 16,132 14 105-16,-2 0 27 16,31-1-80-16,12-5-37 15,-7-7-18-15,-20-1-23 16,-9 0-13-16,-12 0-12 16,-26 0-4-16,-31-2-6 15,-22-1-9-15,-16-1-72 16,8 1-121-16,-6-1-168 15,-8-2-590-15</inkml:trace>
  <inkml:trace contextRef="#ctx0" brushRef="#br0" timeOffset="26956.8327">12196 5659 1921 0,'0'0'365'15,"0"0"-92"-15,0 0-109 16,0 0-79-16,0 0-49 16,0 0-24-16,0 0-2 15,-5 88-2-15,5-49-8 16,0 3 0-16,0-3-16 16,0 1-105-16,0-11-187 0,0-12-421 15</inkml:trace>
  <inkml:trace contextRef="#ctx0" brushRef="#br0" timeOffset="27307.0028">11926 5232 1827 0,'-90'-2'225'0,"-7"2"-43"15,24 22 52-15,16 6-27 16,-2 24-78-16,10 25-55 15,11 17 0-15,17 20-26 16,30-2-3-16,45-8-9 16,32-6-8-16,29-11-16 0,18-18-4 15,10-21 1-15,-4-22-8 16,-14-26 7-16,-28-7-1 16,-25-22 2-16,-22-3-1 15,-5-20-2-15,1-31 6 16,-11-39-6-16,-13-21-5 15,-22 9 14-15,-30 30-5 16,-7 39-10-16,-24 17 0 16,-33 17-5-16,-33 11 4 15,-34 15-13-15,-16 10-90 16,47 17-123-16,12-3-496 0</inkml:trace>
  <inkml:trace contextRef="#ctx0" brushRef="#br0" timeOffset="28471.2164">943 7528 1670 0,'0'0'353'0,"0"0"-54"0,0 0-18 15,0 0-119-15,0 0-84 16,0 0-59-16,-29 51-11 16,19 4 27-16,4 4-6 15,2 3-4-15,4-3-14 16,0-3-10-16,0-6-1 16,4-5-33-16,1-4-115 15,-5-16-163-15,0-10-334 0,0-15-498 16</inkml:trace>
  <inkml:trace contextRef="#ctx0" brushRef="#br0" timeOffset="28671.6813">930 7549 1318 0,'0'0'266'0,"34"-71"39"16,-6 38-106-16,7 5-73 16,3 14-41-16,1 14 1 15,-5 0-1-15,-4 21-32 16,-9 9-33-16,-15 11-10 15,-6 3 0-15,-24 6-2 16,-16-1-7-16,-14-2-1 16,-7-7-57-16,-12-4-125 15,13-12-210-15,19-14-463 0</inkml:trace>
  <inkml:trace contextRef="#ctx0" brushRef="#br0" timeOffset="28915.8105">1733 7321 1817 0,'0'0'225'0,"-82"14"38"16,27 12-2-16,-7 13-85 15,4 10-67-15,17 6-24 16,10 4-34-16,13 2-17 15,15 1-14-15,3-3-12 16,27-2 0-16,26-3-8 16,38-13-2-16,39-21-69 0,-16-12-94 15,-10-8-386-15</inkml:trace>
  <inkml:trace contextRef="#ctx0" brushRef="#br0" timeOffset="29511.0607">2041 7542 1783 0,'0'0'349'0,"0"0"-133"15,0 0-34-15,0 0-79 16,0 0-61-16,0 0 10 16,-30 98-1-16,24-50-20 0,-1 1-15 15,7-3-10-15,0 0-6 16,0-7-6-16,0-8-135 15,11-19-191-15,-3-12-321 16,-2 0-489-16</inkml:trace>
  <inkml:trace contextRef="#ctx0" brushRef="#br0" timeOffset="29862.4896">2032 7517 1373 0,'0'0'320'0,"0"0"-27"15,49-72-136-15,-19 54-58 16,4 11-37-16,5 7-10 15,1 0 11-15,-10 17-24 16,-7 7-18-16,-13 7-9 16,-10 6-5-16,-8 1 0 15,-17-1 1-15,-6-3-7 0,-1-7 0 16,4-10 5-16,9-6-5 16,7-8 11-16,3-3 13 15,9 0 62-15,0 0-32 16,6-3-31-16,15 0-24 15,9 3 0-15,8 0-2 16,7 6-5-16,1 9 6 16,-5 6 1-16,-7 1 0 15,-15 3-1-15,-10 3 0 16,-9-2-1-16,-21 4 2 16,-16-4 1-16,-15-1 9 15,1-6-9-15,-3-5-1 16,-2-14-22-16,14 0-164 15,15-10-356-15</inkml:trace>
  <inkml:trace contextRef="#ctx0" brushRef="#br0" timeOffset="30063.4732">2679 7389 2065 0,'0'0'304'0,"0"0"-172"15,0 0-41-15,0 77 77 16,-3-14-53-16,3 21-9 16,0 18-49-16,0 0-33 15,0-16-15-15,0-22-9 16,0-11-139-16,0-19-235 0,0-10-1069 16</inkml:trace>
  <inkml:trace contextRef="#ctx0" brushRef="#br0" timeOffset="30401.6999">3009 7768 1817 0,'0'0'296'0,"0"0"-203"16,0 0 68-16,0 79 29 16,0-40-81-16,-2 3-39 15,-3 0-34-15,3-6-25 16,-1-10-9-16,-2-5-1 15,-1-13-1-15,2-8 12 0,4-16 14 16,0-31-16-16,0-28-9 16,4-21 8-16,10 1-3 15,-2 25 11-15,-2 28 45 16,-2 26 7-16,-2 8-6 16,4 5-29-16,4 3-25 15,8 17-8-15,8 18 5 16,10 13 0-16,3 8-5 15,-1 5-1-15,-6-1-11 16,-6-2-102-16,-14 0-119 16,-7-13-350-16,-9-20-1018 0</inkml:trace>
  <inkml:trace contextRef="#ctx0" brushRef="#br0" timeOffset="30555.9473">3058 7956 1957 0,'0'0'331'0,"0"0"-55"0,0 0-114 16,0 0-81-16,0 0-63 16,103-54-18-16,-48 38-31 15,27-7-94-15,-17 3-186 16,-9-2-600-16</inkml:trace>
  <inkml:trace contextRef="#ctx0" brushRef="#br0" timeOffset="30776.9701">3449 7339 876 0,'0'0'1124'0,"0"0"-1006"15,0 0-22-15,122 38 25 16,-62 17-15-16,7 30-19 16,-4 21 46-16,-19 6-29 15,-34-8-14-15,-12-27-37 16,-28-21 0-16,-4-16-14 15,-7-6-18-15,-8 1-21 16,-6-2 0-16,-2-3-52 16,17-9-117-16,19-16-339 0</inkml:trace>
  <inkml:trace contextRef="#ctx0" brushRef="#br0" timeOffset="30968.472">4405 8056 1899 0,'0'0'620'0,"0"0"-427"15,0 0-75-15,0 0-7 16,0 0-69-16,0 0-42 16,92-16-2-16,-36 12-92 15,-9 0-118-15,-12 3-423 0</inkml:trace>
  <inkml:trace contextRef="#ctx0" brushRef="#br0" timeOffset="31144.317">4229 8279 1781 0,'0'0'633'0,"0"0"-492"0,0 0-35 15,0 0 0-15,116 11-2 16,-17-5-38-16,-1-1-42 15,-16-3-23-15,-25-2-1 16,-5 0-92-16,-6-10-265 16,-10-7-1512-16</inkml:trace>
  <inkml:trace contextRef="#ctx0" brushRef="#br0" timeOffset="32693.3787">6274 8098 1905 0,'0'0'259'0,"0"0"-15"15,0 0-28-15,0 0-128 16,0 0-52-16,-58 81 14 15,40-24 9-15,-2 7-15 16,7-8-24-16,1 7-13 16,3-5-1-16,6-7-6 15,0-4-31-15,3-7-115 16,0-18-188-16,0-12-357 16,6-10-462-16</inkml:trace>
  <inkml:trace contextRef="#ctx0" brushRef="#br0" timeOffset="32917.2585">6144 8141 1285 0,'0'0'322'0,"0"0"26"16,21-96-120-16,3 66-112 15,16 14-48-15,3 9-10 16,5 7 0-16,-3 4-9 16,-8 18-21-16,-10 9-7 15,-14 5-12-15,-13 7 2 16,-13 2-10-16,-21-2 13 15,-14 1-4-15,-9-5-3 16,-4-6-7-16,0-9-19 16,7-7-93-16,10-17-77 15,15 0-331-15,17-12-862 0</inkml:trace>
  <inkml:trace contextRef="#ctx0" brushRef="#br0" timeOffset="33201.378">6870 7975 1706 0,'0'0'260'16,"0"0"-4"-16,0 0-61 15,-98 16-40-15,52 16-37 16,-8 26-11-16,-2 17-29 15,14 19-2-15,12-6-22 0,21-18-18 16,9-20-13 0,16-14-12-16,20 1-5 0,28 4-5 15,35-6 5-15,28-16-6 16,14-19-13-16,-13-6-92 16,-40-16-134-16,-38-2-588 15</inkml:trace>
  <inkml:trace contextRef="#ctx0" brushRef="#br0" timeOffset="53897.2601">7188 8081 1798 0,'0'0'317'0,"0"0"-155"15,0 0 34-15,0 0-39 16,0 0-101-16,0 0-40 16,-28 33-10-16,19 10 16 15,0 10 2-15,3 2-15 16,-2 0-8-16,6-2-1 15,0-4 0-15,2-7-82 16,0-9-160-16,0-13-284 16,0-11-405-16</inkml:trace>
  <inkml:trace contextRef="#ctx0" brushRef="#br0" timeOffset="54287.5848">7239 7945 1279 0,'0'0'277'0,"0"0"-51"15,49-73-26-15,-19 54-60 16,3 12-58-16,1 7-21 16,-1 0-11-16,-8 21-29 15,-9 7-12-15,-11 9-4 16,-5 5-5-16,-19 4-1 16,-14-1 1-16,-10-3-15 15,5-6-10-15,4-11 6 16,6-8 10-16,10-14 9 15,10-3 34-15,7 0 79 0,1-9 1 16,4-2-23-16,17 3-45 16,9 4-27-16,6 4-7 15,4 0 5-15,2 15-10 16,-5 7 1-16,-7 3 2 16,-8 3-4-16,-13 3-5 15,-9-1 1-15,-6 1 5 16,-22-1 1-16,-9-3-7 15,-9-5 0-15,-2-7 6 16,-3-3-7-16,11-5-46 16,10-7-103-16,12 0-108 15,15 0-535-15</inkml:trace>
  <inkml:trace contextRef="#ctx0" brushRef="#br0" timeOffset="54498.9418">8020 8221 2056 0,'0'0'362'0,"0"0"-133"16,0 0-121-16,0 0-55 16,0 0-27-16,-64 102-16 15,46-60-8-15,1 0-2 16,5-2-19-16,4 2-130 15,2-11-197-15,6-11-686 0</inkml:trace>
  <inkml:trace contextRef="#ctx0" brushRef="#br0" timeOffset="54848.1482">8195 8129 1805 0,'0'0'321'0,"0"0"-156"16,0 0-99-16,0 0 43 15,0 0 6-15,-21 95-57 16,15-53-28-16,-3 0-14 16,2-1-7-16,1-12-8 15,1-5 1-15,2-16-2 16,3-8 14-16,0-8 17 16,0-23 12-16,2-26-32 15,10-24 1-15,7 2 19 0,-4 10 5 16,1 19 21-16,-6 24 33 15,0 6-19-15,3 9-26 16,2 11-40-16,6 13-4 16,4 21-1-16,5 12 1 15,-3 11 1-15,1 14-1 16,-10-4-1-16,-3-4-33 16,-7-3-95-16,-7-22-17 15,-1-6-118-15,-4-12-101 16,-12-16-1068-16</inkml:trace>
  <inkml:trace contextRef="#ctx0" brushRef="#br0" timeOffset="55006.3768">8061 8246 1197 0,'0'0'713'0,"0"0"-541"15,0 0-85-15,0 0-41 16,111-20-27-16,-28 12-19 15,-9 1-35-15,-13-1-465 0</inkml:trace>
  <inkml:trace contextRef="#ctx0" brushRef="#br0" timeOffset="55210.5979">8522 7777 1104 0,'0'0'1065'15,"0"0"-897"-15,0 0-54 16,104 87 63-16,-37-6-48 16,3 30-32-16,-10 15-12 15,-30 0-33-15,-30-12-32 16,-35-20-20-16,-36-11-2 16,-33-11-89-16,14-21-151 15,-2-20-430-15</inkml:trace>
  <inkml:trace contextRef="#ctx0" brushRef="#br0" timeOffset="55529.3388">5594 8869 1817 0,'0'0'324'0,"0"0"-239"15,0 0-52-15,0 0 2 16,0 0 45-16,171 50 124 16,57-30-30-16,66-9-44 15,45-8-37-15,22-3-11 16,-9 0-13-16,7 0-35 16,-14 0-16-16,-29 4-7 15,-43 3-5-15,-50-5-6 0,-52 2 2 16,-61-2-1-16,-46-1-1 15,-40-1-6-15,-17 0-38 16,-7 0-13-16,-38 3-37 16,-7 2-134-16,-21-5-532 0</inkml:trace>
  <inkml:trace contextRef="#ctx0" brushRef="#br0" timeOffset="56867.558">6451 9252 1965 0,'0'0'256'0,"0"0"-78"16,0 0 16-16,0 0-104 16,0 0-59-16,-58 94 33 15,43-37 5-15,2 7-25 16,5-11-15-16,2 5-13 16,6-4-8-16,0-4-8 15,0-6-5-15,6-5-73 0,5-8-101 16,4-21-152-16,-3-10-348 15,-3-2-430-15</inkml:trace>
  <inkml:trace contextRef="#ctx0" brushRef="#br0" timeOffset="57078.5445">6420 9327 1222 0,'0'0'322'0,"5"-72"12"16,9 37-62-16,7 0-132 15,11 7-60-15,9 11-18 16,2 9-8-16,5 8-14 15,-6 0 1-15,-7 19-16 16,-10 7-24-16,-15 10-1 16,-10 3 0-16,-10 5-2 0,-29 4 1 15,-10 0-5 1,-9-1-41-16,-6-5-66 0,-4-5-61 16,15-13-147-16,18-10-327 0</inkml:trace>
  <inkml:trace contextRef="#ctx0" brushRef="#br0" timeOffset="57371.4203">7288 9225 514 0,'0'0'1367'0,"0"0"-1166"0,-89-12 29 16,44 12-25-16,-6 17-64 16,0 14-19-16,2 8-33 15,9 7-15-15,10 2-12 16,12 2-23-16,15-2-19 16,3-1-12-16,20-3-7 15,15-3-1-15,14-5 0 16,13-6-63-16,32-16-112 15,-15-9-206-15,-9-5-804 0</inkml:trace>
  <inkml:trace contextRef="#ctx0" brushRef="#br0" timeOffset="57744.935">7570 9305 1932 0,'0'0'276'16,"0"0"-148"-16,-37 78 16 15,22-30-4-15,4 7-60 16,4-2-29-16,1 1-24 16,3-4-11-16,0-3-10 15,2-8-5-15,-4-8 5 16,5-14-6-16,-3-12-18 16,3-5 9-16,0-27 9 15,0-27 0-15,0-30-2 16,8-27 1-16,2 5 1 0,2 28 0 15,-5 31 25 1,-1 32 29-16,-1 4 19 0,4 6-25 16,4 5-29-16,6 11-10 15,7 19 12-15,4 11 12 16,-1 6-9-16,-2 5-12 16,-1-2-11-16,-7-3 1 15,-5-4-2-15,-3-6-12 16,-6-7-67-16,-5-8-75 15,0-8-153-15,0-12-437 0</inkml:trace>
  <inkml:trace contextRef="#ctx0" brushRef="#br0" timeOffset="57920.3757">7425 9506 1061 0,'0'0'971'0,"0"0"-860"15,0 0-77-15,0 0 10 16,120-15 0-16,-15-1-26 16,14-1-18-16,-12-2-30 15,-37 3-258-15,-35-1-936 0</inkml:trace>
  <inkml:trace contextRef="#ctx0" brushRef="#br0" timeOffset="58138.3351">8156 8956 2147 0,'0'0'254'0,"0"0"-207"16,0 0-17-16,142 131 92 16,-50-17-9-16,-4 18-41 15,-33 0-38-15,-54-9-8 16,-37-17-13-16,-60-3-7 15,-41-5-6-15,-42-6-87 16,31-28-248-16,7-19-941 0</inkml:trace>
  <inkml:trace contextRef="#ctx0" brushRef="#br0" timeOffset="69360.4345">9889 8473 1392 0,'0'0'282'0,"0"0"-32"16,0 0-58-16,0 0-18 15,0 0-11-15,12 0-23 16,20 0-36-16,30 0 5 15,43 0-28-15,35-3 1 16,9-2-22-16,-13 1-17 16,-36 4-21-16,-33 0-10 15,-21 0-10-15,-10 0-1 16,1 0 0-16,-6 0 0 16,-4 0-1-16,-13 0-28 15,-10 0-48-15,-4 1-43 16,-4 10-96-16,-12 1-127 15,-1-3-368-15</inkml:trace>
  <inkml:trace contextRef="#ctx0" brushRef="#br0" timeOffset="70269.93">12293 8032 1644 0,'0'0'263'15,"0"0"-98"-15,0 0-25 16,0 0-73-16,0 0-48 16,0 0-13-16,0 0 9 15,53 85 5-15,-48-37-3 16,-5 8-7-16,-9-1-1 15,-18-2-8-15,-6-4 5 0,-6-5-5 16,-2-9 0-16,0-10-1 16,4-10-14-16,5-12 8 15,6-3 5-15,5-5 1 16,4-13 0-16,4-3 1 16,5-2 14-16,4 7 31 15,4 4 23-15,0 4 6 16,0 8-33-16,0 0-29 15,12 0-12-15,15 13 7 16,12 4 8-16,14 3 19 16,10 0-7-16,8-4-3 15,3-2-10-15,-1-7-4 16,-2-7-2-16,-4 0 2 16,-7-22-10-16,-6-21-1 0,-9-35-20 15,-17-33-13-15,-13-15-18 16,-15 1 21-16,-15 28 20 15,-12 34 10-15,-28 6 0 16,-36 13 1-16,-24 9 16 16,-29 14 2-16,-4 22 12 15,9 40 1-15,9 23 11 16,17 18 0-16,31 20-2 16,30 14 5-16,33 17-18 15,30-1-1-15,56-6-12 16,47-17-4-16,41-21 10 15,24-16 37-15,9-19-6 16,-6-23-17-16,-20-22-17 16,-23-11-6-16,-38-26 7 15,-28-8-17-15,-9-28 8 0,-7-34 2 16,-9-30-10-16,-5-20 7 16,-29 14-8-16,-14 37 10 15,-10 32-11-15,-16 23 7 16,-31 6-6-16,-44-4-1 15,-65 10-18-15,-32 12-42 16,-13 19-50-16,52 12-111 16,48 7-354-16</inkml:trace>
  <inkml:trace contextRef="#ctx0" brushRef="#br0" timeOffset="77388.9915">14264 2380 1698 0,'0'0'288'0,"0"0"-121"0,0 0-74 15,0 0-80-15,0 0-4 16,21 150 43-16,-16-40 12 16,-5 5-21-16,0-18-21 15,-4-32-4-15,-4-26-6 16,-4-11-11-16,-2 0-1 15,-3-6-7-15,-18-18-88 16,5-4-72-16,2-13-399 0</inkml:trace>
  <inkml:trace contextRef="#ctx0" brushRef="#br0" timeOffset="77532.0912">14045 1995 1676 0,'0'0'157'15,"0"0"-126"-15,0 0-31 0,106-25-11 16,-61 33-8-16,25 36-54 16,-5-3-84-16,-8 2-218 0</inkml:trace>
  <inkml:trace contextRef="#ctx0" brushRef="#br0" timeOffset="78039.3664">14856 2373 1759 0,'0'0'199'16,"0"0"-104"-16,0 0-8 15,-110 38 49-15,74-14-11 16,3 5-16-16,5 5-39 0,6 7-35 16,10 1-24-16,7 1-5 15,5 1-5-15,2-5-1 16,16-6-1-16,7-10-45 15,5-14-27-15,1-9-11 16,1-9-20-16,-6-21 17 16,-6-11-2-16,-10-8 11 15,-8-6 27-15,-2 2 14 16,-8 6 24-16,-12 7 13 16,3 13 57-16,-1 10-1 15,3 9-19-15,6 6-12 16,6 2-25-16,3 6-9 0,0 15 7 15,18 5-6-15,10 2 2 16,11 2-24-16,9-5-10 16,4-7 17-16,5-5-37 15,-6-7-15-15,-1-6 4 16,-13 0 37-16,-8 0 33 16,-13-2 1-16,-5 1 80 15,-8 1 18-15,-3 3-57 16,0 15 16-16,0 6 8 15,0 2-10-15,-2 4-29 16,-3-3-13-16,0-7-11 16,3-8-2-16,2-12-37 15,0-11-132-15,0-13-389 0</inkml:trace>
  <inkml:trace contextRef="#ctx0" brushRef="#br0" timeOffset="78157.4855">15049 2119 386 0,'0'0'0'0,"0"0"-138"0</inkml:trace>
  <inkml:trace contextRef="#ctx0" brushRef="#br0" timeOffset="78679.4587">15380 2355 1099 0,'0'0'748'0,"0"0"-670"16,0 0-67-16,0 0 19 15,-1 86 75-15,-1-49-12 16,2 3-34-16,0 1-37 16,0 1-13-16,0-9-9 15,5-7 0-15,-1-9-1 16,3-14-32-16,1-3 11 15,4-20 21-15,4-14 1 16,1-10-1-16,-2-4 1 16,0 2 0-16,-4 8 6 15,-3 11 18-15,-4 13 25 16,-2 9-5-16,1 5-27 16,1 7-17-16,7 15 0 0,1 7 11 15,7 5 5-15,2 1-4 16,3-2-10-16,4-5-1 15,3-6 10-15,2-10-1 16,3-11 3-16,0-1-4 16,-5-17-1-16,-4-12-1 15,-6-10 1-15,-8-10 2 16,-7-5-4-16,-6-1-5 16,0 5 22-16,0 12 84 15,0 11 4-15,-3 12-37 16,0 10-30-16,0 5-44 15,-1 17-4-15,1 17-4 16,1 14 8-16,2 7 1 16,0 4-1-16,0-1-45 0,0-7-110 15,2 1-29-15,1-15-44 16,-3-17-378-16</inkml:trace>
  <inkml:trace contextRef="#ctx0" brushRef="#br0" timeOffset="78819.6841">15631 2420 1642 0,'0'0'162'0,"0"0"-162"16,168 19-3-16,-75-6-95 0,7-3-538 16</inkml:trace>
  <inkml:trace contextRef="#ctx0" brushRef="#br0" timeOffset="79176.9125">17143 3118 1829 0,'0'0'319'0,"0"0"-93"15,0 0-157 1,0 0-55-16,0 0-13 0,0 0 42 15,-24 113-10-15,17-69-24 16,1 5 0-16,0-2-9 16,0-2-5-16,-1-5-90 15,2-16-216-15,2-12-294 16,1-12-378-16</inkml:trace>
  <inkml:trace contextRef="#ctx0" brushRef="#br0" timeOffset="79378.7583">17174 2898 1445 0,'0'0'211'16,"0"0"-59"-16,0 0-78 16,108-73-24-16,-60 73 35 15,5 0 12-15,-1 17-46 16,-10 10-14-16,-11 1-25 16,-14 3-11-16,-17 0 0 15,-13-3-1-15,-26 0-2 16,-16-3-20-16,-11-5-47 15,-28 0-97-15,15-7-100 16,15-8-278-16</inkml:trace>
  <inkml:trace contextRef="#ctx0" brushRef="#br0" timeOffset="79624.4919">18092 2735 1810 0,'0'0'211'0,"0"0"-58"16,0 0-20-16,-108-5-22 15,53 34 28-15,-5 10-42 16,4 13-27-16,8 6-26 16,11 1-21-16,14 4-11 15,13 0-3-15,10-2-8 16,15-2-1-16,38-1-53 15,41-19-109-15,-6-14-104 16,-4-17-377-16</inkml:trace>
  <inkml:trace contextRef="#ctx0" brushRef="#br0" timeOffset="79961.2463">18292 2931 1930 0,'0'0'278'15,"0"0"-84"-15,0 0-128 16,0 0-48-16,0 0 15 15,-79 89 7-15,57-40-19 16,2 6-3-16,2 0 0 16,3-3-11-16,4-9-6 15,1-12-1-15,7-15-12 0,3-16 5 16,0-5 7-16,2-26 19 16,12-27-19-16,1-28-1 15,8-32 1-15,-4 7 1 16,-5 24 39-16,-5 36 24 15,-6 37 44-15,2 9-13 16,-1 5-56-16,6 7-39 16,2 27-12-16,9 12 12 15,1 10 1-15,3 6 0 16,-3-1-1-16,-2-2-8 16,-2-4-80-16,-1 2-124 15,-3-15-163-15,-5-16-625 0</inkml:trace>
  <inkml:trace contextRef="#ctx0" brushRef="#br0" timeOffset="80125.7498">18195 3188 1753 0,'0'0'270'16,"0"0"-190"-16,0 0-61 15,0 0-6-15,0 0 11 16,116 10 0-16,-22-10-24 15,-13 0-127-15,-6 0-653 0</inkml:trace>
  <inkml:trace contextRef="#ctx0" brushRef="#br0" timeOffset="80310.4142">18982 2928 1039 0,'0'0'1140'0,"0"0"-848"0,0 0-105 16,0 0-96-16,0 0-52 15,0 0-14-15,0 78 46 16,0-31-30-16,0 6-27 16,-1 1-4-16,-6 0-10 15,-3-2-9-15,-5-6-102 16,2-13-202-16,5-14-358 0</inkml:trace>
  <inkml:trace contextRef="#ctx0" brushRef="#br0" timeOffset="80501.9453">19127 2856 1854 0,'0'0'273'0,"0"0"-74"15,0 0-143-15,0 0-45 16,0 0 24-16,0 107 35 16,0-55-21-16,0 2-19 15,-3 0-21-15,-3-6-9 16,0-6-53-16,-1-13-103 15,5-12-110-15,0-13-423 0</inkml:trace>
  <inkml:trace contextRef="#ctx0" brushRef="#br0" timeOffset="80907.8257">19120 2780 1617 0,'0'0'280'0,"0"0"-19"15,0 0-76-15,0 0-82 16,49-76-32-16,-23 74-37 15,9 2-22-15,5 5-11 16,3 12 5-16,-4 5-6 16,-6 1 1-16,-9 4-1 15,-11-1-1-15,-9-1-7 16,-4-1 7-16,-1-3-8 16,-14-4 3-16,-4-1-1 15,1-4 6-15,1-4 0 16,7-3 1-16,4-2 2 15,3-1-1-15,3-1 14 16,0 1 4-16,0 2-10 0,4 6-8 16,10 5 24-16,7 7 29 15,4 3-13-15,0 4-3 16,3 2-22-16,-6 0-4 16,-4-2-6-16,-11-3-5 15,-7-4 6-15,-4-5-5 16,-17-1 7-16,-10-5 1 15,-4-8 1-15,-2-3-5 16,4 0-6-16,3-7-1 16,6-25-90-16,8 1-125 15,10-6-489-15</inkml:trace>
  <inkml:trace contextRef="#ctx0" brushRef="#br0" timeOffset="81155.8806">19730 2411 1795 0,'0'0'349'15,"0"0"-93"-15,0 0-120 16,114 30-32-16,-45 43-7 16,8 47-22-16,-9 15 4 15,-27 4-22-15,-33-17-38 16,-20-32-5-16,-22-15-5 15,-7-18-8-15,0-15 1 16,-16-1-2-16,-22 8-28 16,-20-2-60-16,10-5-136 15,23-23-345-15</inkml:trace>
  <inkml:trace contextRef="#ctx0" brushRef="#br0" timeOffset="81727.6774">20639 3100 514 0,'0'0'1501'15,"0"0"-1207"-15,0 0-86 16,0 0-89-16,0 0-70 16,84-20-30-16,-40 11-19 15,6 5-32-15,17-6-151 0,-13 6-197 16,-14-1-800-16</inkml:trace>
  <inkml:trace contextRef="#ctx0" brushRef="#br0" timeOffset="81881.139">20610 3214 1588 0,'0'0'291'0,"0"0"-58"15,0 0-111-15,0 0-8 16,104-15-46-16,17-5-56 15,23-4-12-15,-23 4-115 16,-29 3-381-16</inkml:trace>
  <inkml:trace contextRef="#ctx0" brushRef="#br0" timeOffset="82319.5076">21735 2856 2039 0,'0'0'229'0,"0"0"-86"16,0 0-91-16,0 0 6 16,-59 73 32-16,43-29-10 15,0 6-26-15,6 6-23 16,1 2-12-16,-1 1-13 16,1-1 0-16,0-7-6 0,0-12-30 15,2-11-48 1,4-16-19-16,1-12-7 0,2-3 73 15,0-28-8-15,0-23-19 16,0-26 26-16,9-32 23 16,4-17 9-16,8 4 0 15,-1 27 44-15,1 35 35 16,-1 29 1-16,3 16-16 16,8 4-28-16,11 8-14 15,7 6-1-15,2 3 15 16,-2 21-12-16,-10 9-12 15,-11 4-11-15,-14 4 5 16,-9 0-6-16,-5-4 0 16,-15-2-1-16,-16-6 1 15,-9-7-1-15,-9-7-16 0,-2-4-60 16,-10-10-84-16,12-1-69 16,14 0-419-16</inkml:trace>
  <inkml:trace contextRef="#ctx0" brushRef="#br0" timeOffset="82643.1297">22466 2665 1820 0,'0'0'264'0,"0"0"-24"16,-86-22-76-16,34 22-19 15,-5 20-25-15,-9 29-44 16,11 6-9-16,7 8-16 16,8 7-11-16,19 0-5 15,3 0-19-15,14-1-4 16,4-5-11-16,15-15-1 15,22 3-29-15,24-13-59 16,30-22-60-16,-11-13-221 16,-9-4-707-16</inkml:trace>
  <inkml:trace contextRef="#ctx0" brushRef="#br0" timeOffset="82825.3855">22617 2888 1910 0,'0'0'343'0,"0"0"-50"15,0 0-180-15,0 0-63 16,0 0-12-16,-51 87 9 16,35-39-14-16,4 5-18 15,3 1-7-15,0 1-8 16,3-3-40-16,0-5-188 16,0-15-314-16,2-17-655 0</inkml:trace>
  <inkml:trace contextRef="#ctx0" brushRef="#br0" timeOffset="83185.1093">22559 2762 1684 0,'0'0'215'15,"0"0"-38"-15,40-78-92 16,-11 57-3-16,5 13-31 16,3 8-33-16,-1 3-2 15,-6 19-8-15,-8 5-2 16,-10 9-6-16,-11 5-1 15,-1 2 1-15,-16 0 1 16,-9-5-1-16,0-8-12 16,0-9-1-16,8-7 7 15,6-7 5-15,6-3 1 16,5-3 1-16,0 2 12 0,2 3-12 16,9 5-1-1,11 7 23-15,2 4 8 0,4 6 1 16,-2 5 3-16,-1 2 0 15,-9-1 5-15,-13-2-20 16,-3-2-10-16,-19-4 9 16,-18-3-8-16,-26-4-2 15,-25-10-9-15,-12-9-46 16,17 0-140-16,24-17-447 0</inkml:trace>
  <inkml:trace contextRef="#ctx0" brushRef="#br0" timeOffset="83394.056">23050 3070 1181 0,'0'0'986'0,"0"0"-848"16,0 0-73-16,0 0-4 15,0 0 29-15,-40 81-42 16,20-47-33-16,0 7-3 15,3-4-11-15,-1 2-1 16,7 0-100-16,6-8-155 16,5-11-531-16</inkml:trace>
  <inkml:trace contextRef="#ctx0" brushRef="#br0" timeOffset="83763.8903">23264 2968 1846 0,'0'0'347'15,"0"0"-27"-15,0 0-147 16,0 0-88-16,0 0-69 16,0 0-16-16,0 0 0 15,-4 80 1-15,1-39-1 16,-3 0 0-16,2-2 0 16,-2-8 0-16,4-10-53 15,2-11-35-15,0-10 27 16,0-4 41-16,2-24 19 15,8-12 1-15,6-25 0 16,5-23 7-16,-4 6 23 0,0 10 16 16,-4 19 39-1,-7 28-3-15,-1 8 1 0,1 9-26 16,2 8-41-16,10 32-16 16,0 10 0-16,7 15 1 15,2 5 5-15,-5-6-6 16,-1 6 0-16,-4-5-42 15,-7-8-79-15,-10-8-143 16,0-14-336-16,-3-15-807 0</inkml:trace>
  <inkml:trace contextRef="#ctx0" brushRef="#br0" timeOffset="83922.3418">23224 3067 1957 0,'0'0'270'0,"0"0"-126"16,0 0-86-16,102-11-26 0,-40 10-25 16,7 1-7-16,7-5-123 15,-10 3-264-15,-16-7-1056 0</inkml:trace>
  <inkml:trace contextRef="#ctx0" brushRef="#br0" timeOffset="84129.6679">23766 2409 1716 0,'0'0'305'0,"0"0"-67"15,80 0-97-15,-19 38 14 16,21 35-16-16,12 45-35 16,-10 18-21-16,-32 2-16 15,-42-8-27-15,-36-21-16 16,-58 0-13-1,-51 1-11-15,-50-7 0 0,26-30-165 16,0-18-515-16</inkml:trace>
  <inkml:trace contextRef="#ctx0" brushRef="#br0" timeOffset="86429.8602">4421 11033 2032 0,'0'0'309'0,"0"0"-124"16,0 0-54-16,0 0-71 16,82-22-56-16,-35 10-4 15,24 2-107-15,-10 2-157 16,-11 2-482-16</inkml:trace>
  <inkml:trace contextRef="#ctx0" brushRef="#br0" timeOffset="86587.8855">4568 11117 1654 0,'0'0'360'15,"0"0"-191"-15,0 0-47 0,0 0-27 16,132-24-62-16,-9 4-26 16,20-2-7-16,-27 6-136 15,-28 2-474-15</inkml:trace>
  <inkml:trace contextRef="#ctx0" brushRef="#br0" timeOffset="87140.4828">5984 10799 1585 0,'0'0'337'0,"0"0"-37"16,0 0-56-16,0 0-46 16,0 0-73-16,0 0-60 15,0 0-43-15,-49 40 5 16,37 1 31-16,-1 9-10 16,5 5-24-16,2 4-5 15,2 4-11-15,-2 4 4 16,-1-1-12-16,1-2 0 15,-5-7-12-15,5-8-52 16,0-15-31-16,2-14-36 16,1-17 7-16,1-5 62 15,-1-28-30-15,0-25-21 16,0-27 17-16,2-23 35 0,1 5 42 16,0 22 19-1,6 24 12-15,7 24 88 0,8-2 16 16,7 0-17-16,8 1-38 15,2 11-28-15,6 9-5 16,-2 8-1-16,-1 3-6 16,-6 8-11-16,-5 12-1 15,-12 3-8-15,-6 4 8 16,-9 2-7-16,-3 1-1 16,-15-2 11-16,-15-1-1 15,-9-3-2-15,-8-3 7 16,-3-6-15-16,1-4 9 15,5-5-10-15,9-4-40 16,11-2-87-16,14 0-117 0,7 0-376 16</inkml:trace>
  <inkml:trace contextRef="#ctx0" brushRef="#br0" timeOffset="87392.6915">6578 10775 1818 0,'0'0'318'15,"0"0"-81"-15,0 0-62 0,-102 21-39 16,60 12-50 0,1 7-17-16,5 9-16 15,11 2-2-15,10 3-16 0,11 3-20 16,4-2-15-16,16-1 0 15,15-5-19-15,43-8-104 16,-6-15-166-16,-4-16-505 16</inkml:trace>
  <inkml:trace contextRef="#ctx0" brushRef="#br0" timeOffset="87749.9569">6912 10961 1026 0,'0'0'1043'0,"0"0"-883"15,0 0-83-15,0 0 48 16,0 0-18-16,-36 100-45 0,27-54-11 16,-4 3-15-16,0-1-2 15,-4-2-19-15,2-7-9 16,1-10-5-16,3-12 0 16,6-17 11-16,2-8 16 15,3-36-12-15,0-33-10 16,5-36 2-16,16-12-8 15,1 20 0-15,1 30 11 16,-6 39 57-16,-5 19 33 16,2 8-33-16,3 6-27 15,9 3-28-15,7 17 4 16,7 19 8-16,6 10 2 16,0 12-9-16,-4 4-6 0,-7 2-6 15,-11-2-6-15,-9-3-17 16,-9-9-78-16,-8-6-89 15,-13-16-171-15,-10-14-402 0</inkml:trace>
  <inkml:trace contextRef="#ctx0" brushRef="#br0" timeOffset="87909.6201">6842 11090 2046 0,'0'0'245'16,"0"0"-165"-16,0 0 24 15,0 0-69-15,0 0-23 16,127 22-6-16,-33-16-6 16,-15-2-226-16,-10-4-1333 0</inkml:trace>
  <inkml:trace contextRef="#ctx0" brushRef="#br0" timeOffset="88095.6032">7713 10880 2304 0,'0'0'382'16,"0"0"-165"-16,0 0-83 16,0 0-87-16,0 0-33 15,0 0 5-15,12 85 11 16,-3-47-12-16,0 6-9 16,-5-1-9-16,-2 1-19 0,4-2-135 15,-3-12-206-15,8-17-765 0</inkml:trace>
  <inkml:trace contextRef="#ctx0" brushRef="#br0" timeOffset="88300.4944">8098 10827 2160 0,'0'0'370'16,"0"0"-128"-16,0 0-141 15,0 0-25-15,0 0-37 16,0 0 28-16,-7 116 2 15,2-62-19-15,-1 0-25 16,-3 2-11-16,0-6-14 16,-1-7-18-16,1-13-136 0,3-21-83 15,1-9-255 1,4-4-394-16</inkml:trace>
  <inkml:trace contextRef="#ctx0" brushRef="#br0" timeOffset="88709.4737">8062 10730 1842 0,'0'0'332'16,"0"0"-87"-16,0 0-57 16,76-75-71-16,-32 63-44 15,7 9-34-15,9 3-12 16,3 8 0-16,-6 9-3 16,-9 5-5-16,-14 1-7 15,-13 2-6-15,-14-2-5 0,-7 2 0 16,-7 2 0-16,-20-1 1 15,-7-4 5-15,-4-3-7 16,2-7 0-16,6-4 0 16,10-8 0-16,11 0 18 15,3 0 62-15,6 0-8 16,0 0-28-16,3 0-26 16,11 2-18-16,9 7 0 15,10 3 1-15,4 6-2 16,0 2 1-16,-2 1 0 15,-7 1-1-15,-10 0 0 16,-10-2-10-16,-8-2-1 16,-14 1 12-16,-20-1 1 15,-11-4-1-15,-11-4-2 16,4-3-23-16,-1-5-34 0,5-2-53 16,-1-9-57-16,12-8-187 15,11-5-745-15</inkml:trace>
  <inkml:trace contextRef="#ctx0" brushRef="#br0" timeOffset="88937.4722">8734 10389 2184 0,'0'0'301'0,"0"0"-151"16,0 0-40-16,135 113 2 0,-63-19-18 15,-8 11-22-15,-21-1-15 16,-40-10-17-16,-19-8-16 16,-44 0-12-1,-28-3-11-15,-24-4-1 0,-16-7-40 16,25-22-162-16,12-15-424 0</inkml:trace>
  <inkml:trace contextRef="#ctx0" brushRef="#br0" timeOffset="89252.2065">5421 11681 2181 0,'0'0'476'0,"0"0"-464"15,180 12-11-15,51-9 44 16,78 0 83-16,61 0-14 16,22 3-32-16,-4 2 6 15,4 5-34-15,-8-5-27 16,-26-2-9-16,-49-5-17 16,-66-1-1-16,-81 0-21 15,-70-5-16-15,-53 0-8 16,-28 0-30-16,-11 1-13 0,-55-3-38 15,-12 1-437 1,-24-1-1259-16</inkml:trace>
  <inkml:trace contextRef="#ctx0" brushRef="#br0" timeOffset="89986.6582">6520 12240 2074 0,'0'0'362'0,"0"0"-120"16,0 0-136-16,0 0-72 15,0 0-10-15,-9 124 15 16,6-60-23-16,0-3-15 15,0 9 0-15,0-3-1 16,-1-3-11-16,1-11-74 16,-3-13-136-16,0-19-92 15,-5-25-249-15,-1-41-16 16,1-14-205-16,4-34 488 16,6-1 295-16,1 1 728 15,3 3-413-15,11 29 61 0,6 20 1 16,5 8-118-1,11 2-118-15,8 0-51 0,6 3-13 16,2 12-10-16,-7 10-12 16,-9 6-35-16,-12 6-13 15,-18 21-7-15,-6 7-11 16,-40 14 11-16,-39 13 7 16,-29 6 0-16,4-11-7 15,22-15-7-15,33-19-79 16,31-19-21-16,7-3-113 0,11 0-573 15</inkml:trace>
  <inkml:trace contextRef="#ctx0" brushRef="#br0" timeOffset="90316.1599">7348 11969 1735 0,'0'0'330'0,"0"0"-15"16,0 0-100-16,-97 38-84 0,55 3-19 15,-4 13 6 1,4 9-15-16,9 2-20 0,13-2-10 15,15-1-37-15,5-1-16 16,18-5-8-16,13-3-12 16,8-7 0-16,8-8 0 15,3-10-12-15,4-9-56 16,11-19-76-16,-13 0-66 16,-12-5-383-16</inkml:trace>
  <inkml:trace contextRef="#ctx0" brushRef="#br0" timeOffset="91158.5084">7981 12261 1400 0,'0'0'352'16,"0"0"14"-16,0 0-26 15,0 0-99-15,0 0-112 16,0 0-62-16,0 0-42 16,-2 3-10-16,-3 33 20 15,1 8-4-15,-1 1-17 16,4 0-5-16,-1-2-8 16,2-6-1-16,0-6-1 15,0-10 1-15,0-11-10 0,0-10-7 16,0-2 17-1,2-27 5-15,5-25-5 0,5-29 1 16,6-26-1-16,0 7 0 16,-3 20 0-16,-2 32 1 15,-5 27 0-15,1 7 29 16,0 9 6-16,7 7-24 16,5 10-11-16,7 25 13 15,3 13 2-15,-1 8-1 16,-4 6-9-16,-7 1-4 15,-7-2-1-15,-5-4-1 16,-7-8-55-16,0-9-86 16,-13-17-111-16,-6-9-254 15,-5-14-617-15</inkml:trace>
  <inkml:trace contextRef="#ctx0" brushRef="#br0" timeOffset="91318.6725">7834 12347 1920 0,'0'0'322'16,"0"0"-155"-16,0 0-78 16,0 0-30-16,137 0-23 15,-26 0-13-15,12 0-23 16,-16-5-12-16,-32 0-238 16,-34-3-727-16</inkml:trace>
  <inkml:trace contextRef="#ctx0" brushRef="#br0" timeOffset="91526.6818">8583 11943 1899 0,'0'0'546'0,"0"0"-476"16,0 0-43-16,118 67 63 15,-20 11 34-15,5 23-37 16,-27 15-35-16,-54 8-18 15,-51 4-13-15,-70 9-21 16,-58 2-1-16,-56-13-105 16,33-37-262-16,-1-25-1420 0</inkml:trace>
  <inkml:trace contextRef="#ctx0" brushRef="#br0" timeOffset="97186.1172">803 10928 1054 0,'0'0'770'16,"0"0"-539"-16,0 0 2 15,-3-73 30-15,1 69-86 16,1 4-103-16,-2 17-47 15,3 18-18-15,0 15 36 16,0 9-6-16,0 5-14 16,0-1-16-16,0-2-7 0,9-6-2 15,0-2-36-15,1 3-84 16,-4-12-160-16,-6-13-372 0</inkml:trace>
  <inkml:trace contextRef="#ctx0" brushRef="#br0" timeOffset="97422.3361">916 10826 1433 0,'0'0'497'15,"0"0"-359"-15,0 0-10 16,0 0-34-16,108-72-31 16,-80 72 3-16,2 3-18 15,-8 15 1-15,-7 7-24 16,-9 8-14-16,-6 3-10 0,-18 3 6 15,-16 1-1-15,-11-2-6 16,-4-2 0-16,-2-7-43 16,9-4-65-16,8-16-98 15,10-4-310-15,15-5-634 0</inkml:trace>
  <inkml:trace contextRef="#ctx0" brushRef="#br0" timeOffset="97780.5364">1736 10565 1410 0,'0'0'383'16,"0"0"-14"-16,0 0-79 15,0 0-104-15,-89-2-77 16,40 38-24-16,-15 22 15 16,6 0 5-16,7 9-30 15,15 2-15-15,23 2-23 0,13 19-14 16,10-12-10-16,20-9-2 15,25-10-11-15,20-22-8 16,32-13-62 0,9-16-50-16,-25-8-121 0,-28-22-361 0</inkml:trace>
  <inkml:trace contextRef="#ctx0" brushRef="#br0" timeOffset="97972.4121">2127 10676 2043 0,'0'0'323'0,"0"0"-73"16,0 0-79-16,0 0-96 16,0 0-54-16,0 0 4 15,-21 88 12-15,21-38-11 16,0 5-11-16,2 2-8 0,2 1-7 16,-1-3-34-16,-3-4-139 15,0-15-314-15,0-19-499 0</inkml:trace>
  <inkml:trace contextRef="#ctx0" brushRef="#br0" timeOffset="98376.0476">2066 10643 1809 0,'0'0'254'16,"0"0"-140"-16,0 0-23 15,0 0-43-15,106-47-28 16,-67 50 7-16,-2 15-2 15,-10 8-6-15,-6 3-11 16,-8 2-2-16,-13 1-5 16,0 1-1-16,-7-4 0 0,-8-4 2 15,-6-5-2-15,4-9 0 16,3-9 1-16,5-2 22 16,1 0 73-16,4-4 18 15,4-1-20-15,0 2-37 16,4 3-38-16,11 0-13 15,9 4-6-15,4 10 0 16,2 5 6-16,-3 4-6 16,-4 2 12-16,-9-1 0 15,-6-1 2-15,-8 1 3 0,0 0 13 16,-15-3 8 0,-11-4-5-16,-5-2-5 0,-5-6-8 15,-2-4-13-15,-1-2-7 16,3-3-34-16,-1 0-85 15,11-3-152-15,9-3-532 0</inkml:trace>
  <inkml:trace contextRef="#ctx0" brushRef="#br0" timeOffset="98599.8668">2711 10406 2191 0,'0'0'366'0,"0"0"-131"16,0 0-115-16,0 0-71 0,0 119 1 15,2-15 35-15,3 16-15 16,-5 3-38-16,0-13-17 16,0-14-15-16,0-20-11 15,-3-9-121-15,1-22-169 16,2-24-594-16</inkml:trace>
  <inkml:trace contextRef="#ctx0" brushRef="#br0" timeOffset="98973.2419">3112 10758 2070 0,'0'0'263'0,"0"0"-198"16,0 0 58-16,0 105 11 0,0-49-25 15,0 6-15-15,0 1-45 16,0 0-13-16,-3-10-19 16,-3-12-11-16,1-13-6 15,1-19 0-15,4-9 1 16,0-20 0-16,0-33-1 16,7-31 0-16,4-28-7 15,1 6 5-15,-3 22 2 16,1 33 9-16,-5 31 65 15,-2 5 29-15,1 4-24 0,4 6-32 16,2 5-37 0,12 24-9-16,8 15-1 0,8 14 12 15,2 10 0-15,-4 6-6 16,-12 0-5-16,-4-4-1 16,-11-6-38-16,-9-12-83 15,0-11-81-15,-13-15-134 16,-5-14-460-16</inkml:trace>
  <inkml:trace contextRef="#ctx0" brushRef="#br0" timeOffset="99156.7398">3118 11036 1272 0,'0'0'1170'16,"0"0"-1005"-1,0 0-30-15,0 0 14 0,0 0-63 16,0 0-56-16,97-25-23 15,-47 19 1-15,1 2-8 16,-4-2-30-16,0-10-98 16,-11 2-243-16,-14-4-934 0</inkml:trace>
  <inkml:trace contextRef="#ctx0" brushRef="#br0" timeOffset="99440.4021">3758 10071 2183 0,'0'0'256'0,"0"0"-176"0,110 11 42 16,-22 42-16-16,21 43-26 15,4 30-16-15,-17 17-1 16,-33 0 5-16,-22-15-15 15,-27-8 1-15,-14-12-10 16,-26-11-10-16,-14-21-14 16,-36-5-10-16,-21-10 5 15,-15-7-15-15,-31-2-1 16,-6-17-96-16,29-13-122 16,12-14-482-16</inkml:trace>
  <inkml:trace contextRef="#ctx0" brushRef="#br0" timeOffset="106476.6793">1284 13329 1594 0,'0'0'387'0,"0"0"-127"15,0 0-32-15,0 0-119 16,0 0-72-16,0 0-16 0,-19 97 49 16,13-37-4-1,0 5-32-15,3 1-21 0,3-1-2 16,0 0-11-16,0-4 0 16,0-8-41-16,0-10-131 15,0-23-143-15,0-14-330 16,0-6-621-16</inkml:trace>
  <inkml:trace contextRef="#ctx0" brushRef="#br0" timeOffset="106692.0498">1245 13314 1445 0,'0'0'183'16,"0"0"77"-16,65-97-39 16,-31 67-86-16,2 8-24 15,4 9-15-15,0 9-40 16,-5 4-20-16,-10 7-5 0,-9 17-2 15,-12 5-20-15,-4 10-3 16,-27 5-4-16,-15 3 4 16,-13 2-5-16,-9 0-1 15,-4-1-41-15,9-7-82 16,9-7-89-16,21-11-185 16,18-13-804-16</inkml:trace>
  <inkml:trace contextRef="#ctx0" brushRef="#br0" timeOffset="106927.6404">2095 13181 1815 0,'0'0'252'0,"0"0"-33"0,0 0-20 15,-111 31-47-15,77 1-31 16,2 11-39-16,4 6-14 15,12 4-26-15,8 3-19 16,8 4-23-16,8 0-1 16,20 1 0-16,17-5-65 15,40-14-116-15,-5-16-179 16,-6-19-542-16</inkml:trace>
  <inkml:trace contextRef="#ctx0" brushRef="#br0" timeOffset="107286.7348">2469 13266 1916 0,'0'0'268'0,"0"0"-195"0,0 0-5 15,-19 87 39-15,11-36-30 16,-1 15-33-16,-1-2-6 16,-1 2 1-16,-1-1-23 15,-1-17-10-15,1-4-5 16,0-16 1-16,3-17 4 15,0-11 16-15,-4-17 12 16,-7-36-13-16,1-30 14 16,5-26-3-16,9 8 24 15,5 23-19-15,3 32-3 16,13 27 19-16,3 3-17 0,5 8-15 16,6 6-5-16,4 6-6 15,3 21 17-15,1 11-9 16,-3 7-4-16,-3 4-10 15,-4 4-4-15,-4 1-1 16,-8-3-22-16,-2-6-72 16,-14-4-73-16,0-15-173 15,0-12-498-15</inkml:trace>
  <inkml:trace contextRef="#ctx0" brushRef="#br0" timeOffset="107429.4302">2169 13549 74 0,'0'0'1827'16,"0"0"-1629"-16,0 0-144 0,97-5-36 15,2 5-18-15,-14 0-26 16,-2 0-349-16</inkml:trace>
  <inkml:trace contextRef="#ctx0" brushRef="#br0" timeOffset="107637.4409">3043 13541 2230 0,'0'0'343'16,"0"0"-185"-16,0 0-60 16,0 0-29-16,0 0-47 15,0 0 4-15,30 74-4 16,-18-43-10-16,-3 3-12 0,0 2-16 15,0 7-122-15,-5-11-332 16,-1-13-1045-16</inkml:trace>
  <inkml:trace contextRef="#ctx0" brushRef="#br0" timeOffset="107830.8066">3397 13291 2234 0,'0'0'350'15,"0"0"-165"-15,0 0-111 16,0 0-39-16,0 0 12 0,0 95-3 16,3-46-8-16,1 6-30 15,-4 1-6-15,0 3 0 16,0-4-70-16,0-6-106 16,-9-17-291-16,3-18-523 15</inkml:trace>
  <inkml:trace contextRef="#ctx0" brushRef="#br0" timeOffset="108209.6679">3355 13266 1864 0,'0'0'283'0,"0"0"-140"16,0 0-45-16,55-77-43 16,-18 64-4-16,5 9-10 15,1 4-5-15,-7 9-20 16,-10 14-16-16,-8 9 1 0,-11 6 4 15,-7 5-5-15,-9 3 0 16,-12-3-1-16,-9-2 0 16,5-11 1-16,-2-7-6 15,11-11 6-15,4-4 68 16,7-6 73-16,5-2-18 16,0 0-41-16,0 0-31 15,6 0-39-15,12 0-6 16,9 3-6-16,3 4 1 15,9 7-1-15,1 5 1 16,-4 4-2-16,-5 4 1 16,-9 1-1-16,-13 4 0 15,-9 0-8-15,-10-1 8 0,-25 0-19 16,-18-4-25-16,-7-7-36 16,-34-17-62-16,14-3-130 15,13-4-339-15</inkml:trace>
  <inkml:trace contextRef="#ctx0" brushRef="#br0" timeOffset="108472.5404">3576 12908 2034 0,'0'0'295'0,"0"0"-169"15,111 17 42-15,-46 16-41 16,12 25-10-1,5 30-11-15,-10 25-37 0,-23 11-14 16,-36-6-6-16,-22-2-16 16,-37-15-18-1,-21-1-7-15,3-24-8 0,7-17 1 16,13-24 1-16,9-14-2 16,4-1-37-16,3-9-71 15,11-15-74-15,11-20-175 16,6-17-1204-16</inkml:trace>
  <inkml:trace contextRef="#ctx0" brushRef="#br0" timeOffset="108661.2433">4505 13515 2379 0,'0'0'275'0,"0"0"-167"16,0 0-26-16,0 0 21 15,0 0-51-15,0 0-29 16,116 0-23-16,-71 0-21 16,7-1-105-16,-13 1-154 15,-17 0-462-15</inkml:trace>
  <inkml:trace contextRef="#ctx0" brushRef="#br0" timeOffset="108836.4616">4318 13871 2060 0,'0'0'589'0,"0"0"-540"0,0 0-31 15,106-12 33-15,-13-8 11 16,-2 1-38-16,-5-2-24 16,11-17-43-16,-37 7-257 15,0-6-818-15</inkml:trace>
  <inkml:trace contextRef="#ctx0" brushRef="#br0" timeOffset="109374.0882">4560 11867 1852 0,'0'0'360'15,"0"0"-128"-15,0 0-147 16,0 0-56-16,137 93 138 16,-11-12 3-16,24 10-39 15,11 1-43-15,-10-11-21 16,-26-14 2-16,-13-5-19 16,-25-11-33-16,-26-15-17 0,-21-10 0 15,-18-9-15-15,-5-5-50 16,-10-1-53-16,-32-11-51 15,-17 0-25-15,-18-11-421 16</inkml:trace>
  <inkml:trace contextRef="#ctx0" brushRef="#br0" timeOffset="109835.2689">4451 11944 1737 0,'0'0'318'15,"0"0"-17"-15,0 0-118 16,0 0-88-16,0 0-61 15,0 0-11-15,0 0 29 16,-6 100-6-16,6-65-15 16,5-2-17-16,1-7-8 15,0-6-6-15,-1-8 0 16,-2-11-5-16,2-1 4 0,-2-20 1 16,5-17 1-1,2-26-1-15,2-24 0 0,7-26 0 16,2 16 1-16,-5 24 8 15,-2 35 40-15,-8 30 54 16,3 3-28-16,4 5-44 16,13 9-22-16,13 21 8 15,14 16 26-15,10 10-16 16,17 13-12-16,11 19-15 16,14 9 0-16,-18-15-139 15,-19-26-381-15</inkml:trace>
  <inkml:trace contextRef="#ctx0" brushRef="#br0" timeOffset="111160.2068">5597 13511 1780 0,'0'0'353'0,"0"0"-146"16,0 0-50-16,0 0-89 15,0 0-59-15,0 0 12 16,-8 107 18-16,4-50-23 15,-2 3-7-15,1 3-8 16,-2-5-1-16,1-6-16 16,-7-9-147-16,2-13-144 15,-1-17-357-15</inkml:trace>
  <inkml:trace contextRef="#ctx0" brushRef="#br0" timeOffset="111377.6542">5502 13452 780 0,'0'0'734'0,"0"0"-468"0,35-94-1 16,-11 69-97-16,0 11-78 16,6 9-29-16,0 5 13 15,-5 10-37-15,-7 12 11 16,-9 9-2-16,-9 5-16 16,-9 4-7-16,-26 3 6 15,-14 0-2-15,-7-2-14 16,-7-3-13-16,5-5-27 15,10-12-118-15,12-9-123 16,23-12-436-16</inkml:trace>
  <inkml:trace contextRef="#ctx0" brushRef="#br0" timeOffset="111620.9074">6119 13332 687 0,'0'0'1364'0,"0"0"-1165"16,0 0 13-16,0 0-78 16,0 0-12-16,-87 94-3 15,64-47-16-15,6 5-20 16,4-1-21-16,7 4-23 16,6 1-25-16,0 0-13 15,21-3-1-15,9-5-26 16,13-9-81-16,43-27-61 15,-9-11-124-15,-3-5-389 0</inkml:trace>
  <inkml:trace contextRef="#ctx0" brushRef="#br0" timeOffset="111810.9221">6542 13456 1835 0,'0'0'314'0,"0"0"55"15,0 0-173-15,0 0-127 16,0 0-48-16,0 0 13 15,-36 95 14-15,32-50-11 16,2 2-17-16,1 1-14 16,1-1-6-16,0-6-42 15,0-8-104-15,4-23-151 0,1-10-392 16,-2 0-660-16</inkml:trace>
  <inkml:trace contextRef="#ctx0" brushRef="#br0" timeOffset="112205.4481">6506 13358 1642 0,'0'0'363'0,"0"0"-122"16,0 0-123-16,0 0-70 15,104-67-24-15,-68 67 8 16,5 0 8-16,-8 11-19 16,-11 12-7-16,-10 7-14 15,-12 6 0-15,-1 3 1 16,-25 3-1-16,-8-5 0 0,-2-2 0 15,2-11-1 1,5-8-1-16,7-8 2 0,10-8 12 16,3 0 72-16,9-5 33 15,0-3-31-15,9-3-38 16,14 7-27-16,8 2-20 16,6 2 0-16,2 4 0 15,0 13-1-15,-6 3 8 16,-8 3-7-16,-6 2 1 15,-11 0 4-15,-8 0-5 16,-3 1 8-16,-21-3-3 16,-4-2-5-16,-10-6 8 15,-7-5-9-15,-1-6-10 16,0-4-57-16,4 0-72 16,8 0-137-16,10-4-256 0,15-3-357 15</inkml:trace>
  <inkml:trace contextRef="#ctx0" brushRef="#br0" timeOffset="112490.3002">7297 13191 1976 0,'0'0'334'0,"0"0"28"16,0 0-129-16,0 0-104 16,0 0-85-16,-40 75-5 0,20 2 20 15,6 20 10 1,5 14 0-16,7-4-38 16,2-4-21-16,0-14-9 0,0-14-1 15,0-20-16-15,6-23-111 16,18-14-105-16,-2-9-278 15,-1-9-851-15</inkml:trace>
  <inkml:trace contextRef="#ctx0" brushRef="#br0" timeOffset="112836.6347">7767 13503 2111 0,'0'0'260'0,"0"0"-147"16,0 0 43-1,0 109-44-15,0-58-38 0,-1 7-21 16,-10 1-19-16,0-3-21 16,-3-9-5-16,5-11-8 15,1-16-1-15,1-18 1 16,1-9 7-16,4-41-7 16,2-35-9-16,5-29 7 15,13 6 2-15,0 24 0 16,-2 32 29-16,-2 30 50 15,0 3-7-15,3 6-23 16,4 7-19-16,2 4-16 16,6 24-4-16,2 13 1 0,2 9-2 15,-3 11-9 1,-8 2 0-16,-4 4-9 0,-9-4-81 16,-9-2-111-16,-13-14-292 15,-7-21-670-15</inkml:trace>
  <inkml:trace contextRef="#ctx0" brushRef="#br0" timeOffset="112996.3967">7713 13684 2092 0,'0'0'288'0,"0"0"-111"16,0 0-97-16,102-13-13 15,-38 10-22-15,6 2-31 0,-12 1-14 16,9-7-70-16,-19 2-273 15,-15-7-1057-15</inkml:trace>
  <inkml:trace contextRef="#ctx0" brushRef="#br0" timeOffset="113236.2878">8111 13191 2099 0,'0'0'291'16,"0"0"-141"-16,0 0-41 15,108-7 13-15,-54 36-31 16,13 24 2-16,4 24 31 16,-11 20-12-16,-21 9-22 15,-32-6-15-15,-14-9-35 16,-29-23-11-16,-3-14-16 16,2-16-4-16,-5-9-7 0,-6-2-2 15,-4-3-51-15,-2-14-162 16,13-10-264-16,18-3-1742 0</inkml:trace>
  <inkml:trace contextRef="#ctx0" brushRef="#br0" timeOffset="114277.4863">9330 13726 2335 0,'0'0'385'0,"0"0"-121"16,0 0-141-16,0 0-5 15,0 0-61-15,0 0-57 16,0 0-13-16,54-5-127 16,-8-7-172-16,9-6-690 0</inkml:trace>
  <inkml:trace contextRef="#ctx0" brushRef="#br0" timeOffset="114559.0792">10139 13455 687 0,'0'0'1516'16,"0"0"-1248"-16,0 0-11 15,0 0-133-15,0 0-12 16,0 0-70-16,0 0-41 0,-26 54 0 15,17-5 8 1,2 7-8-16,-4 6 0 0,1 2-1 16,1-4-8-16,0-6-116 15,3-19-154-15,2-15-215 16,4-20-388-16</inkml:trace>
  <inkml:trace contextRef="#ctx0" brushRef="#br0" timeOffset="114752.771">10106 13372 1423 0,'0'0'376'0,"33"-97"-63"16,-9 76-146-16,2 4-44 16,10 5-38-16,6 5-35 15,0 7 10-15,-3 8-13 16,-8 17-15-16,-7 7-9 16,-17 7-12-16,-7 2 4 0,-21 2-8 15,-33 4-7-15,-5-7-1 16,-7-7-54-16,2-3-158 15,25-15-282-15,15-7-688 16</inkml:trace>
  <inkml:trace contextRef="#ctx0" brushRef="#br0" timeOffset="114964.1903">10738 13236 1972 0,'0'0'309'0,"0"0"19"15,0 0-136-15,-114 0-71 16,78 24-35-16,4 9-22 16,9 6-24-16,9 8-17 15,12 0-9-15,2 6-14 16,27-3-1-16,25 3-43 16,31-14-87-16,24-23-59 0,-13-12-273 15,-19-8-641-15</inkml:trace>
  <inkml:trace contextRef="#ctx0" brushRef="#br0" timeOffset="115276.397">11108 13439 1340 0,'0'0'694'16,"0"0"-391"-16,0 0-70 15,0 0-144-15,0 0-59 16,0 0 28-16,0 0-6 0,-43 100-8 16,32-60-16-1,0-4-11-15,1-3-10 0,4-8-1 16,2-11-6-16,2-14 6 15,2-5 22-15,0-37 13 16,12-30-26-16,9-26-3 16,-2 3-5-16,0 20 53 15,-6 26-8-15,-4 32 11 16,-2 2 9-16,2 8-19 16,5 7-19-16,2 7-33 15,10 25 5-15,6 14 3 16,1 10-8-16,-3 7-1 15,-9-2-9-15,-11 1-55 16,-8-6-85-16,-4-8-112 16,-15-15-310-16,-4-19-772 0</inkml:trace>
  <inkml:trace contextRef="#ctx0" brushRef="#br0" timeOffset="115411.0457">11069 13484 2004 0,'0'0'316'0,"0"0"-79"15,0 0-172-15,139-22-36 16,-58 22-20-16,-1 0-9 16,8 0-19-16,-34 0-164 15,-11-3-366-15</inkml:trace>
  <inkml:trace contextRef="#ctx0" brushRef="#br0" timeOffset="115620.861">11625 12844 2023 0,'0'0'228'0,"0"0"-71"15,129 81 20-15,-50 14 5 16,5 39-39-16,-14 19-11 16,-33-2-26-16,-37-14-31 15,-49-19-50-15,-42-9-20 16,-35-12-5-16,-32-19-58 15,29-30-170-15,5-23-500 0</inkml:trace>
  <inkml:trace contextRef="#ctx0" brushRef="#br1" timeOffset="130074.1439">1523 14000 46 0,'0'0'1214'0,"0"0"-1156"16,106 25-56-16,-43-11 5 15,8 0 19-15,13 3 2 16,22 4-1-16,16 3-1 16,5-2 22-16,-8-2 0 0,-10-7 22 15,-9-3-16-15,0-3 11 16,7-2 13-16,-4-2-24 16,-2-3-7-16,-2 0 3 15,-10 0-5-15,-15 0-18 16,-15 3-1-16,-15 3-10 15,-4 2-15-15,3 1 7 16,2 2-7-16,4 3 14 16,-9-2-6-16,-8 2-1 15,-7-2 0-15,-4 0-7 16,-2-3 1-16,-5 0 4 16,2-3-5-16,-2-1 8 15,3-2 4-15,3-1 6 16,4-2 4-16,6 0 3 15,4 0 2-15,2-6-7 0,5-5-12 16,-2-2-8-16,0-3 8 16,0-2 9-16,-6-3 0 15,5-3 11-15,-6-2-5 16,-2-3-5-16,-2-3 0 16,-5-6-8-16,-4-8-2 15,-3-24 6-15,-4-30-14 16,-2-23 6-16,1-10 1 15,-2 6-8-15,3 13 6 16,1 14-5-16,0 10-1 16,-2 15 1-16,-3 19-1 15,-4 17 0-15,-4 3 0 16,0 0 0-16,0-7 1 16,0-1 0-16,-9 1 6 0,-2 4-6 15,-3 3 5-15,-1 2-4 16,-2 5-1-16,1 0 8 15,-2 4-2-15,-1 1-6 16,5-1 0-16,-5 1 0 16,3-2-1-16,-1 5 1 15,0 1-1-15,0 6 1 16,-1-1-1-16,-2 5 0 16,-3 3 0-16,-6 3 1 15,-5 4 8-15,-10 0-9 16,-9 2 0-16,-8 12 0 0,-18 3 0 15,-18 6-1-15,-18 5 1 16,-5-1 0-16,7-4 0 16,9-5 1-16,10-5 0 15,-3-2-1-15,-7-1 0 16,-4-1 6-16,-5 2-6 16,-2 0-1-16,0 4-1 15,0 6 1-15,-1 1 0 16,7 3 1-16,9 1-1 15,17-5 1-15,20-4 1 16,15-4-1-16,5-1 2 16,-3 1-1-16,-8 3-1 15,-3 1 0-15,1 0 0 16,-4 2-1-16,-4 1 0 16,0 1 0-16,-5 0 1 0,-4-3-1 15,1-1 0-15,2-1 1 16,3-3-1-16,12-3 1 15,9-3 0-15,13-1 1 16,12-2-1-16,9 0 0 16,6-1-1-16,2-1-6 15,2 5 0-15,-2 3 0 16,-2 2 6-16,-2 5-5 16,1 5 5-16,-2 6 1 15,0 5 0-15,3 3-1 16,3 7 0-16,0 2 0 15,0 2 1-15,3 6-1 16,0 1-1-16,6 1 1 0,6 4-9 16,4-1 9-16,-1-2 0 15,3-1 1-15,3-1-1 16,-3-4 2-16,1-5-1 16,1-5 2-16,-5-2-1 15,7-4 5-15,-7-3-6 16,4-2 2-16,-2-4 5 15,-1-4-2-15,-2-1-4 16,-1-3-1-16,-3 0 2 16,1-3-1-16,1-2 6 15,-1-2 4-15,4 0-5 16,4-3 1-16,6-2 13 16,3-1 5-16,8-4 2 15,7 0 8-15,8-4 3 16,3-5-19-16,5 1-7 0,1 0-12 15,-2 1 1-15,-3 3 0 16,-7 0-1-16,-6 3 2 16,-14-1-1-16,-7 2 0 15,-8 0-1-15,-8 0-16 16,-4 0-67-16,-1 0-81 16,0 3-223-16,-9 1-748 0</inkml:trace>
  <inkml:trace contextRef="#ctx0" brushRef="#br1" timeOffset="132763.7363">6067 14333 973 0,'0'0'12'0,"0"0"-12"16,0 0 0-16,0 0 33 15,0 0 81-15,0 0-1 16,-69-8-24-16,69 8-28 16,0 0-37-16,0 0-14 0,0 0-2 15,3 0-8-15,12 5 1 16,3 6 37-16,7 0 23 15,8 1 3-15,13-1-1 16,20-2 1-16,23 1-6 16,29-6 14-16,12-1-6 15,1-3-9-15,-1 0-6 16,-12-4-6-16,4-4-15 16,2 2-23-16,-6 2 1 15,-3 1 0-15,-1 3 1 16,-2 0-7-16,-3 0 8 0,-3 0 0 15,-6 0 1 1,7 0 1-16,1 0 2 0,8 0 0 16,5 0-7-16,4 0 5 15,5 1-12-15,6 4 1 16,4 1 9-16,3-1-10 16,-1-1 6-16,-4 2 4 15,1-4-10-15,-4 1 2 16,-1-3 4-16,-6 0 7 15,3 0-11-15,3 0 12 16,-2 0-5-16,1 0 3 16,1 0 1-16,-4-3-2 15,-4 1 2-15,-5-1-3 0,-8-1-8 16,-8-1 4 0,-5 0-5-16,-11-1 7 0,-14 2-7 15,-15 0 0 1,-13 1 7-16,-4 0-8 0,10 1 6 15,5-3-5-15,6 3 6 16,-1-1-7-16,-4-1 0 16,-1 4 1-16,-2-3 0 15,-5 3 5-15,-4 0-4 16,-6-2-2-16,-6-1 6 16,-3 1-5-16,-4-3 0 15,0-2 10-15,2-3 14 16,2-4 8-16,-1-6-5 15,3-6-4-15,3-8 2 0,-1-10-8 16,8-18 3-16,5-22-20 16,4-26 12-16,1-9-13 15,-6 3 1-15,-12 14 8 16,-13 30-8-16,-10 16 5 16,-5 13-4-16,-4-1 4 15,-2-4-5-15,-2-8-1 16,0-7 0-16,0 4 1 15,-7 3 6-15,-8 7-5 16,0 5-1-16,-6 6 5 16,-1 4-6-16,-3 5 1 15,-4 4-1-15,-5 4 1 16,-8 1-1-16,-21 3 0 0,-25 5 0 16,-26 3-1-1,-15 6 1-15,-1 1 0 0,5 1 0 16,7 1 0-16,-1 0 0 15,-4 0 1-15,3 0 0 16,0 0 0-16,1 0-1 16,3 1 0-16,1 3 0 15,-1 1-1-15,1 0 1 16,-5 1 0-16,-1 0-1 16,1-1 1-16,-1-1 0 15,1 1-1-15,1 1 1 16,0 0-1-16,0 2-7 15,-4 3 7-15,-2 2 0 0,0-3 0 16,2 3 1-16,1-2-1 16,6 0 1-16,4-2 1 15,6-1-1-15,5 0 0 16,5-1 0-16,2-1-2 16,-1 3 1-16,-5-1 0 15,-6 1 0-15,3 0-5 16,0-1 5-16,0-1 0 15,0-2 1-15,-1 0 1 16,1-2-1-16,0 0 0 16,5-3-2-16,4 0-4 15,-2 0 6-15,2 0-1 16,-3 0 1-16,3 0 0 0,6 0 0 16,3 0 1-16,2 0-1 15,-2 0 0-15,4 0 0 16,7 0-1-16,14 0 1 15,12 3 1-15,3-2-1 16,-7 1-1-16,-3-2 1 16,-8 0-1-16,2 0 1 15,4 0 0-15,-1-4 1 16,0-4-1-16,0-2 0 16,4 3 0-16,-1-1 0 15,1 2 1-15,-1 6-1 16,-3 0 0-16,1 0 0 15,-2 3 0-15,1 8-1 16,-2 1 0-16,2 3 0 0,3 2 0 16,7 1-1-1,2 4-4-15,7-2 6 0,2 5-9 16,7-1 8-16,7-2-7 16,8-1-4-16,5 1-9 15,4-3-5-15,6 2 2 16,0 1 13-16,11 3 2 15,6 2 9-15,1 2 0 16,5 2 0-16,0 5 0 16,1 3-8-16,-2 5 7 15,0 4 1-15,-2 5-1 16,1 11 1-16,-4 0 0 16,-4 1 1-16,0 1-1 15,-5-10 0-15,1 2 0 16,-2-3 0-16,-1-2 1 0,2-3-1 15,4-2-1-15,-1-4 1 16,6-4 1-16,3-1 0 16,3-5 1-16,4-2 6 15,3-4-7-15,3 0 6 16,4-3-6-16,3 0 0 16,-1-1 1-16,2-2-1 15,-4 0-1-15,4-3 0 16,-3 0 1-16,-2-1-1 15,-2-2 1-15,3-1 11 16,-3-2-5-16,2-2 5 16,3-6 3-16,7-5 6 15,5 0 17-15,6-12 9 16,7-9-9-16,3-1-8 0,-3 1-7 16,-6 0-10-16,-5 5-12 15,-10 3 0-15,-11 4-1 16,-9 3 1-16,-10 5-1 15,-5 1-64-15,-7 0-101 16,-1 0-119-16,0 0-306 0</inkml:trace>
  <inkml:trace contextRef="#ctx0" brushRef="#br1" timeOffset="134258.0817">13987 12854 2261 0,'0'0'271'0,"0"0"-173"0,0 0-84 16,0 0-13-16,0 0 10 15,12 80-2-15,-11-39-2 16,1 1-1-16,-2-4-6 15,0-4-83-15,-5-10-193 16,-5-16-572-16</inkml:trace>
  <inkml:trace contextRef="#ctx0" brushRef="#br1" timeOffset="134405.2143">13970 12475 1607 0,'0'0'188'0,"0"0"-130"15,0 0-58-15,0 0-1 0,0 0-24 16,111 134-115-16,-64-70-218 16,-3-6-707-16</inkml:trace>
  <inkml:trace contextRef="#ctx0" brushRef="#br1" timeOffset="134692.5324">14337 12864 1355 0,'0'0'347'0,"0"0"-140"16,0 0-119-16,0 0 39 15,-21 75-33-15,11-42-30 16,-2 4-28-16,0 4-10 16,2-2-5-16,-1-7-9 15,5-6-11-15,2-11 7 16,4-13-8-16,0-4 1 16,15-25 14-16,15-13 0 15,8-9 20-15,3 3 35 0,5 2 30 16,-1 13-12-1,-2 11-14-15,-1 11-11 0,-6 9-28 16,-1 2-18-16,-5 20-8 16,-4 6-8-16,0 8 0 15,-2 6-1-15,0 2-27 16,27 7-149-16,-7-10-305 16,1-12-1305-16</inkml:trace>
  <inkml:trace contextRef="#ctx0" brushRef="#br1" timeOffset="135404.6893">16021 12954 2004 0,'0'0'242'0,"0"0"-192"16,0 0-40-16,0 0 12 15,84 32 7-15,-44-14-15 16,3 0-6-16,1-6-7 16,-3-9 1-16,-3-3-1 15,-5-8 1-15,-3-18-2 16,-4-5 1-16,-8-7 5 16,-8-5 9-16,-10-1 34 15,0 0 34-15,-22 6-4 16,-10 8 13-16,-8 11-14 0,-6 17-35 15,-4 3-10-15,0 30-5 16,1 12-5-16,7 12-5 16,11 17-8-16,16 19-4 15,15-8-5-15,2-11 0 16,28-15-1-16,26-25-34 16,31-15-63-16,29-17-48 15,-7-24-108-15,-2-41-241 16,-22-15-28-16,-24-5 338 15,1-9 184-15,-28 21 38 16,-10 20 200-16,-15 17 81 16,-8 9-32-16,-1 3-66 15,0 4-77-15,-3 7-32 0,-13 13-53 16,-3 3-42-16,-2 24-16 16,-2 12 5-16,4 7-6 15,2 3 0-15,7-3 0 16,10-3-1-16,0-12-4 15,6-13-41-15,12-11 4 16,6-7 31-16,3-17 10 16,3-10 1-16,-5-2 12 15,0-1 46-15,-8 8 18 16,-7 8 39-16,-6 8-11 16,-2 6-48-16,-2 9-44 15,0 19-12-15,0 11 27 16,-2 11 6-16,-2 3-15 15,-2 2-5-15,-1-6-7 0,1-11-6 16,3-8-61-16,3-30-111 16,0 0-352-16,16-22-770 0</inkml:trace>
  <inkml:trace contextRef="#ctx0" brushRef="#br1" timeOffset="135721.1175">17277 12329 185 0,'0'0'1379'16,"0"0"-1140"-16,0 0 4 16,0 0-39-16,-79 102-33 15,54-56-49-15,1 0-42 0,3-2-34 16,3-8-26-16,8-13-19 16,7-12 8-16,3-11 28 15,18-10 63-15,16-21-40 16,14-9-18-16,3-2 1 15,2 0 16-15,-6 9-12 16,-7 11 3-16,-10 14-11 16,-8 8-21-16,-3 8-17 15,-2 22 5-15,-4 12-6 16,-3 20 0-16,-10 21 0 16,0-5-1-16,0-6-59 15,-12 13-97-15,3-29-140 16,4-8-666-16</inkml:trace>
  <inkml:trace contextRef="#ctx0" brushRef="#br1" timeOffset="135922.5298">17792 13048 2119 0,'0'0'280'0,"0"0"-187"16,0 0-47-16,97-2 12 16,-57 2-27-16,1 0-31 15,17 0 0-15,-12 0-214 16,-7 0-634-16</inkml:trace>
  <inkml:trace contextRef="#ctx0" brushRef="#br1" timeOffset="136144.7629">18699 12862 2004 0,'0'0'512'16,"0"0"-342"-16,0 0-97 16,0 0-29-16,0 0 16 15,0 0 13-15,0 99-31 16,7-60-27-16,-1 1-14 0,-1-2-1 15,-1-3-26 1,8 2-98-16,-3-11-254 0,5-11-753 0</inkml:trace>
  <inkml:trace contextRef="#ctx0" brushRef="#br1" timeOffset="136518.5994">19191 12378 1785 0,'0'0'270'0,"-146"-17"-63"16,23 22 39-16,-18 35-48 15,8 26-37-15,14 29-37 0,23 17-30 16,11 13-19 0,13 15-7-16,17-3-31 0,22-11-13 15,28-16-13-15,9-25-10 16,27-28 7-16,30-5-8 15,36-19 6-15,30-15 0 16,29-16 5-16,-1-21-2 16,-9-29 6-16,-3-19-6 15,-1-14-9-15,5-19 9 16,-5-17-2-16,-9-12-6 16,-27-5-1-16,-38 13 14 15,-38 27-2-15,-30 27 6 16,-50 5 19-16,-89-8-19 15,-70 0-18-15,-70 4-42 16,-43 23-145-16,83 27-138 0,35 7-720 16</inkml:trace>
  <inkml:trace contextRef="#ctx0" brushRef="#br1" timeOffset="137394.7445">1468 15576 1870 0,'0'0'320'16,"0"0"-19"-16,0 0-140 0,0 0-114 15,0 0-36-15,0 0 1 16,21 97 47-16,-11-45-9 16,-1 5-34-16,-1 2-10 15,2 1 2-15,-5 2-8 16,-2 0 0-16,-3-6-8 15,0-6-77-15,0-10-127 16,-11-20-105-16,-4-10-380 16,0-10 122-16</inkml:trace>
  <inkml:trace contextRef="#ctx0" brushRef="#br1" timeOffset="137628.8719">1349 15557 1413 0,'0'0'256'0,"0"0"-94"16,55-82 21-16,-19 57-43 15,0 8-36-15,11 10-21 16,-5 7-34-16,-1 3-27 16,0 16-10-16,-11 8 0 15,-12 2-6-15,-8 4 13 16,-10 1 13-16,0 2 15 16,-16-3 5-16,-8-3-13 15,-6 0-24-15,-6-5-15 16,-1-4 0-16,-5-5-25 15,-12-12-171-15,10-4-179 16,8 0-618-16</inkml:trace>
  <inkml:trace contextRef="#ctx0" brushRef="#br1" timeOffset="137922.4539">2380 15404 1064 0,'0'0'927'0,"0"0"-726"16,0 0 47-16,0 0-104 16,-87 49-47-16,53-2-6 15,1 9-15-15,1 8-8 16,7-1-14-16,13 2-3 0,8 0-27 15,4-1-15-15,13-3-8 16,15-1 0-16,7-10-1 16,10-8-23-1,29-26-91-15,-8-11-147 0,-8-7-293 0</inkml:trace>
  <inkml:trace contextRef="#ctx0" brushRef="#br1" timeOffset="138787.288">2798 15594 1974 0,'0'0'359'15,"0"0"-133"-15,0 0-138 16,0 0-61-16,0 0 10 16,-25 82 3-16,19-43-7 15,-3-3-6-15,5-1-11 16,1-5-8-16,1-5-8 16,1-7 1-16,1-5-1 15,0-10 0-15,0-3 1 16,0-9 10-16,0-20-2 15,0-24-9-15,3-23 2 16,4 0 7-16,2 9-8 16,-3 10 4-16,0 24-4 0,0 5 26 15,2 6 29-15,2 13-13 16,2 9-31-16,12 8-11 16,7 18 11-16,2 11-3 15,3 9 10-15,-6 0-2 16,-5 4-7-16,-7 0-9 15,-2-4-1-15,-6-2 0 16,-2-8-8-16,-5-5-60 16,-3-14-62-16,0-7-148 15,-3-10-308-15</inkml:trace>
  <inkml:trace contextRef="#ctx0" brushRef="#br1" timeOffset="138966.1077">2670 15729 1974 0,'0'0'272'0,"0"0"-134"15,0 0-104-15,0 0-21 16,0 0-11-16,127-17-2 16,-48 7-15-16,-12 3-151 15,-13 2-465-15</inkml:trace>
  <inkml:trace contextRef="#ctx0" brushRef="#br1" timeOffset="139187.387">3248 15451 2141 0,'0'0'388'0,"0"0"-211"15,0 0-95 1,0 0-49-16,0 0 2 0,22 83 86 15,-3-38-30-15,-1 1-52 16,0 3-21-16,-4 2-8 16,-4 2-5-16,-3 5-5 15,-1-7-89-15,3-4-112 16,0-12-274-16,2-21-309 0</inkml:trace>
  <inkml:trace contextRef="#ctx0" brushRef="#br1" timeOffset="139395.2635">3659 15582 1974 0,'0'0'583'0,"0"0"-471"15,0 0-54-15,0 0-28 16,0 0 53-16,5 84-7 16,-2-38-31-16,0 5-10 15,-2 2-7-15,-1 3-14 16,0-3-13-16,0-6-1 15,0-7-26-15,0-11-83 16,0-21-104-16,0-8-272 16,2-4-408-16</inkml:trace>
  <inkml:trace contextRef="#ctx0" brushRef="#br1" timeOffset="139844.7961">3658 15643 1994 0,'0'0'368'15,"0"0"-173"-15,0 0-31 16,0 0-110-16,0 0-31 16,0 0-17-16,0 0-6 15,110-69 0-15,-77 69 0 16,-5 0 0-16,-5 13-1 16,-7 5-5-16,-7 6 5 15,-6 3 0-15,-3 4-1 0,-3 0-21 16,-11-1-6-16,-4-6 8 15,2-6-1-15,2-6 11 16,7-9 11-16,3-3 13 16,4 0 68-16,0-3-11 15,1-6-21-15,11-1-19 16,3 2-9-16,5 3-9 16,0 4-1-16,4 1-5 15,-2 0-6-15,0 9 0 16,0 7 1-16,-4 3 0 15,-5 5-1-15,-5 0 2 16,-8 1 5-16,0 0 1 16,-15 4-1-16,-15-3 7 0,-6 1-5 15,-4-4 0-15,1-2-9 16,5-5 6-16,4-7-6 16,8-5-38-16,8-8-69 15,4-13-112-15,4-6-492 0</inkml:trace>
  <inkml:trace contextRef="#ctx0" brushRef="#br1" timeOffset="140105.4793">4016 15305 2311 0,'0'0'322'16,"0"0"-191"-16,0 0-74 0,123 25-12 15,-66 11 11-15,3 10 22 16,1 20-17-16,-5 21-7 16,-21 21-4-16,-22 9-17 15,-17 1-18-15,-40-14-6 16,-5-29-2-16,0-19-5 16,7-22 6-16,5-12-8 15,0-1-46-15,8-21-95 16,7 0-94-16,14-9-357 0</inkml:trace>
  <inkml:trace contextRef="#ctx0" brushRef="#br1" timeOffset="140311.1701">5361 15891 2364 0,'0'0'336'15,"0"0"-139"-15,0 0-95 16,0 0-26-16,0 0-48 16,0 0-14-16,0 0-14 15,111-19-67-15,-43 12-105 16,-8 3-166-16,-18 1-482 0</inkml:trace>
  <inkml:trace contextRef="#ctx0" brushRef="#br1" timeOffset="140512.0257">5355 16145 2210 0,'0'0'485'0,"0"0"-359"16,0 0-25-16,0 0-11 16,99-26-18-16,-38 9-35 15,9-3-20-15,3 2-16 16,-18 7 1-16,-1-1-2 15,-10 7-26-15,-9 5-80 16,-13 0-153-16,-11 2-425 0</inkml:trace>
  <inkml:trace contextRef="#ctx0" brushRef="#br1" timeOffset="142467.5162">7000 15433 1224 0,'0'0'325'15,"0"0"-79"-15,0 0 35 0,0 0-95 16,0 0-5-16,0 0-36 16,0 0-67-16,-12-31-38 15,11 31-13-15,-2 14-20 16,-1 11 7-16,-1 7 36 15,2 8 0-15,0 6-19 16,3 3-9-16,0-1-20 16,0-2-1-16,0 0-1 15,0-3 0-15,0-3 0 16,3-6-54-16,2-8-65 16,-1-6-91-16,-1-20-53 15,-3 0-211-15,0-10 95 0</inkml:trace>
  <inkml:trace contextRef="#ctx0" brushRef="#br1" timeOffset="142718.7692">6990 15425 1452 0,'0'0'351'0,"0"0"-61"0,0 0-100 16,43-85-60-16,-15 68-27 15,8 6-50-15,7 7-17 16,2 4-6-16,-2 4-18 15,-7 17-5-15,-6 5-5 16,-10 6 11-16,-9 4-4 16,-9 1 7-16,-2 1 2 15,-9-3 2-15,-17 1-1 16,-3-5-2-16,-10-2-8 0,-3-4-8 16,-1-7-1-1,-18-7-41-15,11-5-166 0,10-6-301 0</inkml:trace>
  <inkml:trace contextRef="#ctx0" brushRef="#br1" timeOffset="148401.9193">7740 5735 120 0,'0'0'189'0,"0"0"-43"16,0 0 47-16,0 0-24 16,0 0-33-16,0 0-2 15,10-18-5-15,-10 16 0 16,0 0 6-16,1 1-7 16,-1-1-19-16,0 1 8 0,0 1-13 15,0 0-8 1,0 0-22-16,0 0-24 15,0 0-1-15,0 0-17 0,0 0-19 16,0 10-2 0,0 7 18-16,0 4 20 0,0 6-10 15,-1 2-18-15,1 3-2 16,0 0-6-16,0-2 6 16,-1-3-2-16,-1 0-10 15,-5-5-5-15,0-4 10 16,-7-1-5-16,-5-2 5 15,-8-3-5-15,-7-1-7 16,-5-2-12-16,-19-9-166 16,9 0-331-16,7-9-720 0</inkml:trace>
  <inkml:trace contextRef="#ctx0" brushRef="#br1" timeOffset="149878.7096">8930 5570 121 0,'0'0'3'16,"0"0"-3"-16</inkml:trace>
  <inkml:trace contextRef="#ctx0" brushRef="#br1" timeOffset="155026.7455">7849 15138 1013 0,'0'0'223'16,"0"0"22"-16,0 0-24 15,0 0-27-15,-96-37-16 0,61 37-72 16,-8 6-3 0,-2 19 7-16,-3 13-11 0,-1 22 2 15,4 26-17-15,14 20-19 16,19 5 8-16,12-12-37 16,16-24-6-16,11-26-17 15,1-10 1-15,6-7-8 16,11 2 1-16,9-1 1 15,10-2-1-15,4-15-1 16,0-12-6-16,23-15-64 16,-18-15-143-16,-15-10-320 0</inkml:trace>
  <inkml:trace contextRef="#ctx0" brushRef="#br1" timeOffset="155524.7583">8125 15275 1657 0,'0'0'386'0,"0"0"-117"16,0 0-13-16,0 0-120 16,0 0-48-16,0 0-54 15,0 0-17-15,-27 83 41 16,24-33-9-16,3 0-17 16,0 1-17-16,0-4-14 15,2-2 4-15,2-4-5 16,3-4-6-16,-4-4-43 0,-2-10-63 15,-1-6-76-15,0-11-99 16,0-20 15-16,-8-14-117 16,-1-7-365-16</inkml:trace>
  <inkml:trace contextRef="#ctx0" brushRef="#br1" timeOffset="155942.5654">8067 15438 649 0,'0'0'570'16,"0"0"-260"-16,0-75-2 15,0 49-52-15,11 4-98 16,8 3-38-16,6 5-49 15,5 4-28-15,9 6-18 16,1 4 5-16,-1 0-2 16,-6 11-18-16,-4 8-9 15,-11 8 4-15,-12 5-5 16,-6 5 9-16,-3 1-8 16,-19-3 0-16,-7-2 0 0,0-7 1 15,6-7-1-15,5-5 1 16,5-7 8-16,8-4 59 15,3-3 14-15,2 0-17 16,0 0-27-16,0 0-21 16,12 2-17-16,8 4 6 15,6 3 2-15,5 3-8 16,0 2 7-16,-1 3-7 16,-9 0 0-16,-5 2 0 15,-12-3 9-15,-4 3-4 0,-2-3 6 16,-22 0 6-16,-9-2 8 15,-8-5 7 1,-6-3-14-16,-4-6-3 0,-2 0-16 16,4-6-1-16,8-8-56 15,11 2-36-15,14 1-41 16,16-5-125-16,9 5-345 16,12-2-878-16</inkml:trace>
  <inkml:trace contextRef="#ctx0" brushRef="#br1" timeOffset="156159.9736">8738 15233 2121 0,'0'0'467'0,"0"0"-245"16,0 0-144-16,0 0-42 15,0 0 3-15,-6 103 33 16,0-48-25-16,4 4-27 15,1 6-14-15,-1 2-6 16,2 0 0-16,0 15-127 16,0-18-158-16,8-16-535 0</inkml:trace>
  <inkml:trace contextRef="#ctx0" brushRef="#br1" timeOffset="156532.3742">8999 15520 1741 0,'0'0'656'16,"0"0"-514"-16,0 0-63 16,0 0-2-16,-14 76 4 15,9-35-29-15,-3 1-25 16,-1 1-10-16,-1 0-7 16,1-6-9-16,3-11 0 15,1-9-1-15,4-15 0 16,1-4 11-16,0-27 7 15,10-26-12-15,13-28 2 16,-4-2-7-16,2 8 6 16,-2 16 4-16,-7 25 43 15,0 6 19-15,-4 7 0 16,2 15-13-16,-2 8-42 0,6 11-17 16,3 17 5-1,4 12 9-15,-2 7 1 0,1 9-4 16,-6 2-12-16,-7 0 0 15,-3-2-1-15,-1-3-47 16,-3-10-85-16,0-10-102 16,-7-13-251-16,-1-16-440 0</inkml:trace>
  <inkml:trace contextRef="#ctx0" brushRef="#br1" timeOffset="156709.9676">8889 15736 2039 0,'0'0'369'0,"0"0"-189"0,0 0-77 16,0 0-46-16,0 0-33 15,0 0 7-15,89 2-3 16,-37-2-14-16,4-9-14 16,17-19-137-16,-16 5-359 15,-10-5-1201-15</inkml:trace>
  <inkml:trace contextRef="#ctx0" brushRef="#br1" timeOffset="156980.6968">9375 15197 2053 0,'0'0'351'0,"0"0"-125"0,0 0-72 15,0 0-105-15,103 19 9 16,-38 13 22-16,7 11-10 15,2 6 6-15,-17 2-1 16,-3 6-16-16,-12 2-4 16,-15 0-10-16,-14 0-18 15,-13-1-21-15,-9-3 4 16,-27 1 1-16,-12-3-10 16,-8-9 7-16,-2-5-8 15,1-13-44-15,-7-21-105 16,14-5-128-16,12-10-669 0</inkml:trace>
  <inkml:trace contextRef="#ctx0" brushRef="#br1" timeOffset="157660.1482">10582 15567 1989 0,'0'0'606'0,"0"0"-299"16,0 0-58-16,0 0-28 15,0 0-59-15,0 0-34 16,0 0-26-16,0 0-27 16,0 0-29-16,0 0-23 15,0 0-11-15,0 0-6 16,0 0-6-16,0 0 0 0,0 0-1 15,0 0-48-15,0-1-97 16,17-6-88-16,1 2-115 16,3-6-352-16</inkml:trace>
  <inkml:trace contextRef="#ctx0" brushRef="#br1" timeOffset="158068.2414">11423 15151 1914 0,'0'0'350'16,"0"0"-74"-16,0 0-46 16,0 0-138-16,0 0-40 15,0 0-35-15,0 0 8 16,-9 106 35-16,6-48-12 0,0 2-26 15,0 1-8-15,0 0-8 16,1-2 2-16,1-6-8 16,-1-8-79-16,2-9-78 15,-2-11-91-15,-2-25-102 16,-2-7-195-16,-1-17-519 0</inkml:trace>
  <inkml:trace contextRef="#ctx0" brushRef="#br1" timeOffset="158286.0839">11363 15176 954 0,'0'0'688'16,"0"0"-415"-16,32-75-54 0,-9 53-55 16,5 6-35-1,7 10-39-15,4 6-38 0,3 5-13 16,-4 17-6 0,-8 12-15-16,-12 6-2 0,-12 6-1 15,-6 0 3-15,-13 0-8 16,-16-1 1-16,-10-3 1 15,-7-6-5-15,-3-5-7 16,-2-11-18-16,4-6-84 16,5-14-115-16,12-1-140 15,14-17-725-15</inkml:trace>
  <inkml:trace contextRef="#ctx0" brushRef="#br1" timeOffset="158592.3108">12343 15075 1790 0,'0'0'265'15,"0"0"45"-15,0 0-92 16,-88-7-84-16,49 32-43 15,-7 15 3-15,0 10 13 16,1 8-12-16,9 1-21 16,10-1-17-16,12-3-20 0,9-3-14 15,5 1-14 1,11-5 0-16,17-5-9 16,8-6-7-16,13-12-55 0,36-20-86 15,-12-5-102 1,-5-10-286-16</inkml:trace>
  <inkml:trace contextRef="#ctx0" brushRef="#br1" timeOffset="159017.3252">12679 15232 2039 0,'0'0'343'15,"0"0"-123"-15,0 0-159 16,0 0 16-16,-29 84 34 15,23-41-44-15,2 3-22 0,1-1-2 16,0 0 2-16,-3-4-27 16,3-4-17-16,0-9 0 15,0-9-1-15,2-11-5 16,-1-8 4-16,1-10 1 16,-2-31 0-16,1-32-13 15,2-29 0-15,0-9 2 16,3 19 11-16,6 28 0 15,-1 36 0-15,-1 16 16 16,0 1 17-16,4 7-3 16,4 4-17-16,7 4-11 15,2 21 5-15,6 11 7 16,1 11 7-16,-1 4 1 0,-3 2 2 16,-3 1-12-1,-5-4-6-15,-4-6-5 0,0-10-1 16,-6-8 0-16,-4-7-33 15,0-8-69-15,-5-9-113 16,0-2-135-16,0 0-295 0</inkml:trace>
  <inkml:trace contextRef="#ctx0" brushRef="#br1" timeOffset="159199.3632">12516 15461 2094 0,'0'0'319'0,"0"0"-104"16,0 0-101 0,0 0-44-16,0 0-27 0,105-31-28 15,-52 25-15-15,3 1-10 16,17-3-135-16,-17-1-197 16,-10-1-644-16</inkml:trace>
  <inkml:trace contextRef="#ctx0" brushRef="#br1" timeOffset="159486.5905">13101 14804 1964 0,'0'0'261'0,"0"0"-28"15,0 0-111-15,0 0-33 16,115-44-17-16,-63 71-25 15,12 27 1-15,7 28 19 16,-1 20 17-16,-10 8-5 16,-25-5-13-16,-27-12-4 15,-8-11-20-15,-23-13-12 16,-7-13-12-16,0-12-2 16,-10-5-10-16,-22 14-6 15,-34 9-2-15,-39 8-62 16,-24-13-132-16,33-21-170 15,16-23-1068-15</inkml:trace>
  <inkml:trace contextRef="#ctx0" brushRef="#br1" timeOffset="161034.8646">6773 16436 1348 0,'0'0'214'0,"0"0"-123"15,0 0-5-15,0 0-36 0,0 0-40 16,0 0 25 0,0 0 141-16,74 9-47 0,-9 2-18 15,34-2-9-15,38-1-11 16,26-4 4-16,15-4-30 15,6 0-5-15,1 0-11 16,15-15-15-16,7-2 2 16,15-3-6-16,12-3 12 15,8-1-11-15,13 4-6 16,8-2 4-16,8 3-8 16,10 4 6-16,-1 3 0 15,1 1-8-15,-10 3 3 16,-7 3-8-16,-10 3-13 0,-9 2 20 15,-13 0-7 1,-13 0-1-16,-13 0 1 0,-9 2-4 16,-15 1 4-16,-11-2-7 15,-7-1 4-15,-15 0-11 16,-16 0 6-16,-28 0-4 16,-31 0 5-16,-27 0-6 15,-16 0 0-15,-4 0 0 16,-9 0 0-16,-3 0 0 15,-10 0 5-15,-5 0-6 16,-1 0-42-16,-18 0-79 16,-41 0-78-16,6 0-295 15,-3 0-520-15</inkml:trace>
  <inkml:trace contextRef="#ctx0" brushRef="#br1" timeOffset="163899.9517">8373 16794 1989 0,'0'0'292'0,"0"0"-193"15,-8 75 97-15,2-25-53 16,6 8-48-16,0 7-24 16,0 1-28-16,12-3-27 0,0-3-8 15,3-6-8-15,-4-6 0 16,-1-7-19-16,-6-12-84 15,-2-9-57-15,-2-16-103 16,-8-23 38-16,-11-12-284 16,-2-13-385-16</inkml:trace>
  <inkml:trace contextRef="#ctx0" brushRef="#br1" timeOffset="164109.2501">8320 16947 456 0,'0'0'833'16,"3"-102"-493"-16,9 70-9 15,9-2-102-15,6 0-61 16,6 2-20-16,1 11-42 15,5 9-47-15,-3 12-20 16,-3 2-27-16,-5 20-6 0,-4 7 3 16,-10 12 3-16,-11 4-11 15,-3 2 16-15,-20 2-7 16,-16-3 3-16,-12-3-7 16,-4-8-5-16,-3-9-1 15,2-10-30-15,2-16-77 16,21-14-158-16,13-8-414 0</inkml:trace>
  <inkml:trace contextRef="#ctx0" brushRef="#br1" timeOffset="164378.3022">9241 16729 1969 0,'0'0'347'0,"0"0"-63"16,-96-3-95-16,53 22-73 16,0 10 7-16,4 8-14 15,3 6-40-15,12 1-18 16,12 5-15-16,11 1-22 16,1-4-4-16,19 1-10 15,15-2 1-15,14-7-1 16,20-7-30-16,25-17-97 15,20-17-83-15,-18-17-253 0,-19-12-588 16</inkml:trace>
  <inkml:trace contextRef="#ctx0" brushRef="#br1" timeOffset="164571.8879">9719 16832 1979 0,'0'0'616'15,"0"0"-415"-15,0 0-24 16,0 0-113-16,0 0-16 15,-25 75 19-15,23-31-7 16,2 7-24-16,0 3-21 16,0-4-6-16,3 0-9 15,4-7-34-15,-1-8-90 16,-3-11-86-16,-2-12-173 16,-1-12-589-16</inkml:trace>
  <inkml:trace contextRef="#ctx0" brushRef="#br1" timeOffset="164970.9169">9666 16805 2094 0,'0'0'332'0,"0"0"-107"15,0 0-115-15,0 0-40 16,70-75-26-16,-38 72-21 16,2 3-13-16,-6 3-10 15,-6 15 0-15,-10 8 0 16,-8 5-4-16,-4 2 4 15,-5 4 1-15,-13-4 0 16,-5-5 5-16,3-6-5 16,4-10 0-16,7-5 21 15,5-7 56-15,4 0 24 0,0 0 15 16,0 0-35-16,6 0-46 16,12 0-31-16,6 0-4 15,7 0 0-15,2 3 0 16,-2 7-1-16,-4 4-1 15,-8 2-6-15,-10 6-2 16,-9 1 3-16,0 2-1 16,-20 0 7-16,-13 0 2 15,-8-3 5-15,-5-3-5 16,0-5-2-16,3-2-13 16,7-7-52-16,8-2-28 15,8-3-55-15,7-3-51 16,8-11-285-16</inkml:trace>
  <inkml:trace contextRef="#ctx0" brushRef="#br1" timeOffset="165236.1171">10086 16564 2237 0,'0'0'367'16,"0"0"-138"-16,0 0-142 15,104 7-35-15,-12 29 10 16,-1 5 8-16,-6 3-16 16,-18 2-8-16,-26-1-14 15,-3 19-17-15,-14 23 3 16,-24 13-8-16,-23-8-9 16,-18-20 6-16,-3-22-7 0,-17-13-3 15,-31 6-39-15,-37-2-64 16,10-6-90-16,15-20-307 0</inkml:trace>
  <inkml:trace contextRef="#ctx0" brushRef="#br1" timeOffset="167042.1365">18274 14993 785 0,'0'0'242'0,"0"0"-72"0,-117 0 146 16,73 0 34-16,12 0-89 15,17 0-43-15,11 0-14 16,10 0-72-16,45 0-48 16,66 0-25-16,91-3 41 15,51-4-10-15,26 0-26 16,-9 6-26-16,-45 1-32 15,-22 7-6-15,-35 6 1 16,-48 1-1-16,-49-3-50 16,-45-3-107-16,-68-5-116 15,-18-2-385-15,-22-1-312 0</inkml:trace>
  <inkml:trace contextRef="#ctx0" brushRef="#br1" timeOffset="167298.7995">18317 15272 1781 0,'0'0'210'0,"116"19"-62"15,17-11 39-15,43-8 6 16,27 0-36-16,11-11-62 15,-17 2-22-15,-13 0-37 16,-20 2-21-16,-30 1-14 16,-35-3-1-16,-33-2-41 15,-25-14-116-15,-27 3-218 16,-14-6-644-16</inkml:trace>
  <inkml:trace contextRef="#ctx0" brushRef="#br1" timeOffset="167632.2032">18891 14296 1913 0,'0'0'217'16,"0"0"-158"-16,-138 4-18 15,48 38 48-15,-22 33 13 16,-6 20-13-16,6 11-11 0,20 9 2 15,22 1-28-15,10 4-10 16,17-3-12-16,22-11-12 16,15-28-5-16,6-19-2 15,21-19-10-15,13-7 17 16,33 6-3-16,45 0 4 16,58-4 8-16,29-14 6 15,11-17-9-15,-4-4-6 16,-20-14-10-16,1-8-8 15,1-7-77-15,-47 5-221 16,-26-5-521-16</inkml:trace>
  <inkml:trace contextRef="#ctx0" brushRef="#br1" timeOffset="167847.092">21352 14708 1746 0,'0'0'990'0,"0"0"-934"16,0 0-33-16,-80 3-13 16,62 63 23-16,7 34 18 15,7 16-20-15,4 3-4 16,0-8-16-16,0-12-1 16,0 1-10-16,-6-6 0 15,-6-17-116-15,2-27-199 16,1-24-555-16</inkml:trace>
  <inkml:trace contextRef="#ctx0" brushRef="#br1" timeOffset="168237.8626">21221 14340 1984 0,'0'0'214'0,"63"-124"-162"0,-9 91-40 15,22 6 7-15,4 11 15 16,-2 10 6-16,-15 14-16 15,-18 27-11-15,-4 23 0 16,-22 25-11-16,-26 17 11 16,-34-6-4-16,-36-5-4 15,4-23-5-15,15-25-21 16,8-6 6-16,22-18 8 16,6-4 5-16,5-3 1 0,8-3 1 15,9-3 36-15,6-1-8 16,26 7-16-16,15 5 35 15,14 4 14-15,5 7-9 16,-1 4-11-16,-9 1-7 16,-17-1-9-16,-20-1-10 15,-19-1-3-15,-14 1 11 16,-42 2 9-16,-38 0-9 16,-31-3-10-16,11-7-11 15,25-10-2-15,38-9-20 16,41-2-115-16,6-10-198 15,6-5-616-15</inkml:trace>
  <inkml:trace contextRef="#ctx0" brushRef="#br1" timeOffset="168599.2169">22159 14766 1765 0,'0'0'218'0,"0"0"43"16,-94-34-110-16,52 34-12 15,-5 1-45-15,3 20-43 16,1 11-25-16,0 8-5 16,3 6-9-16,10 3-10 15,9-5-2-15,13-8-12 16,8-12-6-16,11-12-10 16,20-12 27-16,11-8 0 15,3-18-5-15,2-8-2 0,-5-2 8 16,-6 3 1-16,-9 5 0 15,-8 10 24-15,-7 7 14 16,-6 9 10-16,-5 2-25 16,1 13-18-16,-2 16 2 15,0 10 5-15,0 6-7 16,-2 6-5-16,-6-1 4 16,0-6-5-16,2-2-106 15,6-14-145-15,0-11-252 16,6-12-463-16</inkml:trace>
  <inkml:trace contextRef="#ctx0" brushRef="#br1" timeOffset="169019.3063">22249 14754 1669 0,'0'0'306'0,"0"0"-148"15,0 0-49-15,0 0-50 16,0 0-34-16,0 0 8 15,0 0 3-15,88 87-17 16,-50-62-7-16,1-5-12 16,0-9 7-16,-1-7-7 15,-3-4-9-15,-4-11-11 16,-5-15 4-16,-5-8 6 16,-7-5 10-16,-4-3 1 0,-7 0-1 15,-2 6 39-15,-1 8 62 16,0 13 43-16,0 7-20 15,-1 8-43-15,-12 12-52 16,-12 32-21-16,-11 37 28 16,-10 32 43-16,3 12-1 15,3-2 9-15,12-12-8 16,3-22-22-16,5-16-29 16,2-19-16-16,9-16-10 15,1-12-1-15,2-2 5 16,2-5-6-16,0-4-11 15,4-13-69-15,0-2-31 16,16-45-57-16,6-2-349 0,1-8-794 16</inkml:trace>
  <inkml:trace contextRef="#ctx0" brushRef="#br1" timeOffset="169588.0105">22739 14916 1942 0,'0'0'221'0,"0"0"-173"16,0 0-47-16,0 0 52 16,0 0 34-16,9 95-48 15,5-69-20-15,3-5-13 16,0-10-6-16,4-10 1 16,-2-1 5-16,3-19 1 15,-3-12-5-15,-2-10 4 16,-6-5-6-16,-8-4 24 0,-3 3 38 15,0 8 29-15,-9 13 27 16,-7 13-24-16,-4 13-36 16,-5 5-31-16,-7 25-26 15,0 13 5-15,2 9 3 16,8 7-8-16,11 2-1 16,11-8 0-16,6-6-7 15,26-11-32-15,28-14-40 16,3-15-73-16,10-7-116 15,2-16-300-15,-14-21-66 16,6-24-58-16,-14-1 692 16,-10-2 296-16,-13 3 198 15,-16 23-85-15,-6 9-28 0,-8 14-67 16,0 13-63-16,-13 2-139 16,-10 17-85-16,-2 12-15 15,-1 9-11-15,9 8 0 16,11-2-1-16,6 2-1 15,6-7 1-15,16-3 0 16,2-3 8-16,-1-4-2 16,-7-2-6-16,-8-3 1 15,-8-4 0-15,-14 0 11 16,-19-8 0-16,-16-3 1 16,-5-7-13-16,-16-4-94 15,15-14-243-15,15-4-941 0</inkml:trace>
  <inkml:trace contextRef="#ctx0" brushRef="#br1" timeOffset="170811.886">23576 15288 1940 0,'0'0'248'0,"0"0"-7"15,0 0-112-15,0 0-57 16,0 0-50-16,96-36-16 16,-53 16-5-16,-5-8 5 0,-6-4 4 15,-11-7-2-15,-12-7 3 16,-9-1-9-16,-3-3 4 16,-18 3-5-16,-4 8 7 15,5 7-7-15,4 7 10 16,8 12-10-16,7 6 14 15,1 7-15-15,1 3-21 16,13 21 10-16,3 13 11 16,4 10 0-16,-2 8 1 15,-3 1 17-15,-4-1 5 16,1-2-10-16,-1-3-5 16,2-6-2-16,4-4-6 15,-2-11-2-15,3-9-89 16,2-13-102-16,3-7-46 15,-1-17-105-15,0-17-61 0,1-8 93 16,0-5 221-16,-6 1 91 16,0 3 292-16,-5 9 57 15,-4 9-55-15,-4 8-71 16,-2 7-17-16,-3 6-23 16,0 4-98-16,0 1-64 15,0 19-20-15,0 9 10 16,0 9 9-16,-3 5-6 15,1 5-2-15,2-3-6 16,0-2-6-16,0-8 0 16,11-10-25-16,3-11-48 15,5-14-34-15,3 0 23 0,2-25-21 16,1-6 25 0,-2-7 49-16,-4-1 22 0,-4 2 9 15,-2 6 45-15,-6 6 38 16,-2 5 9-16,-2 9 13 15,-3 3-5-15,0 7-31 16,0 1-47-16,0 3-22 16,-1 15 0-16,-7 6 0 15,1 7 1-15,1 3-1 16,6 1 0-16,0-3 0 16,3-4 5-16,12-6-5 15,2-8-26-15,6-9-24 16,1-5-11-16,3-11-17 15,3-14-7-15,-4-12 20 16,1-18 37-16,-4-25 21 0,-7-24 7 16,-7 10 11-16,-9 20 45 15,0 29 63-15,0 28 2 16,-5 4-35-16,0 6-15 16,-5 7-30-16,-2 8-41 15,-11 36-8-15,-3 26 7 16,-5 24-5-16,4 7 0 15,13-13 6-15,9-25-1 16,5-20 0-16,12-9-11 16,16-3-37-16,12-2-31 15,12-6-22-15,6-16-57 0,2-7-25 16,-4-22-12 0,-4-12 103-16,-6-7 90 0,-10-4 3 15,-11 2 124 1,-11 6 54-16,-10 9 57 0,-4 9-50 15,-6 9-66-15,-15 10-16 16,-8 0-58-16,-9 14-27 16,-1 11 4-16,2 6 11 15,7 7-12-15,12 2-9 16,15 3 5-16,3-2 7 16,29-1 16-16,30-5 14 15,34-5-15-15,24-9-5 16,7-10-19-16,-24-10-3 15,-28-1-11-15,-32 0-1 16,-12-2 1-16,-1-2 0 0,-9-1 0 16,-3 3 7-1,-15 0-8-15,-10 1-16 0,-95-1-124 16,2-1-136-16,-26-2-695 0</inkml:trace>
  <inkml:trace contextRef="#ctx0" brushRef="#br1" timeOffset="206650.2862">13699 14696 1397 0,'0'0'359'0,"0"0"-107"15,0 0-86-15,0 0-26 16,0 0-17-16,85-46-31 16,-45 34-29-16,8 2-14 15,7-3-12-15,3 2-21 16,-2-1-14-16,-6 2-1 15,-11 1-1-15,-9 4-24 0,-11 0-86 16,-13 4-53-16,-6 1-68 16,0 0-316-16</inkml:trace>
  <inkml:trace contextRef="#ctx0" brushRef="#br1" timeOffset="206874.8564">13757 14819 1428 0,'0'0'241'0,"0"0"-105"15,0 0 111-15,109 0-53 0,-46 0-45 16,7-2-36-16,0 0-42 16,-4-1-33-16,-7 2-31 15,-7-2-6-15,-13 2-1 16,-9-4-115-16,-11-10-63 15,-10-1-166-15,-9-4-603 0</inkml:trace>
  <inkml:trace contextRef="#ctx0" brushRef="#br1" timeOffset="207248.4508">13857 14299 1175 0,'0'0'558'0,"0"0"-459"16,0 0 31-16,0 0-78 15,0 0 0-15,-80 60 16 16,54-23-18-16,-1 4-9 15,-4 5-8-15,1 0 1 16,1-3 1-16,4 0-5 16,8-7-6-16,8-3-17 15,9-6 1-15,3-1-2 16,20-5 8-16,12-1 6 16,10-1 2-16,10-5-4 15,11-6-6-15,3-2-11 16,5-6-1-16,1 0-24 0,25-17-146 15,-18-5-335-15,-14-6-919 0</inkml:trace>
  <inkml:trace contextRef="#ctx0" brushRef="#br1" timeOffset="207514.8482">14704 14338 2065 0,'0'0'245'0,"0"0"-93"16,0 0-104-16,0 0-6 16,0 0 100-16,3 116-42 15,11-61-43-15,3 6-9 16,1 1-30-16,-4 1-9 16,-7 2-8-16,-6 0 0 15,-1-6-1-15,0-10-58 16,-2-13-66-16,-4-19-70 15,1-17 13-15,-4-41 46 16,1-10-366-16,0-10-240 0</inkml:trace>
  <inkml:trace contextRef="#ctx0" brushRef="#br1" timeOffset="207747.5978">14682 14255 1237 0,'0'0'257'0,"0"0"-21"0,0 0-24 16,54-87-58-16,-29 73-59 15,5 2-33-15,4 7-38 16,-1 5 4-16,1 2-10 16,-5 15-11-16,-6 7-6 15,-9 8 0-15,-11 5 8 16,-3 3-3-16,-9 1 6 16,-16 3-2-16,-10-5-4 15,-4-1 0-15,-2-6-6 16,2-3-29-16,-1-4-72 15,10-7-144-15,9-6-388 0</inkml:trace>
  <inkml:trace contextRef="#ctx0" brushRef="#br1" timeOffset="208189.2065">14971 14396 1512 0,'0'0'266'0,"0"0"-53"0,0 0-59 16,0 0-57-16,0 0-1 16,81-32-51-16,-59 32-17 15,-1 7-6-15,-3 8-10 16,0 4 3-16,-5 6-8 16,-2 0 1-16,-4 3-7 15,-5-2 5-15,-2-2-6 0,0-6 0 16,0-6-41-1,-6-7-1-15,1-5 21 0,2-5 21 16,3-17-1-16,0-10 0 16,2-5 1-16,14-5 1 15,6 1 47-15,7 2 5 16,1 7 20-16,1 5 10 16,5 8-22-16,-2 7-11 15,1 7-13-15,-1 5-7 16,-3 3-9-16,-1 18-6 15,-3 4-6-15,-6 4 4 16,-4 5-5-16,-8 0-2 16,-6-1-5-16,-3-3-1 15,0-7-8-15,-10-4-74 0,-14-18-97 16,2-1-165-16,4-5-898 16</inkml:trace>
  <inkml:trace contextRef="#ctx0" brushRef="#br1" timeOffset="208347.9243">15480 14000 1088 0,'0'0'147'0,"0"0"-124"15,0 0-23-15,0 0-27 16,0 0-303-16</inkml:trace>
  <inkml:trace contextRef="#ctx0" brushRef="#br1" timeOffset="208866.1689">15874 14255 1169 0,'0'0'294'0,"0"0"33"15,0 0-96-15,0 0-77 16,0 0-65-16,0 0-17 16,0 0-9-16,-84 24-7 15,71-1-7-15,5 5-4 16,4 1-4-16,1 3-20 16,3-3-6-16,0-1-6 15,10-6-3-15,1-5-6 16,2-7 1-16,1-7-1 15,0-3 0-15,3-13 0 0,-1-11-18 16,-2-12-12-16,-3-7 8 16,-8-6 7-16,-3-3-9 15,0 1 0-15,-11 6 7 16,-4 12 9-16,-5 9 7 16,3 16-14-16,-1 8-27 15,2 0-42-15,3 20-43 16,13 21-153-16,0-5-240 15,8 0-500-15</inkml:trace>
  <inkml:trace contextRef="#ctx0" brushRef="#br1" timeOffset="209293.9868">16081 14413 1410 0,'0'0'332'0,"0"0"-38"0,0 0-120 16,0 0-22-16,76-97-47 15,-51 56-51-15,-1-3-27 16,-1-3-11-16,-8 2-6 16,-7 6-2-16,-8 6-1 15,0 9 4-15,-16 9-4 16,-3 6-6-16,-5 5-1 16,2 4-1-16,5 0-1 15,2 6-5-15,9 7-4 16,6 3-7-16,0 0-1 15,6-1 9-15,12 0 8 0,2-1 1 16,0 1 1-16,0-1 0 16,-4 1 0-16,-3 1 0 15,-7 4 1-15,-2 5-1 16,-4 3 1-16,0 4 37 16,-2 0 8-16,-3 1-7 15,4-4-6-15,1-2-3 16,3-5-14-16,14-4 1 15,6-6-2-15,6-6-4 16,4-6 0-16,-2 0-11 16,2-10-5-16,-17-26-121 15,-10 2-164-15,-6-3-646 0</inkml:trace>
  <inkml:trace contextRef="#ctx0" brushRef="#br1" timeOffset="209969.7296">15487 13998 713 0,'0'0'302'15,"0"0"4"-15,0 0-58 16,0 0-34-16,0 0-67 16,0 0-44-16,0 0-50 15,0 0-19-15,0 0-13 16,-1 3-8-16,-9 7 27 0,-1-2-11 15,0 3-14-15,0-5-7 16,2-2-7-16,3-2-1 16,1-2 7-16,2 0 3 15,2 0-2-15,1-6-1 16,0-4-5-16,0 0-1 16,1 2 7-16,7 1 0 15,-1 4-1-15,1 0 1 16,-1 3 2-16,2 0-10 15,-5 0 0-15,1 0 1 16,-5 0-2-16,0 5 1 16,0 1 0-16,-3 2 1 15,-6-1 8-15,-3-3-7 0,3 1 7 16,2-5-8-16,2 0 7 16,2 0-8-16,2 0-75 15,1-5-274 1,-2-2-1404-16</inkml:trace>
  <inkml:trace contextRef="#ctx0" brushRef="#br1" timeOffset="211951.0778">14903 15190 1220 0,'0'0'732'0,"0"0"-525"0,0 0 19 15,0 0-22-15,0 0-116 16,0 0-54-16,0 3-27 15,10 42 52-15,1 11 3 16,2 2-30-16,-3 3-22 16,-1-4-1-16,-2-3-9 15,-2-4-8-15,-4-9-85 16,-1-8-137-16,0-22-82 16,0-10-281-16,0-1-537 0</inkml:trace>
  <inkml:trace contextRef="#ctx0" brushRef="#br1" timeOffset="212167.9044">14979 15165 977 0,'0'0'650'0,"0"0"-453"0,0 0 62 15,52-81-123-15,-28 67-49 16,6 7-22-16,4 6-17 16,-3 1-14-16,-1 3-9 15,-6 14-5-15,-5 5-12 16,-8 7 0-16,-10 4-8 15,-1 5 10-15,-13 3-4 16,-14-1-6-16,-4-2-48 16,-2-6-76-16,-3-7-41 15,9-8-182-15,8-12-337 0</inkml:trace>
  <inkml:trace contextRef="#ctx0" brushRef="#br1" timeOffset="212749.5093">15274 15140 872 0,'0'0'1002'16,"0"0"-763"-16,0 0-32 15,0 0-90-15,0 0-31 16,79-34-33-16,-44 34-21 16,1 0-7-16,-1 6-9 15,-5 8-7-15,-9 6-8 16,-6 4 6-16,-11 3 5 15,-4 2-10-15,-10 0 11 16,-18 1 2-16,-4-3-15 0,-1-6 0 16,3-7-34-1,8-10-11-15,7-4-1 0,12-10-24 16,3-13-37-16,12-10 18 16,15-4 28-16,7 1 32 15,6 0 7-15,1 4 16 16,-1 5 6-16,-6 3 0 15,-7 6 27-15,-7 4 16 16,-6 4 13-16,-6 4 0 16,-7 5 8-16,-1 1-16 15,0 0-34-15,0 7-5 16,-3 11 2-16,-7 4 56 16,0 7-15-16,0 2-25 15,5-2-1-15,5-2-8 16,0-5-12-16,0-7-5 0,12-7 8 15,7-3-8 1,6-5 10-16,3-5-4 0,4-14-6 16,1-7 8-1,-7-6-8-15,-6-5-1 0,-9-4-10 16,-7 1-20-16,-4 1-13 16,-9 7-4-16,-12 8-5 15,-4 12-7-15,-2 7-17 16,3 5-35-16,11 17-53 15,6 3-165-15,7-2-452 0</inkml:trace>
  <inkml:trace contextRef="#ctx0" brushRef="#br1" timeOffset="213265.2494">15927 14849 742 0,'0'0'1117'16,"0"0"-922"-16,0 0 75 16,0 0-165-16,0 0-60 15,0 0-35-15,0 0-8 16,-22 64 21-16,34-16 7 16,-2 0-6-16,2 1-12 15,-3-3-2-15,-4 0-10 16,-2-6 0-16,-3-4 0 15,0-10-62-15,0-12 7 0,0-12 30 16,0-2 25-16,1-23 1 16,4-10 1-16,6-9 23 15,2 1-4-15,1 5 16 16,1 8 3-16,3 7-12 16,0 8-8-16,1 7-6 15,2 6 0-15,0 0-7 16,0 2-6-16,0 12 1 15,-3 4-2-15,-3 2 0 16,-5 2 6-16,-4 2-4 16,-6 1-1-16,0-2 10 15,-3-2-2-15,-13-2 4 16,-7-2 0-16,-6-4 1 0,-3-5-5 16,-2-7-8-1,0-1 1-15,2-1 8 0,4-14-10 16,3-5-38-16,7 4-102 15,7-1-39-15,11 4-34 16,0 5-269-16,14 3-561 0</inkml:trace>
  <inkml:trace contextRef="#ctx0" brushRef="#br1" timeOffset="213572.1564">16544 15143 1365 0,'0'0'259'16,"0"0"8"-16,0 0-94 15,0 0-98-15,0 0-47 16,0 0-28-16,0 0-124 16,0 10-459-16</inkml:trace>
  <inkml:trace contextRef="#ctx0" brushRef="#br0" timeOffset="227256.5079">11221 15048 1106 0,'0'0'145'0,"0"0"-18"16,0 0 90-16,0 0-3 15,0 0-51-15,0 0-89 16,0 0-58-16,2 23 3 16,7 32 65-16,3 28 3 15,-3 26-20-15,-2 7-11 16,-2-5-4-16,1-14-30 16,-5-27-13-16,1-16-9 15,-1-16 0-15,2-6-1 16,2-5-49-16,1-2-48 15,7-14-61-15,-3-11-196 16,-2-2-367-16</inkml:trace>
  <inkml:trace contextRef="#ctx0" brushRef="#br0" timeOffset="228612.0189">11287 14863 1060 0,'0'0'228'16,"0"0"-83"-16,0 0-49 0,0 0-7 15,0 0-12-15,0 0-2 16,85-36 6-16,-52 30-18 15,13-4 23-15,4-1-25 16,8-1-26-16,6-2-13 16,16-2-7-16,19-5-14 15,16-4 9-15,-7 1-9 16,-24 6 5-16,-23 5-5 16,-16 4 0-16,4-1 1 15,8 2 0-15,4-2 4 16,-4 3-5-16,-1 1 7 15,-2 0-7-15,2-3 7 16,4 1-1-16,3 0-6 16,3-1 11-16,2 0-6 15,4 1-6-15,-5-1 0 0,5 1 0 16,-7 1 0-16,-4 1 0 16,-9 0 1-16,-8 1-1 15,-13 2 0-15,-8 2 0 16,-9-1 0-16,-5 2 0 15,-3 0 1-15,-3 0-1 16,3 0 0-16,3 0 0 16,5 0 0-16,6 0 0 15,9 3 0-15,8 0 0 16,9 0 0-16,5 1 1 16,0 0-1-16,2 2 0 15,-8 4 0-15,-6 0 0 0,-9 3 0 16,-9 3-1-16,-8 4 2 15,-6 1-1-15,-2 3 0 16,-5 7 0-16,0 5 1 16,0 7 1-16,0 7 6 15,0 8-2-15,0 3 3 16,0 6 0-16,2-2-8 16,5 1 7-16,2-1-8 15,3 0 2-15,0-1-1 16,1-4 5-16,-1 1-6 15,1-3 1-15,0-3-1 16,0 1 1-16,3-3-1 16,-2-5-1-16,1 1 0 0,-5-5 0 15,0 1 0-15,-4-8 1 16,-1-1 0-16,-2-7 0 16,-3-5-1-16,0-7 1 15,0-7 0-15,0-1 1 16,-9-5 10-16,-7-3 5 15,-10-1-4-15,-10 0-2 16,-11 0-1-16,-29-2 0 16,-29-8 1-16,-33 4-2 15,-13 3 1-15,0-2-8 16,15 2 9-16,19 0 10 16,3 0 5-16,10 0-6 15,4 0-4-15,18 3-4 16,18-3-10-16,15 2 4 15,7 0 1-15,-8-1-5 0,-3-1 7 16,-7 1-7-16,2-1 0 16,-2-1 0-16,-1-1 4 15,-1 1-4-15,-4 3-1 16,0 1 0-16,0 0 1 16,1 0-1-16,4 0 0 15,4 4 0-15,4-1 0 16,5-2 1-16,8-1-1 15,5 0 1-15,5 0 1 16,7 0 4-16,4 0-5 0,3-1 6 16,6-2-6-1,-5 0 10-15,5 1-10 0,-2 0 1 16,-2 1-1-16,-4-1 7 16,-1 2-8-16,-7 0 1 15,-2 0-1-15,-2 5 0 16,-1 3 0-16,3-1 0 15,2 1 0-15,4-1 1 16,5-1 0-16,5-2 13 16,5-1-13-16,4-1 20 15,2-2-2-15,1 0-4 16,0 0 13-16,0 0-8 16,0 0-11-16,0 0-9 15,0 0 0-15,0 2-14 16,11 10-97-16,1-1-72 0,-2 2-323 15</inkml:trace>
  <inkml:trace contextRef="#ctx0" brushRef="#br0" timeOffset="232278.7725">7028 16137 1058 0,'0'0'175'0,"0"0"-136"16,0 0-39-16,0 0 27 16,0 0 31-16,0 0 0 15,60-4-24-15,-36 4 47 16,3 0-8-16,3 0-9 16,7 4 16-16,0 0-8 15,5 0-30-15,4-1-5 16,3 0-12-16,4 0-5 15,1 0-7-15,1-2 1 16,-2 1-8-16,1 0 5 16,-3-2-5-16,4 0-6 0,-3 0 1 15,-2 0-1-15,0 0 0 16,-1 0 0-16,-2 0 0 16,0 0 1-16,0 0 15 15,-2 3 8-15,2-1-8 16,1-1-4-16,0 2-1 15,2-2 6-15,2-1 4 16,-1 0-4-16,1 0-5 16,-1 0-6-16,-3 0-4 15,1 0 7-15,-2 2-8 16,-3-1-1-16,-1 1 1 16,2 0 1-16,-2-2 10 15,2 2-11-15,3-2 7 16,1 1-7-16,0 1 11 15,4-2-11-15,-1 1 0 16,0 1-1-16,-4-1-1 0,2 1 0 16,-2-1 1-16,-3-1 1 15,1 0 0-15,-4 0 5 16,1 0-5-16,-1 0 0 16,-3 0 12-16,-2 0 6 15,0 0 3-15,-4-1-5 16,-2-4 17-16,-1 2-23 15,3 0 12-15,-6-1-13 16,0 0-9-16,-4 1 8 16,0 0-8-16,-4 0 8 15,-4-1-7-15,-1 1 7 16,-3 0-3-16,-1 1 8 0,-2 0-8 16,-2-1 8-1,0-1 4-15,0 1-7 0,0-1-3 16,1 1-2-16,0-2-6 15,0 0 6-15,1-1-5 16,2-2-1-16,-3 0 1 16,1-4 0-16,0 0 1 15,-1-7 13-15,-3-8-7 16,-2-4-7-16,-2-9 0 16,0-7 6-16,0-6-6 15,-8-6 8-15,-5-5-8 16,2-1 0-16,-2 2 0 0,3 1 0 15,-1 8-1 1,1 4-1-16,-1 1 0 0,2 4 1 16,-4 1-1-16,1 0 1 15,-3 1 0-15,0 2 1 16,-3-1-1-16,0-3 1 16,-1 4 0-16,-2-3 0 15,5 2 1-15,-4 3-1 16,4 5 0-16,-2 4 1 15,4 4-2-15,0 5 1 16,0 3 1-16,1 5 4 16,1 6 1-16,-1 0 0 15,-1 4-6-15,-2 1-1 0,-1 2 0 16,-5 0 0 0,-6 0 0-16,-4 2 0 0,-5 3 0 15,-5 1 0-15,-4 0 1 16,-6 1-1-16,-5-1 0 15,-2-2 0-15,-4-4 0 16,2 3 0-16,0-3 1 16,-1 0 0-16,-2 2-1 15,-3 1 1-15,1 3-1 16,-4 0-2-16,2 3-5 16,2-1 6-16,-1 2 2 15,3 0-1-15,-4 2 0 16,-1-3 0-16,-3 2 1 0,-1 0 1 15,0 0-2 1,4 0 2-16,5-1-2 0,1 2 1 16,2-3 0-16,3 2 0 15,-1-1-1-15,2 1 0 16,-3 0 0-16,5-1-1 16,0-1-1-16,1-1 2 15,0 0 0-15,-1-2-1 16,1 1 1-16,1-1 0 15,0-2 0-15,0 2 0 16,2-2 1-16,2 1-1 16,1-1 0-16,5 2 7 15,-2 1-7-15,5 1 1 16,-2 1-1-16,3 0-1 0,2 2 1 16,0 1 0-1,5-1 0-15,1-1 0 0,3 0 0 16,2 0 0-16,1 0 0 15,-2 1-1 1,0 2 1-16,-1-4-1 0,-3 2 1 16,1 0 0-16,0-2-6 15,3-1 6-15,6-1 0 16,0-1-1-16,8-2-1 16,1-1 2-16,5 1 0 15,1-4 0-15,6 0-1 16,0 0-5-16,0 3-11 15,0 3 7-15,0 1-2 16,12 6 10-16,2 4 1 16,3 2-6-16,7 6 5 0,-2 1 2 15,2 3 0-15,-2 1-1 16,1 3 1-16,-3 0 0 16,0 1 1-16,2 2-1 15,1-1 0-15,-1 0 0 16,-1 3-1-16,3-1 1 15,0 0 0-15,-2-1 0 16,-1 0 0-16,1-3 1 16,-4-2-1-16,2-3 1 15,-1-2 6-15,-1 0 1 16,0 1-7-16,4-4 16 16,-4 0-10-16,1-3 2 15,1-3 7-15,-4-3-5 0,-1-3-4 16,-5-3-1-16,0-1 0 15,-3-2-4-15,-3 0-1 16,-1-3 0-16,0 0 5 16,0 1 0-16,-1 0 0 15,-2 1 3-15,3-1 4 16,-3 3 8-16,0 2 2 16,0-2 3-16,0 4-3 15,0 0-4-15,0 0-5 16,0-2-5-16,0 1-2 15,0-4-4-15,0-2-2 16,0-3 0-16,0 0-1 16,0-13-107-16,0-8-260 0</inkml:trace>
  <inkml:trace contextRef="#ctx0" brushRef="#br0" timeOffset="233019.6757">6068 16310 1172 0,'0'0'193'0,"0"0"-114"15,0 0 122 1,0 0-17-16,0 0-5 0,0 0-46 15,0 0-50-15,-24 1-14 16,24-1 8-16,6-9-10 16,12-10-34-16,8-3-18 15,12-7 2-15,8-4-15 16,3-1 22-16,-1 0 16 16,-3 2-25-16,-8 8-5 15,-7 3-8-15,-12 8 5 16,-6 8-7-16,-9 5-58 15,-3 0-25-15,-8 12-62 16,-44 27-81-16,3 0-301 16,-2-3-546-16</inkml:trace>
  <inkml:trace contextRef="#ctx0" brushRef="#br0" timeOffset="233195.5613">5984 16452 1423 0,'0'0'265'15,"0"0"-99"-15,0 0 16 16,100-52-20-16,-52 22-66 16,6-1-50-16,1 0-34 15,-3 2-12-15,-7 0-17 16,1-10-135-16,-15 7-238 16,-11 1-837-16</inkml:trace>
  <inkml:trace contextRef="#ctx0" brushRef="#br0" timeOffset="233482.1236">6311 15833 1149 0,'0'0'953'0,"0"0"-859"16,0 0-83-16,0 0 23 15,109 5 77-15,-55-3-2 16,5-1-31-16,1-1-8 15,-7 3-26-15,-6 0-24 16,-8 2-11-16,-12 4-9 16,-9 4 0-16,-8 7 0 15,-7 6 9-15,-3 13 10 16,-6 8 1-16,-12 5 5 16,-6 3-2-16,-1 0-9 0,-2-3-12 15,0-1-2-15,-12 13-39 16,8-14-196-16,-2-13-625 15</inkml:trace>
  <inkml:trace contextRef="#ctx0" brushRef="#br0" timeOffset="234707.4764">2770 17553 702 0,'0'0'118'0,"0"0"-61"16,-63-74 65-16,37 44 26 15,9 0 18-15,4 5 0 16,0 5-28-16,2 1 0 16,3 5-13-16,-2 0 13 15,3 0-36-15,-2 0-22 16,1 5-3-16,1-1-11 0,1 3-14 15,1 2-10 1,1 0-8-16,1 3-7 0,1-1-4 16,1 3-6-16,1 0-16 15,0 0-1-15,0 0 0 16,0 0-12-16,0 0 3 16,0 0 8-16,0 0-11 15,4 7 5-15,5 0 6 16,1-1 0-16,6 1 1 15,-6-4-12-15,-3 0-24 16,-2-3-23-16,-4 0 22 16,-1 0 23-16,0-4 14 15,-3-14-6-15,-10-7-4 16,-2-7 3-16,-3-4 6 16,-2-5 0-16,0 1 1 15,5 2 0-15,2 9 0 16,2 7 26-16,4 8 14 0,3 9 11 15,3 1-7-15,1 4-14 16,0 0-30-16,8 19-12 16,17 13 6-16,13 25 5 15,18 21 1-15,8 21 7 16,0-1 3-16,-19-15 4 16,-15-22-13-16,-18-20 5 15,-3-7-5-15,-5 2 1 16,1 4-1-16,-4-2 0 15,-1-8 1-15,0-13-2 0,-3-14 1 16,-11-3 20-16,-5-16-21 16,-1-13-18-16,0-5 3 15,10 0 6-15,7 2 1 16,3 6 0-16,16 4-1 16,10 5 9-16,6 4 0 15,4 6 1-15,0 7 0 16,1 0 1-16,-1 0-2 15,-4 1 1-15,0 5-1 16,-5-3 0-16,-6-1-1 16,-2-2-31-16,-8-2-20 15,-2-15 9-15,-6-7-14 16,-3-8-44-16,0-1-33 16,-2 1 63-16,-8 4 71 15,1 5 1-15,0 4 71 0,6 6 20 16,-2 4 18-16,4 7-1 15,1 2-36-15,0 0-51 16,0 2-22-16,13 13-5 16,5 7 5-16,3 2 2 15,4 0 4-15,-5 5-5 16,4-4 2-16,-5-1-3 16,-5-10-135-16,-7-7-162 15,-7-7-542-15</inkml:trace>
  <inkml:trace contextRef="#ctx0" brushRef="#br0" timeOffset="234838.3373">2911 16947 485 0,'0'0'592'16,"0"0"-592"-16,0 0-85 15,0 0-296-15</inkml:trace>
  <inkml:trace contextRef="#ctx0" brushRef="#br0" timeOffset="235052.4599">3103 16886 1896 0,'0'0'233'0,"0"0"-201"16,0 0-15-16,0 0 95 15,70 111 21-15,-36-65-32 0,1 5-52 16,-1 4-19-16,6 3-21 16,-4-2 0-16,1 0-9 15,6-1-129-15,-11-16-148 16,-7-18-395-16</inkml:trace>
  <inkml:trace contextRef="#ctx0" brushRef="#br0" timeOffset="235389.6025">3413 16905 1330 0,'0'0'282'0,"0"0"-247"16,0 0-33-16,0 0 17 16,9 78 69-16,-9-37-49 15,-3 7-12-15,-12-2-10 16,-3-5-9-16,-1-10-7 15,4-11 14-15,2-15 29 16,2-5 41-16,8-13-45 16,3-9-34-16,0-2 32 15,18 0 11-15,2 4-17 16,9 6 13-16,2 7 6 16,4 5-3-16,5 2-16 15,-4 1-15-15,1 13-11 16,-4 5-6-16,-3 0 1 0,-2 4-1 15,-1-1-12 1,-1-5-105-16,-7-6-250 0,-4-11-697 0</inkml:trace>
  <inkml:trace contextRef="#ctx0" brushRef="#br0" timeOffset="236485.8488">3705 16978 408 0,'0'0'1325'0,"0"0"-1164"0,0 0-138 16,0 0 15-16,0 0 57 15,0 0-62-15,0 0-18 16,12-31-2-16,-12 11-1 15,0-5-5-15,-7-5-7 16,-8 0-1-16,-3 1-24 16,-4 4 15-16,4 6 10 15,1 7 6-15,1 6 47 16,6 4 14-16,5 2-15 16,0 0-15-16,5 16-26 15,0 8-9-15,0 9-2 16,17 6 1-16,8 2 14 15,8-2-6-15,6-3 0 0,7-7 0 16,-5-11-8 0,3-9 0-16,-7-9 0 0,-11-2 7 15,-10-22 2-15,-10-10 2 16,-6-10 0-16,-18-24-5 16,-33-27-1-16,-20-25-5 15,2 11 4-15,14 25-4 16,20 35 5-16,21 32 88 15,5 5 2-15,1 6-14 16,4 4-32-16,4 4-50 16,7 24 0-16,21 24-1 15,21 25 1-15,6 0 0 16,0-5 6-16,0-9-6 16,-10-16-6-16,7-1-18 0,3-7-63 15,-11-14-30-15,-13-15 51 16,-6-8 13-16,-13-14 40 15,-5-14 13-15,-7-7-1 16,0 1-5-16,0 6 6 16,0 7 18-16,0 10 28 15,0 5-6-15,2 6-27 16,12 0-13-16,6 10-1 16,7 4 1-16,1 7-1 15,0 2 1-15,-3 4 0 16,-6-1-32-16,-7-4-138 15,-10-10-388-15</inkml:trace>
  <inkml:trace contextRef="#ctx0" brushRef="#br0" timeOffset="236622.3699">4025 16571 1655 0,'0'0'247'0,"0"0"-247"16,0 0-17-16,0 0-1 15,100-9-132-15,-72 9-474 0</inkml:trace>
  <inkml:trace contextRef="#ctx0" brushRef="#br0" timeOffset="237003.8779">4199 16324 1914 0,'0'0'222'0,"0"0"-176"0,0 0-45 16,0 0 77-16,51 84 51 15,-17-36-16-15,-1 7-37 16,-2 2-33-16,-1 1-19 16,0-4-17-16,-9-5-5 15,0-12-1-15,-9-12-1 16,-6-13 0-16,-1-12-1 15,-3-1 1-15,1-22 1 16,5-8 0-16,-1-1-1 16,5-4 1-16,1 7-1 15,4 4 0-15,3 3 1 0,5 6 17 16,1 7-2-16,6 1-6 16,-2 7-3-16,2 1-7 15,-5 0 0-15,-3 11-9 16,-2-2-64-16,-6 1-92 15,3-10-26-15,-6 0-342 16,-4-9-220-16</inkml:trace>
  <inkml:trace contextRef="#ctx0" brushRef="#br0" timeOffset="237583.2285">4848 16341 637 0,'0'0'1085'0,"0"0"-839"15,0 0 8-15,0 0-42 0,0 0-60 16,0 0-111-16,0 0-30 15,-27 42 1-15,24-4-2 16,3 3 2-16,0-2-6 16,1-5 2-16,14-7-7 15,-1-8-1-15,5-14 0 16,1-5-15-16,1-10 7 16,-4-17-39-16,-3-7-37 15,-8-2 8-15,-6-1-30 16,-3 3 52-16,-11 8 37 15,-5 7 11-15,0 6 6 16,4 8 5-16,3 1 19 16,3 4 20-16,6 0-4 0,3 0-38 15,0 0-2-15,5-2-11 16,14 2 11-16,3-2-1 16,8 0 1-16,0 0 0 15,-2 1 1-15,-7 1-1 16,-3 0 5-16,-9 0-4 15,0 9 0-15,-3 6 49 16,0 4 17-16,-2 6-2 16,1 3 1-16,1 2-33 15,-1-1-21-15,3-2 4 16,0-6-16-16,-2-7 1 16,2-7 0-16,0-6 4 15,-2-1-4-15,0-9 10 16,3-16 1-16,-6-12-10 15,-3-10-1-15,0-5-1 16,-9-2-8-16,-3 7-10 0,-4 10 17 16,5 13-5-16,2 10 5 15,6 12 1-15,1 2-16 16,2 6-89-16,0 14-2 16,8 18-59-16,4-6-131 15,1-1-301-15</inkml:trace>
  <inkml:trace contextRef="#ctx0" brushRef="#br0" timeOffset="238005.9281">5340 16332 1595 0,'0'0'196'0,"0"0"46"0,0 0-118 16,0 0-58-16,0 0 1 15,0 0 14-15,0 0-12 16,-7 97-14-16,13-68-24 16,6-1-16-16,4-3-6 15,0-6-8-15,-4-5-1 16,-4-11 0-16,1-3-2 16,-9-16 2-16,0-20 3 15,-9-23-3-15,-27-30-10 16,-25-38-7-16,-12-17-4 0,-3 2 8 15,18 29 12-15,23 46 1 16,17 29 8-16,5 20 55 16,10 7 51-16,1 7-20 15,2 4-58-15,14 12-35 16,26 34 0-16,28 32 32 16,22 33 15-16,3 12-4 15,-8-5-9-15,-18-13-20 16,-18-23-9-16,-12-14-6 15,-2-1-101-15,-13-20-193 16,-10-22-766-16</inkml:trace>
  <inkml:trace contextRef="#ctx0" brushRef="#br0" timeOffset="251814.9946">11317 16841 1631 0,'0'0'336'15,"0"0"-216"-15,0 0-55 16,157-13 63-16,-44 4-1 15,12 1-51-15,-5 2-19 16,-28 3-19-16,-32 3-14 0,-19 0-12 16,-13 0-5-16,-4 0-7 15,-1 0-96-15,-17 1-130 16,-6 2-278-16,-3-3-284 0</inkml:trace>
  <inkml:trace contextRef="#ctx0" brushRef="#br0" timeOffset="252330.9498">11451 16517 3 0,'0'0'1540'0,"0"0"-1235"16,0 0-49-16,0 0-99 15,0 0-33-15,0 0-51 16,0 0-42-16,-38-2-18 15,8 29-13-15,-9 5 6 16,1 6-4-16,-1-4 5 16,7 0 1-16,6-4-8 0,7-4 0 15,9 0 0-15,4-6 0 16,6-1-6-16,0-1 0 16,12 0 5-16,10 0-4 15,9 2 5-15,13 0 9 16,20 2 7-16,2-2 26 15,6 1-2-15,3-2-16 16,-11-2-11-16,6 0-2 16,-9 0-4-16,-10-2-5 15,-8 1-2-15,-13-2 0 16,-8-1-13-16,-13-1-99 16,-12 3-93-16,-17-2-271 0,-13-4-669 15</inkml:trace>
  <inkml:trace contextRef="#ctx0" brushRef="#br0" timeOffset="257457.131">12619 17159 1460 0,'0'0'396'0,"0"0"-198"16,0 0-102-16,0 0-37 16,0 0-6-16,51-86-27 15,-25 46-17-15,4-6-3 16,-1-11-5-16,0-12 0 0,-6 2 0 15,-5 2 9 1,-9 4-9-16,-9 20 0 0,0 2 26 16,-6 15 23-16,-12 11 14 15,-5 10-17-15,-6 3-30 16,-7 14-11-16,-3 14-6 16,3 8 1-16,8 3-2 15,11 2 0-15,13-7-6 16,4-3-2-16,24-6 3 15,12-5-3-15,9-8 3 16,3-3 0-16,-1-5-6 16,-8-4-10-16,-11 0-2 15,-10 0 12-15,-12 0 11 0,-4 1 1 16,-2 6 0 0,-5 5 1-16,-14 8 19 0,-8 7 12 15,-6 9 0-15,-4 0 9 16,7 2 5-16,3-2-6 15,9-3-14-15,6-4-11 16,11-2-9-16,1-4-6 16,17-5 1-16,18-7-1 15,23-7 0-15,28-4 6 16,27-25-6-16,13-7-40 16,-12-4-103-16,-34 9-106 15,-32 8-462-15</inkml:trace>
  <inkml:trace contextRef="#ctx0" brushRef="#br0" timeOffset="258216.1161">13222 16881 1674 0,'0'0'300'0,"0"0"-76"16,0 0-15-16,0 0-43 16,0 0-63-16,0 0-73 15,0 0-30-15,4 26 1 16,15 8 26-16,4 6 9 16,-2 5-11-16,0-1-10 15,-1-2-14-15,-1-5 5 16,-3-7-5-16,-3-10-1 15,-1-9-7-15,-3-11-19 0,0-8 10 16,3-23 9 0,0-22 1-16,-4-28-9 0,-5-22 3 15,-3 10 4-15,0 23 7 16,0 28 0-16,-5 29 1 16,2 1 0-16,0 5 2 15,-2 6-1-15,-1 1-1 16,-3 20-12-16,-1 12 2 15,-2 11 10-15,3 7-9 16,8 3 9-16,1-1-1 16,15-6-8-16,13-7-8 15,12-11-74-15,8-11-26 16,3-14 58-16,4-3 24 16,-6-14-16-16,-7-3 5 15,-11-3 25-15,-12 4 21 0,-6 3 7 16,-7 4 64-1,-5 3 39-15,1 5 18 0,-1 1-48 16,2 0-47-16,1 4-27 16,4 11-5-16,0 5 6 15,3 3 6-15,-2 1-7 16,-3-2 2-16,-2-5-8 16,-4-2-12-16,-1-15-119 15,-12-3-94-15,-7-14-452 0</inkml:trace>
  <inkml:trace contextRef="#ctx0" brushRef="#br0" timeOffset="258347.9383">13674 16515 1275 0,'0'0'205'0,"0"0"-18"0,0 0-138 16,0 0-42-16,0 0-7 15,84 109-37-15,-46-63-300 0</inkml:trace>
  <inkml:trace contextRef="#ctx0" brushRef="#br0" timeOffset="259508.5109">14167 16864 1664 0,'0'0'310'16,"0"0"-63"-16,0 0-31 0,0 0-76 15,0 0-70-15,-79 5-37 16,58 18-4-16,1 9 6 16,4 5-17-16,5 8-2 15,11 3-4-15,0 2-11 16,10-5 5-16,11-8-6 16,6-15-28-16,0-15-14 15,3-7-6-15,1-32 6 16,-1-26-13-16,-4-33 14 15,-12-36 20-15,-8-22 20 16,-6 1 1-16,-6 29 6 16,-4 44-4-16,3 31 20 15,1 22 47-15,2 8 23 0,-2 7-25 16,-1 7-27-16,-1 8-38 16,-7 40-2-16,2 29 1 15,4 31 7-15,9 5-7 16,4-5 0-16,22-28-1 15,3-27-7-15,4-19 5 16,8-9-35-16,9-7-33 16,8-8-40-16,7-10-24 15,-10-5-17-15,-10-24-36 16,-13-7 20-16,-13-2 97 16,-10 4 70-16,-7 3 104 15,-2 9 66-15,-2 7-23 16,-8 5-4-16,-6 10-21 0,-5 0-59 15,-3 11-35-15,-5 12-6 16,1 10 1-16,3 3-4 16,6 3-2-16,7 1-4 15,6-2-7-15,6-4-4 16,9-2-1-16,18-10-1 16,13-12-1-16,11-10-29 15,5-6-57-15,1-27-78 16,-8-9-32-16,-10-9-24 15,-16-4 105-15,-10 2 109 16,-12 4 7-16,-1 12 161 16,0 9 13-16,-4 11-15 15,-2 9-11-15,5 5-41 0,-2 3-63 16,3 3-44-16,0 16-3 16,7 11 3-16,5 7 0 15,3 4 0-15,1 0 1 16,2 2 5-16,-6-1-5 15,0-9-1-15,-3-7 0 16,-2-11-42-16,-2-12-22 16,-2-3 36-16,0-26 28 15,0-11 5-15,0-12-3 16,1-1 4-16,0 4 15 16,3 10 12-16,0 11 4 15,-2 11-7-15,-1 8 8 16,3 6-12-16,1 0-26 15,7 10 1-15,7 10 0 0,5 6 13 16,3 2 1-16,0 3 0 16,1-4-14-16,2-1 7 15,3-7-8-15,5-9 0 16,1-8-1-16,4-2-48 16,-2-14-42-16,-7-15-55 15,-6-4-4-15,-8-6 68 16,-11 3 64-16,-7 2 18 15,-5 7 83-15,0 7 63 16,0 8-22-16,0 5-17 16,-4 7-37-16,1 0-30 15,0 2-29-15,-3 15-10 16,-1 7 0-16,4 5 11 0,1 4-6 16,2 4 2-1,0-3-7-15,9 1-1 0,9-2 0 16,6-9-40-16,9-7-100 15,41-17-138-15,-7-14-11 16,-2-9-929-16</inkml:trace>
  <inkml:trace contextRef="#ctx0" brushRef="#br0" timeOffset="259916.6257">15848 16774 1746 0,'0'0'327'0,"0"0"-111"16,0 0-53-16,0 0-109 15,0 0-26-15,0 0 9 16,0 0-2-16,-12 49 2 16,27-37-6-16,2-5-14 0,5-5-4 15,5-2 2 1,-1-3-14-16,3-16-1 0,-5-5-3 16,-3-6-19-16,-5-5 7 15,-10 1 14-15,-6 0-7 16,0 6 8-16,-4 6 6 15,-13 10 30-15,-1 9 9 16,-7 3 2-16,-5 12-17 16,-4 14-4-16,1 9 12 15,5 8-9-15,7-1 1 16,12 5-11-16,7 0-10 16,2-7 6-16,21-1 8 15,18-3 2-15,20-13-7 16,25-11 1-16,28-12-4 0,4-8-7 15,-21-13-1-15,-27 6-7 16,-36 3 0-16,-16 3-77 16,-16-4-64-16,0 2-99 15,-16 1-369-15</inkml:trace>
  <inkml:trace contextRef="#ctx0" brushRef="#br0" timeOffset="309106.6351">961 16240 1121 0,'0'0'214'0,"0"0"-160"15,0 0-19-15,0 0 23 16,0 0 48-16,0 0 0 16,46-10-11-16,-18 10-13 15,5 2-4-15,3 6 22 16,9 4-30-16,1 0-1 0,4 3-23 16,8 1-14-16,-3 1-1 15,1 1-4-15,1 1 0 16,-2-1 1-16,5 0-9 15,-2-1-3-15,0-3 2 16,3-4 7-16,0 2-8 16,2-1 2-16,0-1-3 15,1-4-5-15,0 2 4 16,-3-5-3-16,-1 0 7 16,-5-3-6-16,0 0-11 15,-1 0 13-15,1-7-9 16,3-3 0-16,-1 0 4 15,4-3-3-15,0 2-6 16,-1-1 0-16,-2 1-1 16,3 3 1-16,-4-1 5 0,-5 3-5 15,-1-1 0-15,-5 5-1 16,2-1 1-16,-3 2-1 16,4-1 0-16,2 1 8 15,8 0-8-15,4-1 0 16,1 0 1-16,5-3-1 15,-2-1 0-15,0 1 9 16,-5-4-3-16,-2 0-4 16,-3-2 3-16,-5 0-4 15,-1-1-1-15,-1-1 1 16,0-3 0-16,-1 1 0 16,0 1 1-16,-3-1-1 15,-1 3 1-15,-3 2-2 16,-6 2 0-16,-2 0-6 15,-4 3 6-15,0 0 1 0,-2 3 0 16,0-1-1-16,2 1 1 16,-3 2-1-16,6 0-1 15,-6 0 1-15,1 0-1 16,0 0 1-16,-4 0 0 16,-4 0 0-16,0 2 7 15,1-1 2-15,-3 1-8 16,2-2 21-16,0 0-4 15,0 0 2-15,4-5-11 16,1-2-2-16,-1 0-1 16,-3 1 0-16,1-3-5 0,-5-1 8 15,2-1 3 1,-1-3-3-16,-3-2-2 0,3-3-1 16,-2-1-6-1,1 0 6-15,-2-3-1 0,1 3-5 16,-2-4 0-16,2 3 4 15,-4 2-4-15,-2-1 0 16,1 2 1-16,-4 2-1 16,-1-1 8-16,1 0-8 15,-2 2 1-15,-2-2 9 16,1-2-4-16,1 1-4 16,-2-3-2-16,4 2 0 0,-2-1 7 15,-2-1-6-15,0-1 1 16,-2 0-2-16,-1-3 0 15,0 1 1-15,0-2 8 16,0 3-9-16,0 0 0 16,-3 1 0-16,-1-2 0 15,-2 4 0-15,-3 0 0 16,4-1 0-16,-2 0 0 16,-2-1 0-16,-1 1-1 15,-1 1 1-15,0 0 0 16,-2 3 1-16,-2-1-1 15,-4 2 0-15,-2 0 0 16,-4 2-1-16,-1 0 1 16,-6 1 0-16,-1 0 0 15,-3 1 0-15,-1-1 0 0,-2 0 1 16,-4 2-1-16,-1 0-1 16,0 2 1-16,0-2 0 15,1 2 1-15,-2 1-1 16,5 1 0-16,0 0 1 15,3 2-1-15,-1-1 0 16,-1 1 2-16,-2-3-2 16,-4 3 0-16,-6-2 1 15,-2-1-1-15,-3 1 0 16,-2-3-1-16,3 1 0 16,0-1 1-16,1 0 0 15,3-1 0-15,1 1 0 16,1-2 0-16,-1 1 0 0,1 1 1 15,-3-1-1 1,1 2 0-16,-1 1 0 0,-2-1 0 16,3 3 0-16,-1-1-1 15,3-2 1-15,1 1 0 16,-1-1 1-16,0 2-1 16,1 0 0-16,-6 2 1 15,-2 3 1-15,-4 0-2 16,-5 2-2-16,5 0 2 15,0 0-1-15,2 3 1 0,0 3-4 16,4-1 3 0,-1 3 1-16,1-2-1 0,-1 2 1 15,-3-2 0-15,-2 2 0 16,-2-1 0-16,-3 0 6 16,1 0-6-16,0 0 1 15,4 1-1-15,2 1 0 16,-1-1 0-16,2 4 0 15,3-2-1-15,2 1 1 16,1 0 0-16,4 0-1 16,3-1 0-16,4 1 0 15,0 0 1-15,4-2-1 16,2 2 1-16,-2-2 0 16,-2 3 0-16,-3 0 0 15,-4 2 1-15,-3 2-1 16,-1 1 1-16,-3 0-1 0,-2 0 1 15,2 1 0-15,6 0-1 16,1-1 1-16,9-3-1 16,2 1 0-16,6 0-1 15,1 0 1-15,3 1-1 16,3 0 1-16,0-1-2 16,2 2 2-16,2 2-1 15,0 1 1-15,3 2 0 16,1 0-1-16,1 3 0 15,1 1 1-15,4 1-2 16,4 0 1-16,3 0 0 16,0 1-5-16,0 2 5 0,10-1-5 15,2 2 4 1,6 1 1-16,0 0-7 0,1-1 7 16,2-1 0-16,-1 1 1 15,0-2-6-15,1 0 5 16,0-3 1-16,0-1 0 15,6-1 0-15,-3-1 1 16,4 0-1-16,4-2 1 16,0 0 0-16,-2 0 8 15,4-1-8-15,-4-2 0 16,0-2 1-16,0-3 4 16,-2-3 0-16,-4 0 3 15,3-6 2-15,-2-1 10 16,2-3 3-16,0 0-1 15,0 0 1-15,-2 0-2 16,-2 0-2-16,-4-3-13 16,-3 1-5-16,-4 0-2 0,-4-1 10 15,-5 3-10-15,0 0 0 16,1 0 0-16,-4 0 0 16,0 0-1-16,0 0-8 15,0 0-57-15,0 5-61 16,0 10-165-16,-4 2-319 0</inkml:trace>
  <inkml:trace contextRef="#ctx0" brushRef="#br0" timeOffset="310743.9086">894 16768 1303 0,'0'0'198'0,"0"0"-104"16,0 0 88-16,0 0-44 15,0 0 16-15,0 0-60 16,-24 18-32-16,33-18-10 16,15-4 33-16,9-10-21 15,10-6-31-15,5-2-33 16,2-7-40-16,14-14-136 0,-13 6-328 15,-12 1-682-15</inkml:trace>
  <inkml:trace contextRef="#ctx0" brushRef="#br0" timeOffset="310954.5726">1095 16450 1790 0,'0'0'130'15,"0"0"-130"-15,0 0 0 16,0 0 84-16,114-5 22 16,-65 2-50-16,1 3-16 15,-3 0-15-15,-8 10-12 0,-11 10-4 16,-10 11-9-16,-20 39-26 16,-20-6-107-16,-14 1-408 0</inkml:trace>
  <inkml:trace contextRef="#ctx0" brushRef="#br0" timeOffset="311749.1331">36 17475 1245 0,'0'0'295'16,"0"0"-142"-16,0 0-63 16,0 0-65-16,0 0 44 15,0 0 45-15,48 79-23 16,-26-49-41-16,0 1-22 16,-2 2-16-16,2 3-5 15,-1 0-1-15,-4 1-6 0,-1 1-56 16,-7 6-166-16,-3-13-268 15,-4-10-342-15</inkml:trace>
  <inkml:trace contextRef="#ctx0" brushRef="#br0" timeOffset="312027.5995">41 17389 1416 0,'0'0'191'15,"0"0"-73"-15,0 0-7 16,0 0-41-16,0 0 8 0,0 0-29 16,100-45-18-16,-74 45-13 15,-5 0-11-15,0 6-5 16,-3 10 9-16,-6 2 0 16,-3 4-2-16,-8 5 1 15,-1 1-1-15,-8 3 1 16,-9 1-3-16,-4-3-1 15,-1-3-6-15,1-6-15 16,0-7-71-16,10-13-130 16,3 0-155-16,6-5-590 0</inkml:trace>
  <inkml:trace contextRef="#ctx0" brushRef="#br0" timeOffset="312416.784">363 17325 811 0,'0'0'644'0,"0"0"-497"16,0 0 31-16,0 0-52 16,0 0 11-16,0 0-37 15,0 0-32-15,-3 91-16 16,3-73-14-16,10 2-11 15,5-2-14-15,1-2-4 16,-2-2-7-16,3-4 4 16,-3-3-5-16,-2-7 1 15,-1 0 4-15,-4 0 1 0,-2-10 7 16,-2-9 5-16,-3-2-12 16,0-6 2-16,-12-2-9 15,-9 0-13-15,0 3-1 16,-3 6 5-16,3 5 1 15,3 6-4-15,5 5-11 16,1 4-4-16,7 0-57 16,4 23-108-16,1-4-100 15,0 3-366-15</inkml:trace>
  <inkml:trace contextRef="#ctx0" brushRef="#br0" timeOffset="312798.243">563 17210 1292 0,'0'0'265'16,"0"0"-113"-16,0 0-43 15,0 0-27-15,0 0 2 16,0 0-36-16,-8 87-7 15,8-68-3-15,0-2-13 16,8-5-13-16,1-4-3 16,2-1-3-16,3-4 0 0,4-3 13 15,-2 2 0-15,2-2-1 16,-3 1-11-16,-2 0 1 16,-5 2-8-16,-2 1 1 15,0 2 1-15,-3 3-1 16,-3 2 8-16,0 6 1 15,-9 2-4-15,-9 1 5 16,0 0-10-16,-5-3 8 16,4-1-9-16,-1-10-23 15,-1-6-82-15,7 0-225 16,5-6-601-16</inkml:trace>
  <inkml:trace contextRef="#ctx0" brushRef="#br0" timeOffset="313144.1553">761 17009 1435 0,'0'0'308'0,"0"0"-14"0,0 0-105 15,0 0-80-15,0 0-49 16,0 0-32-16,0 0-21 16,-4 28 4-16,15-3 33 15,3 7-2-15,4 3 4 16,0 3-9-16,3-1-9 0,1-2-8 16,-4-1-4-16,3-5-8 15,-5-3-7-15,1-4 0 16,-6-5-1-16,-3-4-12 15,-4-6-72-15,-2-3-75 16,-4-4-36-16,-11-8-120 16,-8-9-1055-16</inkml:trace>
  <inkml:trace contextRef="#ctx0" brushRef="#br0" timeOffset="313336.4145">691 17313 735 0,'0'0'723'0,"0"0"-611"16,0 0-6-1,0 0 43-15,0 0 18 0,0 0-70 16,0 0-53-16,103-84-44 16,-63 54-30-16,-4 5-239 15,-8 3-318-15</inkml:trace>
  <inkml:trace contextRef="#ctx0" brushRef="#br0" timeOffset="314249.5274">1007 17148 1239 0,'0'0'163'0,"0"0"-128"15,0 0 54-15,0 0 30 16,0 0-31-16,0 0-27 16,0 0-8-16,88-11-18 15,-76-3-21-15,-1-5-6 16,-1-4-8-16,-4-1-50 16,-5 0 20-16,-1 0 14 15,0 2 16-15,-1 8 27 16,-8 2 57-16,-3 7 30 0,0 2-23 15,0 3-14-15,0 0-21 16,0 5-6-16,-1 7-2 16,4 8-10-16,0 6 4 15,3 3-13-15,5 5 4 16,1-1 3-16,0 0-13 16,11-4-3-16,3-4-5 15,7-5-8-15,1-7 1 16,2-7-7-16,6-6 12 15,1 0-5-15,5-16 1 16,-7-5-3-16,1-6-6 16,-7-2-5-16,-7-4-24 15,-10 0 11-15,-6 4 3 16,0 2 9-16,0 6 5 0,-7 6-1 16,-6 5-7-16,2 3 9 15,-3 4 0-15,4 3 0 16,0 0-7-16,0 0 6 15,8 0-7-15,2 0-1 16,0 0-13-16,0 0-45 16,7 0 21-16,8 1 31 15,0 1 6-15,0 1 9 16,0 2-1-16,-5 1 0 16,-1 4 0-16,-4 2-5 15,-1 5 6-15,-1 5 0 16,-3 3 7-16,3 1 23 15,-1 1 0-15,1-4-4 16,1-2-8-16,4-5-6 16,3-4-1-16,0-8-4 0,10-4-1 15,0 0 3-15,4-13 3 16,-1-10-12-16,1-8-3 16,-4-2-17-16,-7-1 0 15,-5 2 6-15,-2 3 13 16,-6 6 1-16,-1 5 21 15,0 6 29-15,0 5 8 16,0 0 3-16,0 4-9 16,0 3-14-16,0 0-22 15,3 0-16-15,5 5-10 16,4 7 10-16,4 4 1 16,0 4 7-16,6-1-7 15,-6-1 0-15,-4 3-1 0,-3-4-26 16,-2-6-109-1,-7-11-87-15,-7 0-171 0,-7-11-1394 0</inkml:trace>
  <inkml:trace contextRef="#ctx0" brushRef="#br0" timeOffset="314403.3869">1471 16696 851 0,'0'0'1020'0,"0"0"-1020"15,0 0-16-15,0 0 9 0,0 0 1 16,0 0-148 0,0 0-205-16,79 90-910 0</inkml:trace>
  <inkml:trace contextRef="#ctx0" brushRef="#br0" timeOffset="314753.4703">1747 16788 363 0,'0'0'1344'15,"0"0"-1160"-15,0 0-5 16,0 0-61-16,0 0-28 16,0 0-17-16,0 0-7 0,0 81 6 15,0-52-17-15,6 0-14 16,7-2-15-16,1-3-13 15,-1-5-6-15,1-9 1 16,-1-5-8-16,-1-5 2 16,-3-1 7-16,0-20 4 15,1-8 5-15,-7-5-5 16,-3-7-8-16,-5-1-5 16,-15 3-2-16,-4 5-23 15,-3 8 12-15,-1 11-8 16,4 11-24-16,0 4-50 15,2 10-58-15,5 11-149 16,1 1-381-16</inkml:trace>
  <inkml:trace contextRef="#ctx0" brushRef="#br0" timeOffset="315334.7005">1874 16944 1633 0,'0'0'187'16,"0"0"-68"-16,0 0 74 15,0 0-33-15,0 0-45 16,0 0-33-16,0 0-33 16,58-80-3-16,-49 48-26 15,-3-11-7-15,-5-2-12 16,-1 0 9-16,0 7-10 15,-7 6-2-15,-2 11 2 16,0 11 7-16,-3 7 2 0,-3 3-3 16,0 0-6-16,-1 13-8 15,-2 5 7-15,7 0 1 16,2 0-8-16,6 0 2 16,3-2-4-16,0-5 0 15,6-2 2-15,11-4-5 16,5-5 5-16,5 0 7 15,3 0 0-15,-2-8 1 16,-1 1 4-16,-7 0-4 16,-6 4-1-16,-6 3 1 0,-5 0-1 15,-1 0-9-15,2 10 4 16,0 5 6-16,2 5 12 16,0 4 15-1,0 2 9-15,3 3 7 0,0 0-7 16,0-3-3-16,5-3 1 15,-1-4-1-15,2-5-8 16,3-4 10-16,4-10-3 16,9 0 6-16,7-12 1 15,4-14-14-15,5-6-14 16,0-3-11-16,-5 0-76 16,-2 2-68-16,-8 10-137 15,-17 9-462-15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7:07:05.1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13920 4882 945 0,'0'0'166'0,"0"0"-56"15,0 0 66-15,0 0-12 16,0 0-36-16,3 4-41 16,17-6 11-16,12 0-54 15,10-2 3-15,10 0-1 16,9-3 5-16,5 3 2 16,4-2-18-16,0-1-2 15,-3 1-13-15,-6 0-11 16,-8-1-8-16,-6 1 6 15,-8 2-6-15,-7-3-1 16,-7 3-1-16,-5 0-55 16,-5 3-65-16,-10 1-82 15,-4 0-122-15,-1 0-219 0</inkml:trace>
  <inkml:trace contextRef="#ctx0" brushRef="#br0" timeOffset="278.9854">14015 5104 1430 0,'0'0'174'0,"0"0"-133"15,0 0-15-15,0 0 87 16,0 0-1-16,84-2 7 15,-38-5-40-15,11 0-23 0,5-2-22 16,8-2-7-16,2 1-7 16,0-3-11-1,-3-3-7-15,-4 7-2 0,-10-2-38 16,-7 2-155-16,-15 2-207 16,-17 2-765-16</inkml:trace>
  <inkml:trace contextRef="#ctx0" brushRef="#br0" timeOffset="8050.0665">2787 5791 783 0,'0'0'113'0,"0"0"-89"16,0 0-9-16,0 0 44 15,0 0-1-15,0 0 1 16,40 0 12-16,-24-2-16 16,2-2 2-16,-3 1 14 0,0 0-8 15,-3 1-10 1,3 0 9-16,-3 1-12 0,4-1-10 15,0 1 9-15,7-2-7 16,2 1-14-16,5-2 11 16,3-3 5-16,4 2-3 15,1-4-15-15,-1 1-5 16,3-4 4-16,-3 1 8 16,-1-2 0-16,-1-1-1 15,-5-3 3-15,2 0 5 16,-2-3-14-16,-2-3-5 15,1-1 2-15,-4-1-5 16,-1-1-5-16,-3-1-2 16,-2 1 1-16,0 1-2 15,-5-3-1-15,1 5 3 0,-6-4 4 16,0 4 3-16,-3 0 0 16,1-3-2-16,-2 0-7 15,-1 1 8-15,-2 1-6 16,-2 0 8-16,0-1-5 15,0 4-4-15,0 1 5 16,-3 1 11-16,-5-1-8 16,-1 2-7-16,-1-2 0 15,-1 1 3-15,-2-3-6 16,-1 2-2-16,0 1-5 0,-1 0 8 16,0 2-4-1,3 0 1-15,-2 2 1 0,-2-3 7 16,3 3-8-16,-2 0-1 15,0 3-5-15,1 0 5 16,2-1 3-16,-1 2 0 16,-2 1-9-16,3 0 1 15,-3 1 8-15,-1 1-9 16,2-1 1-16,-3 1-1 16,-2 0 0-16,-3 2 0 15,-2-1 1-15,-2 2-1 16,1 0 0-16,0 0 0 15,1 2-1-15,1 0 1 0,-1 2-1 16,3 1 0 0,-2 0-5-16,1 0-1 0,2 0-1 15,-2 2-3-15,-2 8-7 16,-1-1 9-16,-3 2 3 16,-2 3-3-16,2-2 8 15,-2 2-5-15,6 1 4 16,-3 2-8-16,0 0 9 15,5-1-5-15,5 1 4 16,1-4 1-16,2 2-8 16,1 0 1-16,1 2 1 15,-3 3 1-15,2 1 5 16,0 2-5-16,-1 1 5 16,5-1-7-16,-1 0-1 15,1 1-3-15,-2 0 10 16,2-2-5-16,0 2 5 0,0-2 1 15,-1 2-5-15,1-2 5 16,0 2 0-16,0-2 0 16,-2 1 1-16,6 0 0 15,-3 1-1-15,5-1 1 16,3 0-2-16,0-1 1 16,0 2 0-16,6 2 0 15,6 1 1-15,4 2-3 16,3 2 2-16,3 2-5 15,2 0 5-15,-1-1 0 16,4-2 1-16,-1 1 0 16,1-3 0-16,-2-1 0 0,0-6 0 15,-1 1-1-15,-3-5 0 16,-3-3 0-16,3-3 1 16,-5-1-1-16,2-1 1 15,-1-3 0-15,2 0 0 16,-1-1 0-16,-4 0 0 15,1-4 1-15,-1 1 0 16,-3-1 9-16,-1 1 0 16,-1-1-9-16,-3-1 5 15,-3 0-5-15,-3 2 0 16,0-2 0-16,0 0 5 16,0 0-5-16,0 0 0 15,0 0 0-15,0 0 5 16,0 0-5-16,0 3 1 0,0-3 4 15,0 0-6-15,0 0 0 16,0 0-7-16,0 2-23 16,0-2 0-16,0 0 2 15,0 2-6-15,-3-2-18 16,0 0-17-16,-2 1-35 16,-4 2-47-16,-13-3-16 15,5 1-89-15,-2-1-366 0</inkml:trace>
  <inkml:trace contextRef="#ctx0" brushRef="#br0" timeOffset="9940.2868">1877 5699 605 0,'0'0'99'0,"0"0"5"16,0 0 16-16,0 0-22 16,0 0 4-16,0 0 8 15,0 0-5-15,0-16 27 16,0 16 18-16,0 0 24 15,0 0-47-15,0 0-34 16,0 0-63-16,-3 13-30 16,0 7 1-16,-2 5 5 0,-1 6 16 15,2 1-4-15,-2-1-7 16,0-4-9-16,3-1-1 16,0-3 0-16,3 0-1 15,-3-4-84-15,-4 6-116 16,2-6-133-16,-5-7-319 0</inkml:trace>
  <inkml:trace contextRef="#ctx0" brushRef="#br0" timeOffset="10284.9841">1807 5589 1360 0,'0'0'135'0,"0"0"-105"0,0 0 5 16,0 0 32-16,-96 18-6 16,75-4-24-16,3 1-2 15,-1-2-12-15,8-1-8 16,0-3-14-16,5-2 8 16,1-5-9-16,5-2 0 15,0 0 9-15,0 0-3 16,11 0 11-16,5-4-2 15,7-5 19-15,6 2 7 16,5-1-5-16,1 6-2 16,-5 2-7-16,4 0-15 15,-6 14-10-15,-1 1 4 16,-7 4-6-16,-4 5 0 0,-11 17-90 16,-1-7-138-16,-4-2-377 15</inkml:trace>
  <inkml:trace contextRef="#ctx0" brushRef="#br0" timeOffset="11172.0396">5461 5765 1088 0,'0'0'360'0,"0"0"-226"15,0 0-66-15,0 0 33 16,0 0-4-16,0 0-49 16,24 0-33-16,-5 0-7 15,9-7 13-15,7 1-9 16,2-5-11-16,4 0-1 16,-1 2-18-16,0-3-124 15,-6 5-174-15,-13 1-265 0</inkml:trace>
  <inkml:trace contextRef="#ctx0" brushRef="#br0" timeOffset="11373.1177">5388 5905 1401 0,'0'0'179'16,"0"0"-119"-16,0 0-18 15,0 0 38-15,0 0-39 16,94-44-20-16,-44 25-16 16,41-7-5-16,-13 4-86 15,-8 2-288-15</inkml:trace>
  <inkml:trace contextRef="#ctx0" brushRef="#br0" timeOffset="15511.5694">3076 9008 1440 0,'0'0'161'0,"0"0"-161"16,0 0 8-16,0 0-8 15,0 0 30-15,0 0-14 16,0 0-15-16,45-8 15 15,-26 5 15-15,4-2-2 16,-1-1 15-16,5-2 16 16,1 0-5-16,3-1-9 15,4-5-8-15,6-3 3 16,1-2-5-16,3-2-18 16,-3-2-9-16,-5 0-8 0,-4 1 11 15,-5-3 7 1,-4-1 4-16,-5-2 4 0,-5 0-2 15,-5-1 7 1,-2 2 5-16,-4 0-3 0,2-1-10 16,-5 1-2-16,0 3-1 15,0-1-5-15,0-2-1 16,0 3-4-16,0-5-4 16,0-2-6-16,0-3 8 15,0-2-2-15,-8-1-1 16,2 1-4-16,-3 2 4 15,0 2-5-15,-2 2 5 16,-3 3 1-16,3 2 2 16,-5 3 0-16,0-1 2 15,1 3-5-15,-4 2-5 0,2 3 18 16,-3 2 2-16,4 4-12 16,-3-1 1-16,2 3-4 15,-2 0-5-15,-2 2-1 16,3 0 0-16,0 2 0 15,-1-1 0-15,1 1 0 16,2 2 0-16,1 0 0 16,-3 1 0-16,1-2 0 15,-3 2 0-15,2 0 0 16,-2 0-1-16,-2 2 1 16,0 7 0-16,-4 1 0 15,-1 3 0-15,-5 4 0 16,-2 2 0-16,2 0-1 15,-1 1-1-15,2-2 2 16,4 1 0-16,4-1-1 0,1 0 0 16,4 2 0-16,2 2 1 15,-3 6-6-15,6 0 4 16,-1 3 1-16,0 1 0 16,-1 5-5-16,1 3 5 15,0 2 1-15,0 2-1 16,1 0-1-16,4 2 1 15,3-1 0-15,2 0 0 16,4 1-8-16,0-4 0 16,0-2 0-16,12-1 9 15,4-4-1-15,2-4 0 16,6-2-6-16,1-4 6 0,3-3 0 16,2-1-3-16,3-2 4 15,-2-2 1-15,-1-3 0 16,-3-2-1-16,-3-2 0 15,-3 0-1-15,-3-4 0 16,-4 0 0-16,0-2 1 16,-5-1-2-16,-2 0 1 15,-1-2 1-15,-1 0 0 16,-5-1 1-16,0 2-1 16,0-2 0-16,0 0 2 15,0 0-1-15,0 0 5 16,0 0-5-16,0 0 0 15,0 0 1-15,0 0-1 16,0 0 0-16,0 0 1 0,0 0-2 16,0 0-27-16,0 0-49 15,0 5-70-15,-3-2-225 16,-7 1-201-16</inkml:trace>
  <inkml:trace contextRef="#ctx0" brushRef="#br0" timeOffset="17899.038">1796 9014 1124 0,'0'0'520'0,"0"0"-381"0,0 0-46 15,0 0 45-15,0 0-16 16,79-60-48-16,-40 37-23 15,4-5-5-15,6 3-18 16,-1 2-19-16,0 1-8 16,-3 5 6-16,-4 2-7 15,-5 3-25-15,-8 3-58 16,-6 6-98-16,-11 3-105 16,-8 0-331-16</inkml:trace>
  <inkml:trace contextRef="#ctx0" brushRef="#br0" timeOffset="18106.4367">1689 9166 1743 0,'0'0'202'0,"0"0"-196"15,0 0 45-15,0 0 23 16,0 0-44-16,0 0-25 15,82-26-5-15,-17 3-24 16,29-7-179-16,-13 5-290 16,-14 5-638-16</inkml:trace>
  <inkml:trace contextRef="#ctx0" brushRef="#br0" timeOffset="35795.8585">6098 10263 816 0,'0'0'179'0,"0"0"-167"15,0 0-12-15,0 0-28 16,0 0 24-16,0 0 4 16,21 0 17-16,-8 0-2 15,8 0 15-15,6 0-1 16,3 0-15-16,3 2 34 15,1 3-7-15,7-3-17 16,0 3-6-16,1-1-4 0,2 0-7 16,1 1 5-16,1-1-1 15,-2 1 1-15,0 1-2 16,0 0 3-16,-4-1-6 16,-1 4 2-16,-2-3 0 15,0 5 0-15,-1-3-7 16,-3 2 6-16,1-1 0 15,2-1 3-15,-2 1 9 16,2-4-4-16,-3 0 8 16,4-1-6-16,2-3 5 15,-5 1 6-15,2-2-4 16,-2 0-9-16,-1 0-2 0,2 0 10 16,-4-7 0-16,6-3-2 15,-4 1 3-15,1-2-5 16,-1-2-2-16,4-1-1 15,-1-1 1-15,1-1-4 16,2-1 8-16,-3 0 10 16,0-3 8-16,1-1-15 15,0-2-5-15,-2-2 2 16,-3-1 12-16,-2-4-14 16,0-3-2-16,-3-3-9 15,-4 0 7-15,0-1 0 16,-2 1 6-16,0 0-5 15,-5-1-1-15,1 0-14 0,-4-4 4 16,-4 1-5-16,0-5 11 16,-7 1-12-16,-2-1 7 15,0-3 2-15,0-2-8 16,0-6 14-16,-2-2 6 16,-4 0 4-16,-1 7-9 15,-2 4 5-15,1 4 18 16,-1 9-18-16,2 2-9 15,-1 4-11-15,1 4 17 16,-2 3-7-16,-3 1-9 16,0 3-1-16,-6-3 5 15,-4 1-5-15,-3 0 0 16,-1-1 0-16,-11 3 0 0,-6 0-1 16,-11 0 0-1,-9 1 0-15,-5 2-2 0,-8 3-3 16,-1-1 4-16,-1 2 1 15,3 2 0-15,-1 2 0 16,6 1 0-16,4 5 0 16,0 0 0-16,5 0 2 15,0 8-2-15,4 2 1 16,2 2-1-16,0 4 1 16,0 0 0-16,-1 2-1 15,1 1 0-15,-3-2 0 16,1 3 0-16,1-1 0 15,1 1-1-15,1-1 0 16,2 1 0-16,1 0-1 0,2 0 1 16,4 2 1-16,5 0-1 15,4-1 0-15,7 0 1 16,0 1-1-16,5 1 1 16,-1 2-1-16,1 3 1 15,2 5-1-15,-1 2-1 16,2 3 2-16,-1 1 0 15,0 3 0-15,2 0 0 16,-2-2-1-16,-1 3 1 16,4-2 1-16,-2 3-1 15,1 2 0-15,4 2 0 16,2-2 0-16,3 0 0 16,5-5 0-16,4-3-1 0,2-4 0 15,0-2 0 1,8-2 0-16,10-1 1 0,1 0 0 15,7-1 0-15,2 2 1 16,6 1 8-16,2 0-9 16,3 2 1-16,0 0-1 15,-2-2 1-15,-1-2-2 16,1 1 2-16,0-5-1 16,-4-5 8-16,4-3 2 15,-2-5 12-15,-1-5 4 16,-1-4 6-16,0-3-4 15,-5 0-13-15,-7 0 0 16,-8 0-8-16,-4 0-6 0,-7 0 5 16,1 0-5-1,-3 0-1-15,0 0 2 0,0 0 4 16,0 0-6-16,0 0-7 16,0 2-89-16,4 1-121 15,4 0-545-15</inkml:trace>
  <inkml:trace contextRef="#ctx0" brushRef="#br0" timeOffset="54346.8112">12077 10118 424 0,'0'0'106'16,"0"0"-79"-16,0 0 29 16,0 0 74-16,0 0-23 15,0-17 0-15,0 17 19 16,0 0-8-16,0 0-2 16,0 0-17-16,0 0-19 0,0 0-32 15,2 0-29 1,7 0-12-16,5 0-7 0,6 0 18 15,9 8 23-15,5 1-2 16,3-1-14-16,5 1-9 16,1 2 13-16,1 0 0 15,2-2 3-15,-4 3-5 16,4-2-17-16,-4 0 9 16,-2-2-3-16,1-2-3 15,-2 0 3-15,2-3 5 16,-1-2 4-16,-1 1 0 15,-2 0-8-15,2-1-2 16,-2-1-5-16,-3 0-2 16,1 0-8-16,-3 2 0 15,0 1 1-15,1-2-1 0,0 1 0 16,-1 0 3 0,4 1 3-16,-2 0-5 0,2 0-1 15,-2 0 1-15,1-1 0 16,-2 0 0-16,0 1 0 15,5-3 0-15,-1 1 1 16,1-1-1-16,-1 0 5 16,2 0-5-16,-2 0 9 15,0 0-2-15,1 0 1 16,2 0 10-16,-3 0-5 16,2 0-5-16,-4 0-3 15,3-1 1-15,-1 1-5 16,-2-2 4-16,1 1 0 15,-4-1-5-15,1 2 7 0,0-2-8 16,-3 1 2-16,0-3-1 16,-3 3 7-16,2-2-6 15,-2 0-2-15,-3 2 5 16,1-2-5-16,-2 2 0 16,2 0 0-16,0-1 6 15,1 0-6-15,1-1 1 16,-2 1 0-16,0 2 5 15,1 0-6-15,-2 0 0 16,1 0 7-16,-3 0-7 16,-1 0 1-16,-1 0-1 15,0 0 0-15,-2 0 1 16,0 0-1-16,-1 0 1 0,-1 0-1 16,-4 0 1-1,0 0-1-15,-5 0 1 0,-1 0-1 16,-1 0-1-16,-3 0 1 15,2 0 0-15,-1 0 1 16,-2 0-1-16,1 0 0 16,-2 0 0-16,0 0 0 15,0 0 0-15,0 0 0 16,0 0 1-16,0 0-1 16,0 0 1-16,1 0-1 15,-1 0-1-15,2 0 1 16,-2 0 0-16,0 0 1 15,1 0-1-15,-1 0 0 0,2 0 0 16,1 0 0-16,-2 0 0 16,4 0 0-16,-2 0 0 15,1 2 0-15,-1 0-1 16,3-1 1-16,-3-1 0 16,2 2 1-16,-3-2 0 15,3 2-1-15,0-2 0 16,5 0 1-16,-1 1 6 15,0-1 6-15,3 0-5 16,-3 0-7-16,-2 0 9 16,-1 0-4-16,1 0-4 15,-2 0 6-15,1 0 0 16,0 0-1-16,3 0-5 0,4 0 4 16,1 0-5-1,2 0 6-15,2 0-7 0,3 0 1 16,3 0 0-1,3 0 0-15,1 0 0 0,2 0 0 16,3 0-1-16,-1 0 1 16,3 0-1-16,-4 0 1 15,-1 0-1-15,-5 0 0 16,-1 0-1-16,-3 0 1 16,2 0 0-16,-1 0 2 15,3-1-2-15,-2-1 0 16,1 0 0-16,-2 1 0 15,2-1 1-15,-2 0-1 16,4 1 0-16,-1-2-1 0,0 0 1 16,0 1 0-16,-1-1 1 15,0-1 0-15,-2 1-1 16,-1 1 0-16,-2-3 1 16,0 2-1-16,3-2 1 15,5 0 0-15,3 0-1 16,1 0 0-16,0 0 1 15,-1 1-1-15,0 1 0 16,1 1 0-16,4-1 0 16,4-1 0-16,3 1 1 15,3 3-1-15,1-2 1 16,0 2-1-16,1 0 0 16,0 0-1-16,-2 0 1 15,1 0 0-15,-2 0-1 16,-1 0 1-16,-1 0 0 0,1 0 0 15,0 0-1-15,2 0 0 16,0 0 1-16,4 0-1 16,1 0 1-16,2 0-1 15,2 0 0-15,-1 0 1 16,-3 0 0-16,-1 0 0 16,-3 0 0-16,-1 0 0 15,-1 0 0-15,4 0 0 16,1 0 0-16,2 0 0 15,7 0 2-15,4 4 4 16,15 1-6-16,18 3 12 0,22 4 3 16,3-2 9-1,-4 3 1-15,-9-2-7 0,-13 0-2 16,0-1-3 0,1-1-4-16,-3 0 0 0,1-4 7 15,-5 1-2-15,-15-1-5 16,-10-2 0-16,9-3-2 15,-11 3-5-15,0-2 0 16,6 1 4-16,-15-1-5 16,5 1 0-16,4-1 5 15,-6 1-5-15,-1 0 0 16,-5 1 0-16,-1-1 5 16,2 1-4-16,0-1 10 0,3 0 0 15,0 3-4-15,2 1-2 16,3 0-6-16,3 1 9 15,-2 1 2-15,-3 1-10 16,-5-2 0-16,-6 1-1 16,-4 0 2-16,-5 0 2 15,-2-2-4-15,-4 0 0 16,0 0-1-16,0-1 1 16,0-1 0-16,4-1 6 15,0 1-6-15,4-1 0 16,2-3 0-16,0 3 0 15,1 1 0-15,2-3 0 16,-1 1 1-16,2 0-1 16,-2 1 1-16,1-1-1 0,2 3 1 15,-3 0 4-15,2-2-5 16,-2 1 0-16,-1 3-1 16,2-4 2-16,-3 3-1 15,2 0 0-15,-2-1 0 16,1 0 0-16,1-1-1 15,-1-1-10-15,0 2 4 16,4-2 5-16,-1 0 1 16,2 2-9-16,-3-2 10 15,0 2-2-15,-4 0 2 16,-1 1-1-16,-3 0 0 16,0-1 1-16,-4 1 0 15,-1-2 0-15,-2-1-1 16,-1 1 1-16,-2-1 1 15,1-3 0-15,-1 0-1 0,3 0 1 16,-1 0-1-16,3 0 0 16,-4 0 0-16,2 0 0 15,-4 0 0-15,4 0 1 16,-1 0-1-16,1 0 1 16,0-3-1-16,-1-1 0 15,-3 1-1-15,-3 0 1 16,-3-1 1-16,-3 1 0 15,0-4 0-15,-3 2 0 16,1 0 0-16,-1 0-1 16,-3-2 0-16,1 4 1 0,-2 0-1 15,-4 2 1 1,1-1-1-16,-3 2 0 0,-2 0-1 16,0 0 0-16,0 0-11 15,0-1-10-15,0 1-8 16,0-2-17-16,0 1-14 15,-10 1-24-15,-25-7-39 16,3 1-53-16,-8-6-332 0</inkml:trace>
  <inkml:trace contextRef="#ctx0" brushRef="#br0" timeOffset="73181.7262">8627 8664 1373 0,'0'0'221'15,"0"0"-120"-15,0 0 118 16,0 0-17-16,0 0-65 16,0 0-33-16,51-52-68 15,0 26-20-15,15-3 2 16,3 5 5-16,2-1-6 16,-7 6-16-16,-12 3-1 0,-18 5-118 15,-15 6-374-15,-19-1-675 16</inkml:trace>
  <inkml:trace contextRef="#ctx0" brushRef="#br0" timeOffset="73499.4886">8498 8328 1991 0,'0'0'220'0,"0"0"-167"16,0 0-14-16,0 0 23 0,0 0-28 16,-79 55-22-16,43-7 0 15,-4 7 26-15,2-1-9 16,10-2-10-16,10-8 12 16,11-9-4-16,7-5-12 15,16-7-9-15,18-8 26 16,15-4 19-16,22-7 4 15,20-4-23-15,16-3-16 16,5-9-6-16,-19 0-10 16,-21 4-43-16,2-6-190 15,-19 2-369-15,-6-5-876 0</inkml:trace>
  <inkml:trace contextRef="#ctx0" brushRef="#br0" timeOffset="73748.8011">9894 8085 1958 0,'0'0'682'16,"0"0"-621"-16,0 0-54 15,0 0-6-15,0 0 11 16,-46 94 24-16,44-38-16 15,2 5-9-15,0 1-9 16,0 2-1-16,3-3-1 0,-1 1-66 16,-2 6-145-1,0-15-265-15,-6-16-390 0</inkml:trace>
  <inkml:trace contextRef="#ctx0" brushRef="#br0" timeOffset="73967.0214">9772 8046 1713 0,'0'0'254'16,"0"0"-168"-16,-8-92 85 16,8 66-27-16,8 12-45 15,11 7-50-15,5 7-17 16,3 7-4-16,-1 14-6 0,-5 8 0 16,-7 6 1-16,-11 5-5 15,-3 2-5-15,-19 1-12 16,-13 3-1-16,-4-2-39 15,-11 2-181 1,9-9-248-16,9-13-385 0</inkml:trace>
  <inkml:trace contextRef="#ctx0" brushRef="#br0" timeOffset="74372.3726">10004 7974 1938 0,'0'0'226'16,"0"0"-140"-16,0 0-27 16,0 0-3-16,0 0-7 0,91 41 32 15,-52-6-31-15,1 8-13 16,-4 4-20-16,-8 3 1 16,-6 0-11-16,-9 0-7 15,-9-5 0-15,-4-8-43 16,0-12-21-16,0-11 27 15,0-11 34-15,-1-3 3 16,-2-24 36-16,3-24 10 16,0-5 16-16,10-10 6 15,13 0-15-15,5 14-11 16,6 3-9-16,1 14-14 16,2 14-5-16,0 11-4 15,0 7 4-15,0 2 5 0,0 17-12 16,-6 6-5-1,-6 5-1-15,-7 3 6 0,-12 0-7 16,-6 1-57-16,0-3-67 16,-24-3-69-16,-4-8-176 15,0-12-601-15</inkml:trace>
  <inkml:trace contextRef="#ctx0" brushRef="#br0" timeOffset="74515.9109">10483 7783 1610 0,'0'0'190'16,"0"0"-23"-16,0 0-10 16,0 0-95-16,0 0-62 15,0 0-20-15,0 0-77 16,121 46-219-16,-81-19-532 0</inkml:trace>
  <inkml:trace contextRef="#ctx0" brushRef="#br0" timeOffset="74851.8173">10969 7890 1709 0,'0'0'198'16,"0"0"-99"-16,0 0 44 16,-94 32-21-16,69-4-20 15,1 8-25-15,5 4-17 16,7 2-8-16,6 0-28 0,6-4-12 15,0-7-12-15,12-6-5 16,9-10 5-16,5-10 8 16,4-5 20-16,5-17 12 15,2-14-15-15,-4-13-5 16,-6-17-8-16,-11 2-3 16,-13-3-8-16,-3 4-1 15,-16 16-6-15,-4 6-20 16,-7 15-33-16,2 16-19 15,1 5-15-15,5 15-47 16,10 32-27-16,3-5-192 16,6 1-248-16</inkml:trace>
  <inkml:trace contextRef="#ctx0" brushRef="#br0" timeOffset="75272.4497">11127 8187 1453 0,'0'0'210'0,"0"0"32"15,0 0-12-15,60-90-55 16,-26 29-63-16,5-22-21 16,-5 2-42-16,-11 6-16 15,-13 15-2-15,-10 19 6 16,-10 2-1-16,-12 2-12 16,-8 13 1-16,0 10-23 15,1 11-2-15,6 3 0 16,6 17-6-16,7 11 5 15,10 8-6-15,0 0-7 16,17 3 1-16,11-5 2 0,2 0 1 16,-2-4 1-16,-1-2 9 15,-7-2 0-15,-6 1 0 16,-2 1 0-16,-6 0 1 16,-2 0-1-16,-2 2 1 15,5-4-1-15,2-2 6 16,5-5 10-16,5-5 11 15,9-4 5-15,8-7 2 16,6-3 0-16,9-3-10 16,1-11-18-16,-3-5-6 15,-4 1-48-15,-5 4-62 16,-7 4-122-16,-9 4-123 0,-14 5-741 16</inkml:trace>
  <inkml:trace contextRef="#ctx0" brushRef="#br0" timeOffset="75519.1409">11010 8601 692 0,'0'0'1569'0,"0"0"-1403"15,0 0-51-15,0 0 7 16,153-40-43-16,-29 3-17 15,18-2-24-15,-2 2-11 16,-19 9-9-16,-33 10-18 16,-19 5 0-16,-25 6 0 0,-18 3-31 15,-3 4-99-15,-20 0-108 16,-3 7-270-16,-4 3-186 0</inkml:trace>
  <inkml:trace contextRef="#ctx0" brushRef="#br0" timeOffset="75754.4286">10993 8828 2029 0,'0'0'246'0,"0"0"-93"0,0 0 19 16,164-26 4-16,-35-8-60 15,12-5-33-15,-5 0-26 16,-20 3-16-16,-34 12-14 15,-21 4-21-15,-17 6-4 16,-14 6-2-16,-2-1 0 16,-9 5-72-16,-26 4-85 15,-25 9-371-15,-25 6-793 0</inkml:trace>
  <inkml:trace contextRef="#ctx0" brushRef="#br0" timeOffset="77393.3022">2864 11294 1696 0,'0'0'206'15,"0"0"-121"-15,0 0-27 16,0 0-42-16,0 0 33 15,-15 103 29-15,15-50-16 16,0 4-41-16,0 0-11 16,0-3-9-16,0-4 0 15,0-4-1-15,-3 1-74 16,0-11-193-16,-1-14-351 0</inkml:trace>
  <inkml:trace contextRef="#ctx0" brushRef="#br0" timeOffset="77730.5283">2694 11204 1590 0,'0'0'165'16,"0"0"-82"-16,0 0 21 16,0 0-7-16,0 0 13 15,-94 39-33-15,74-17-17 16,7-1-17-16,1-2-28 15,4-5-6-15,3-3-8 16,5-6-1-16,0-5 15 0,0 0 0 16,5-7 5-16,9-13 18 15,5-8-19-15,7-4-12 16,1-2 2-16,4 5-8 16,-2 9 1-16,-1 11-2 15,2 9 0-15,-2 0-9 16,0 21 8-16,1 8 0 15,-4 5 1-15,2 9-1 16,3 24-111-16,-9-12-249 16,-5-5-760-16</inkml:trace>
  <inkml:trace contextRef="#ctx0" brushRef="#br0" timeOffset="85531.2148">3173 11778 188 0,'0'0'288'0,"0"0"-119"16,0 0-7-16,0 0-24 16,0 0-2-16,0 0 3 15,-3 0 5-15,3 0-37 16,0 0 4-16,0-3-1 15,3-1-5-15,6-3-45 16,4-3-13-16,1-5-12 16,2-6-17-16,-2-4-9 15,-3-6-3-15,-5 1-5 0,-6-1 12 16,0 2 24-16,-1 4 11 16,-14 4-7-16,-2 9 21 15,-3 7-29-15,-4 5-19 16,-1 5-13-16,-5 18-1 15,0 11 0-15,4 7-1 16,7 1 1-16,10 0-1 16,9-6-1-16,0-8-5 15,15-5 6-15,12-9-10 16,3-3 10-16,-2-5-11 16,3-6 12-16,-9 0 2 15,-6 0-1-15,-7 0 0 0,-7 3-1 16,-2 2 0-16,0 6-12 15,0 9 12-15,0 6 10 16,-7 6 2-16,0 4-3 16,1-2 0-16,4-1-3 15,2-6-5-15,0-4 0 16,11-9 0-16,8-7 0 16,8-7-1-16,4 0 1 15,2-21-1-15,1-9-9 16,-4-8-33-16,-11-8 17 15,-11 0 16-15,-8-3 8 16,0 5 1-16,-3 4 5 16,-11 6-4-16,4 11 30 0,1 5 9 15,2 11 13-15,3 4-16 16,4 3-28-16,0 2-8 16,0 12-1-16,0 6-1 15,0 4 0-15,16 1 0 16,0 1 1-16,5-5-1 15,6-3 0-15,1-5 1 16,0-4-1-16,-1-7-25 16,-4-2-24-16,-2-2 0 15,-6-16 13-15,-7-3 15 16,-7-4 16-16,-1-1 6 16,0 0 1-16,0 5 6 15,-5 5 4-15,0 7 26 16,1 6 11-16,3 3-23 15,1 0-19-15,0 3-6 0,0 9-10 16,1 3 10-16,12 2-2 16,3-2 1-16,4-2-5 15,4-6 5-15,1-4 0 16,4-3-4-16,-2 0 5 16,0-5 8-16,-5-7-7 15,-1 2 0-15,-10-1 5 16,-1 6-4-16,-6 4-2 15,-1 1 0-15,3 0-2 16,1 3 2-16,3 11 13 16,3-1-7-16,-4 3-5 15,3 1-1-15,-6-3 0 0,-5-3-89 16,-1-10-150-16,0-1-141 16,-11-1 3-16</inkml:trace>
  <inkml:trace contextRef="#ctx0" brushRef="#br0" timeOffset="85653.0077">3664 11347 1119 0,'0'0'106'0,"0"0"-82"15,0 0-24-15,0 0-21 16,0 0-8-16,44 89-130 16,-18-50-491-16</inkml:trace>
  <inkml:trace contextRef="#ctx0" brushRef="#br0" timeOffset="86767.8133">4186 11546 1300 0,'0'0'175'0,"0"0"-116"0,0 0 89 15,0 0-33-15,-70 72-39 16,59-33 1-16,8 2 4 15,1-2-10-15,2-2-39 16,5-6-15-16,10-5-9 16,4-7-8-16,4-9 0 15,-2-10-9-15,1 0-28 0,0-20 11 16,-5-15 17 0,-4-24 8-16,-13-28 1 0,-10-25 7 15,-16 9-6-15,-1 23 11 16,5 31 13-16,6 27 27 15,1 1-8-15,-1 4 12 16,2 5-1-16,5 7-12 16,2 5-13-16,5 11-30 15,2 19-6-15,0 9 4 16,2 11-4-16,14 1-3 16,6 2 3-16,7-5 6 15,5-8-6-15,6-8-22 16,8-11-33-16,0-13-23 15,1-8-12-15,-6-9-42 16,-10-14-18-16,-12-8 52 16,-15-4 92-16,-6 5 12 15,-6 1 85-15,-10 7 19 0,1 5 15 16,0 6-23-16,4 8-25 16,2 3-19-16,3 6-33 15,1 16-13-15,1 4-6 16,4 6-1-16,0 1 1 15,4-3-1-15,12-4 0 16,3-7-11-16,7-9 5 16,4-7-2-16,1-3-35 15,4-14-12-15,-6-12 0 16,-5-4-14-16,-8-1 46 0,-8 4 24 16,-7 6 6-16,-1 6 75 15,0 5 13-15,0 5-7 16,-4 1-15-16,0 4-29 15,2 0-21-15,-3 1-16 16,5 16-6-16,-3 3-11 16,3 8 10-16,0 4-7 15,3 2 7-15,12-3 0 16,1-1 0-16,0-8 1 16,4-5-6-16,-5-8-24 15,0-9-25-15,-1 0 8 16,-1-15 38-16,-1-9 9 15,0-5 0-15,-3-3 6 16,-2 2 2-16,-1 1 12 0,-1 4 7 16,-1 6 4-16,-1 6 7 15,-3 3 14-15,3 5-18 16,0 4-25-16,3 1-9 16,3 0-10-16,6 6 4 15,6 7 6-15,3 0-2 16,3 3 1-16,-2-1-48 15,2-3-34-15,-5-5-7 16,1-4-3-16,-6-3-34 16,-4-6 30-16,-5-13 66 15,-4-5 23-15,-4-3 8 16,0-1 31-16,0 3 36 0,-1 8 20 16,-3 6 24-1,-2 8-9-15,0 3-52 0,3 6-34 16,0 16-14-16,0 9-1 15,3 8 5-15,0 3-4 16,4 0-1-16,14 0 0 16,7-2-1-16,7-9-46 15,8-10-137-15,35-21-106 16,-5-6-304-16,-8-16-124 0</inkml:trace>
  <inkml:trace contextRef="#ctx0" brushRef="#br0" timeOffset="87144.8324">5433 11405 844 0,'0'0'268'0,"0"0"-205"0,0 0-16 16,0 0 11-16,0 0-6 16,0 0-13-16,0 0 77 15,27-13-36-15,-11-3-28 16,-3-6-28-16,-1-5-16 15,-7-3-6-15,-5-4 8 16,0 1 5-16,-12 4 72 16,-2 7 26-16,-5 6 7 15,0 12-10-15,-2 4-47 16,0 6-20-16,0 21-24 16,-3 7-1-16,8 5-2 15,5 4 8-15,10 3-8 16,1-6 3-16,12-1 23 0,16-7-12 15,14-8-5-15,9-7-7 16,8-12 1-16,7-5-6 16,4-10-4-16,-3-11-9 15,-3-9-13-15,12-15-104 16,-14 9-221-16,-15 2-808 0</inkml:trace>
  <inkml:trace contextRef="#ctx0" brushRef="#br0" timeOffset="89298.5705">4020 13293 1350 0,'0'0'134'16,"-30"86"-115"-16,20-10-17 15,1 23-1-15,9 2 5 16,0-18-6-16,10-22 0 16,-2-27-64-16,-2-15-133 15,-3-7-52-15,-2-12-343 0</inkml:trace>
  <inkml:trace contextRef="#ctx0" brushRef="#br0" timeOffset="89637.0451">3865 13469 844 0,'-30'-97'143'16,"14"-7"-39"-16,16 15 22 0,0 20 13 15,13 21 52-15,0 22 2 16,2 14-87-16,-1 8-92 16,2 4-14-16,-2 11-29 15,-5 21 29-15,-9 28 0 16,0 22 15-16,-14-4-13 15,-5-6-2-15,1-14 2 16,6-21-2-16,6-4 0 16,6-2 0-16,0-8-18 15,19-6 18-15,13-6 15 16,10-1 17-16,7-2 44 16,7 1 19-16,0 3-42 15,-4 5-29-15,-11 5-5 0,-13 7-13 16,-15 5 3-16,-13 7 6 15,-18 8 19-15,-34 9 4 16,-35 9-16-16,1-11-11 16,7-12-11-16,14-18-30 15,31-26-67-15,8 0-157 16,13-5-288-16</inkml:trace>
  <inkml:trace contextRef="#ctx0" brushRef="#br0" timeOffset="89945.3457">4498 13430 1625 0,'0'0'136'16,"0"0"-70"-16,0 0 39 15,0 0-23-15,-103 12 10 0,70 18-55 16,0 7-15-16,5 8-11 16,7 1-2-16,8 0 2 15,11-5 0-15,2-5-11 16,7-11-5-16,11-12-4 15,7-10 9-15,1-3 19 16,4-12-7-16,0-7-5 16,-2-1-6-16,-3 3-1 15,-4 5 0-15,-3 8 0 16,0 4 0-16,-2 0-7 16,2 10-5-16,3 6 11 15,1 4-10-15,1 1-64 16,8-3-184-16,-5-4-272 0,-6-13-552 15</inkml:trace>
  <inkml:trace contextRef="#ctx0" brushRef="#br0" timeOffset="90265.377">4655 13433 848 0,'0'0'1060'0,"0"0"-1060"15,0 0-9-15,0 0-26 16,0 0 8-16,0 0 26 15,0 0 1-15,91 29 1 16,-50-27 12-16,-1-2-3 16,-1-5 0-16,-11-14-10 15,-7-5-7-15,-11-5 6 0,-10-3 1 16,0-1 10-16,-13 5 92 16,-2 5 19-16,2 10 25 15,5 10-32-15,5 3-58 16,3 23-56-16,0 16-1 15,14 24 1-15,10 21 9 16,1 25 0-16,3 2-9 16,-7-21 1-16,-7-27-1 15,-4-29-18-15,9-17-115 16,-2-5-198-16,-2-12-273 0</inkml:trace>
  <inkml:trace contextRef="#ctx0" brushRef="#br0" timeOffset="90802.1708">5115 13297 1580 0,'0'0'162'0,"0"0"-162"16,0 0-48-16,0 0 34 16,80 0 14-16,-45-4 7 15,-1-6-5-15,0 0 4 16,-8-6 4-16,-11-1-3 15,-11-1 5-15,-4 0-3 16,-4 1 23-16,-14 2 42 16,-5 5-3-16,1 3 11 15,2 7 10-15,1 0-41 16,0 21-23-16,5 8-17 0,4 9 3 16,4 6 9-1,6 1-9-15,6 0-3 0,15-6-5 16,14-5-6-1,10-14 0-15,6-11 0 0,0-9-9 16,1-20-59-16,-7-16-66 16,-8-23 49-16,-19 2 22 15,-13-7 21-15,-5 5 28 16,-12 17 14-16,-8 4 55 16,0 16 46-16,3 12 9 15,6 10-18-15,7 0-47 16,4 15-35-16,0 14-10 15,16 9-6-15,14 4 5 16,6 3 0-16,6-1 0 16,-2-1-1-16,-3-2 1 15,-8-4 1-15,-13 0-1 0,-15-1 0 16,-5-1-12-16,-26-1-19 16,-11-4-35-16,-22-11-78 15,12-7-163-15,9-12-383 0</inkml:trace>
  <inkml:trace contextRef="#ctx0" brushRef="#br0" timeOffset="91896.6845">6277 13278 1733 0,'0'0'0'0,"0"0"29"15,40-89-22-15,-28 43 37 16,-10-5-31-16,-2-1 5 16,-21 4-11-16,-15 7 3 15,-8 10 3-15,0 8-5 16,5 7-8-16,11 9 9 16,10 0 14-16,15 7 36 15,3 0-59-15,10 7 2 16,14 12 3-16,6 10 22 15,3 5 9-15,-1 7 16 16,1 5 1-16,-3 0-2 0,1 0 1 16,2-2-33-16,0-10-8 15,0-7-2-15,4-12-9 16,-1-9 0-16,-4-6-49 16,-4-18-28-16,-6-17 11 15,-10-8 10-15,-8-6 18 16,-4 1 28-16,-5 6 10 15,-7 9 76-15,-2 12 26 16,4 8-18-16,4 8-3 16,3 5-7-16,3 4-55 15,0 18-19-15,0 7-2 16,0 10 1-16,9 5 0 16,6-1 0-16,1 1 0 15,8-6-7-15,1-9 1 16,4-9-48-16,-3-13-65 0,0-7 23 15,-5-15 20-15,-6-16 29 16,-5-8 32-16,-7-4 12 16,-3-1 4-16,0 4 26 15,0 8 35-15,0 12 15 16,-3 8-9-16,2 4 12 16,-1 8-10-16,2 0-58 15,0 4-11-15,0 12-8 16,12 11 7-16,6 2 0 15,9 5 1-15,1 1 1 16,3-5 0-16,5-5 1 16,2-9-1-16,-1-11-1 15,0-5-8-15,-7-12-45 0,-3-22 31 16,-17-24 13 0,-10-36 9-16,-22-44 7 0,-17-10-1 15,2 22 11-15,7 37 21 16,12 50 51-16,6 17 8 15,-1 6-1-15,2 7-2 16,4 6-12-16,4 7-57 16,3 35-25-16,7 36-7 15,25 31 6-15,11 13 0 16,6-18 0-16,-2-28 0 16,-6-32 0-16,19-7-14 15,22-12-46-15,1-10-2 0,-1-7-7 16,-16-15 8-1,-27-21 1-15,-1-12 29 0,-8-12 32 16,-19-2 0-16,-11 0 17 16,-3 9 35-16,-17 12 43 15,-2 20-22-15,-2 14-28 16,-1 9-21-16,-2 26-17 16,6 13-6-16,6 9 1 15,12 2 5-15,3-3-1 16,33-7 1-16,34-4 7 15,46-15 20-15,40-20 10 16,15-8-12-16,-8-22 1 16,-27-12-10-16,-47 4-17 0,-25 6-6 15,-28 6 0-15,-33 6-83 16,0 1-136-16,-30 8-584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7:09:20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8694 8679 479 0,'0'0'811'16,"0"0"-725"-16,0 0-63 0,0 0-22 16,0 0 36-1,0 0 50-15,-5 0-3 16,5 0-21-16,1-3-27 0,8 0-11 16,6-4 20-16,3 1 18 15,9-2-23-15,6 2-1 16,6-3-12-16,8 2 2 15,4 0-1-15,3 4-12 16,-1 1 12-16,1 2-15 16,-5 0-12-16,-3 2 7 15,-5 7-7-15,2 1 7 16,-1 0-8-16,2 0 2 16,1-1 4-16,7-1-6 0,3 1 8 15,6-1-7 1,4-2 12-16,4 2-11 0,-1-3-1 15,5 2 7 1,-1 1-7-16,0 1 0 0,-1-1 0 16,1 1 6-16,2-2-6 15,1-2 0-15,2-2-1 16,11-1 1-16,12-1-1 16,13 0 1-16,-11-1 0 15,-20 2 0-15,-1-2 0 16,-1 0 0-16,12 0 0 15,10 0-1-15,-8 0 0 16,-10-3 0-16,-14 0 1 16,-10 0 1-16,-11 1-1 15,0-1 5-15,19 0-5 0,20-1 5 16,20 0-4-16,-7 1-1 16,-23 1 8-16,-20 2-8 15,-10 0 8-15,7 0-9 16,8 0 9-16,11 0 1 15,-2 0-3-15,1 5 5 16,-2-1 0-16,-2 0-6 16,-1 0 4-16,0 0 2 15,-4 1-11-15,2-1 0 16,-2 0 14-16,-1 0-4 16,3 1-1-16,-1 0-4 15,2 2 0-15,-2-2-5 16,1 0 5-16,1 1-5 15,1 0 8-15,3-2-8 16,1 2 10-16,3-1-5 0,2 1-5 16,0-1 10-16,1 1-10 15,11 2 8-15,12 3-8 16,14 1 0-16,0 1 1 16,-7 0-2-16,-11-4 9 15,-12 2-9-15,-2-5 6 16,1 2-5-16,1 0-1 15,-3-1 1-15,4-2 0 16,-1 1-1-16,-1-2 6 16,-1 0-6-16,-1-1-1 15,-1-1 1-15,0 1 1 16,3-2 0-16,3 1 0 0,1 1 0 16,3-2 5-16,3 1-6 15,0 3 2-15,3 1-1 16,1-1 6-16,-1 1-6 15,2 1 0-15,-5-3 7 16,-3 2-2-16,0-1 0 16,-2-2 0-16,0 0 0 15,-1 0 2-15,-1-2-2 16,1 1 3-16,2-2 6 16,1 0-9-16,1 0-4 15,-14 0 7-15,-13 0-1 16,-14 0-6-16,-6 0 5 15,8 0 1-15,7 0 1 16,7 0 3-16,-1 0 8 0,-1 0 6 16,4-3-14-16,0 1 7 15,-1-1-3-15,4 2-7 16,-4 1-7-16,4 0 7 16,0 0-2-16,-4 0-5 15,3 1-1-15,-1 5 10 16,0 1-10-16,-3-1 1 15,-3 0-2-15,0-1 0 16,-4-2 0-16,-2 0 0 16,-5-2 1-16,-3-1-1 15,-1 0 1-15,-1 0 0 16,-4 0-1-16,4 0 1 16,0 0 0-16,3 0 0 15,-1 0 7-15,1-2-7 0,1 0 0 16,0 1-1-16,-3 1 0 15,2 0 0-15,-1-2 1 16,-2 2 0-16,1-1 0 16,-3-1-1-16,2 0 1 15,2-3-1-15,0 1 1 16,0 1-1-16,1-4 0 16,-3 3 0-16,-1-2-1 15,0-2 0-15,-3-1 1 16,0-1 5-16,-4-2-4 0,0-5 0 15,-1-2 6 1,0-6-7-16,-1-1 0 16,-3-6 0-16,-4-1 0 0,-4-1 1 15,-7-3-1-15,-3 0 1 16,-6 2 0-16,-1 1 0 16,-5 2 0-16,-5 0 0 15,3 2-1-15,-3 3 1 16,0-3 0-16,0 2 0 15,0-2 0-15,-6-2-1 16,-3-1 1-16,-2-3 0 16,-1 2-1-16,-2-2 1 15,0 2-1-15,-1 1 5 16,0 0-5-16,-3 2 0 16,-2 2 0-16,0 2 1 0,-1 1-1 15,-8 2 0-15,-1 2 0 16,-6 1 0-16,-3 1 0 15,-7 1 0-15,1-1 0 16,-7 0-1-16,-3-1 0 16,-2 2 0-16,0-1 0 15,3 1-6-15,2 5 7 16,5-1-1-16,5 1 0 16,6 0 0-16,2 1-6 15,5 2 6-15,-3 0 1 16,0-1-1-16,-8 0 1 15,-5-3-1-15,-7 0 1 16,-8-1-1-16,-4 2-1 16,0-2 1-16,0 0-5 15,6 2 6-15,3 1-1 0,1 1 1 16,4-1 1-16,1 2-1 16,-3-4 0-16,0 1 0 15,-8-3 0-15,-2 1 1 16,-4-3 0-16,1 2-1 15,0 2 1-15,3 0-1 16,2 3 0-16,-1 1-1 16,0 0 0-16,-5 2 1 15,-13-2-1-15,7 4 1 16,-3 0 0-16,-2-1 0 16,12 4 0-16,-8-3 0 15,4 3 0-15,2 1 0 16,-1-1 0-16,4 1 1 15,-2 0 1-15,-2 0-1 16,-2 1-1-16,-15-1-1 0,-18-3 1 16,-21-5-1-16,-11 1 0 15,3-3-5-15,13-3-3 16,13 4-10-16,8 1 4 16,2 2 6-16,3 3 0 15,4-2 8-15,1 3-1 16,3-2-4-16,1 0-2 15,-3 2 7-15,0-1 0 0,2-2 1 16,13 2-9 0,16 0 0-16,8 3 8 0,6-2-1 15,-11 1 1-15,-8-3-8 16,-11-1 9-16,-2 1-1 16,-14-3 0-16,-14 1 0 15,-16 1-6-15,-1 1 5 16,6 0-11-16,11 5-6 15,8 1 1-15,0-1 1 16,-1 2 7-16,4 0 3 16,3 0 6-16,1 0-1 15,15 0 2-15,13 0 0 16,-11 0-1-16,12 0 0 16,1 0 0-16,-14 2-1 15,11-1 2-15,-6 1-6 0,-13 3 5 16,3-3 1-1,-1 3-1-15,0 0-8 0,-2 3 3 16,-12 1-13-16,-12 2 10 16,-13 2 8-16,0-3 1 15,10-1-2-15,8-1 1 16,14-1-5-16,0-1 5 16,1 0-1-16,13-1-5 15,8-2 0-15,-9 2 6 16,-17 1 1-16,-15 2 0 15,-16 2-1-15,13-1 1 16,9-2 0-16,-1 3 1 16,2-6 0-16,-3 4-1 15,7 0 1-15,2-4-1 16,4 1 0-16,16 2-1 0,9-3 0 16,12-1 0-16,0 3 1 15,-11-1-1-15,-9 2 1 16,-9 3 2-16,2-2-2 15,2 2 1-15,3 0 0 16,3 0-1-16,2-1 2 16,5-1-2-16,3-1 0 15,2-2 0-15,3 0 0 16,4-2 0-16,4-2-3 16,2-1 2-16,3 0 1 15,-2 0-1-15,3 0 1 16,-3 0-1-16,-4 0 1 15,-3 0 1-15,-9 0 0 16,-7 0-1-16,-3 0 0 16,-2 0 0-16,-2 0 1 0,1 0 0 15,2 2 10-15,3 0-3 16,5 2-8-16,3 1 6 16,3 2-5-16,3 0 0 15,7 3-1-15,1-2 1 16,11 4 0-16,0-3 0 15,4 4 0-15,1 0 0 16,1 2 5-16,-7-1-6 16,1 6 0-16,-6-1 0 15,-6 2 1-15,-8 1 1 0,-7 3-1 16,-7 0 11 0,-6 0-5-16,-2 0 1 0,1 1-2 15,5-2 1-15,6-2 12 16,10 1-7-16,8-4-10 15,9-1 4-15,8 0-5 16,8-3 0-16,8 2-1 16,5-3 0-16,4 5-1 15,3 1-8-15,0 2 8 16,0 1 0-16,5 2 1 16,5 2 0-16,-3 2-1 15,1 0 0-15,2 3 1 16,-2 2-1-16,-1 2 1 0,2 0-1 15,0 0 1 1,3 0 0-16,3 0 0 0,-2-2 0 16,7-3 0-16,-1 1 0 15,5-2 0-15,3-2 0 16,1 0 0-16,5-2 0 16,0 1-1-16,7-1 1 15,1 1 0-15,3-2 1 16,2 0-1-16,2 1 1 15,0-2 0-15,-4-1 5 16,1-2-6-16,-6-4 2 16,-1-2-1-16,-4-2 0 15,0-2-1-15,-4-1 1 16,-3-3 0-16,3-1 11 16,1-5 20-16,8-1 16 0,1 0 4 15,12-12 15-15,1-4-3 16,7-1-11-16,-1 2-16 15,-7 1-13-15,-3 1-14 16,-6 7-10-16,-10 0 0 16,-9 4-1-16,-9 0 0 15,-8 2-46-15,-7 0-92 16,-13 0-135-16,-11-3-648 0</inkml:trace>
  <inkml:trace contextRef="#ctx0" brushRef="#br0" timeOffset="31084.5176">7299 8441 1035 0,'0'0'173'0,"0"0"-70"15,0 0 132-15,0 0-24 16,0 0-25-16,0 0-55 16,-23 0-30-16,23 0 0 15,0 0-33-15,5-2-22 16,11-6-29-16,6-3-8 16,10-3-8-16,5-4 5 15,8-1-5-15,1 1 0 16,-3 2-1-16,0 3-61 15,-5 5-53-15,-8 2-98 16,-8 5-104-16,-10 1-209 16,-7 0-407-16</inkml:trace>
  <inkml:trace contextRef="#ctx0" brushRef="#br0" timeOffset="31288.9974">7233 8545 1416 0,'0'0'186'0,"0"0"-130"16,0 0 6-16,0 0 22 16,0 0 21-16,0 0-29 15,0 0-26-15,115-29-25 16,-66 13-9-16,8-1-16 16,-2-1-13-16,16-11-145 0,-14 3-114 15,-11 1-438-15</inkml:trace>
  <inkml:trace contextRef="#ctx0" brushRef="#br0" timeOffset="31699.7003">7496 8095 1839 0,'0'0'213'15,"0"0"-163"-15,0 0-27 16,0 0 13-16,0 0 4 0,0 0 6 16,0 0-22-1,38 3 1-15,-4 3 3 0,8 1 9 16,7 2 0-16,1 0-12 16,-1 1-14-16,-3 2-5 15,-6-2-5-15,-7 3 0 16,-6 0 0-16,-10-1 0 15,-3 0-1-15,-11 3-6 16,-3-1-6-16,-4 8 3 16,-20 6 9-16,-9 4 15 15,-9 4 17-15,-8 4 16 16,-2-2 8-16,2-2 5 16,4-4-16-16,7-2-11 0,9-4-8 15,10-5-14 1,5-4-11-16,6-5 0 0,7-2-1 15,2-8-102-15,15-2-189 16,0 0-775-16</inkml:trace>
  <inkml:trace contextRef="#ctx0" brushRef="#br0" timeOffset="32707.328">4857 8332 1906 0,'0'0'236'0,"0"0"-158"15,0 0-45-15,0 0 5 0,-23 83 13 16,22-39-4-16,1 3-14 16,0 1-17-16,6-3-10 15,9-1-5-15,0-1 3 16,1 0-4-16,-1-2-105 15,-6-6-69-15,-9-9-174 16,0-9-193-16,-4-8-352 0</inkml:trace>
  <inkml:trace contextRef="#ctx0" brushRef="#br0" timeOffset="32931.7426">4702 8588 1597 0,'0'0'198'15,"0"0"-122"-15,1-96-15 16,20 61 51-16,6 3-40 15,10 9-22-15,5 6-26 16,0 8-23-16,-3 9 10 0,-3 0-10 16,-10 13 0-1,-9 8 7-15,-8 2 0 0,-9 6 4 16,-6 3-1-16,-23 0-4 16,-8 2-6-16,-9-2-1 15,-1-4-24-15,1-4-9 16,7-7-104-16,11-7-122 15,16-8-119-15</inkml:trace>
  <inkml:trace contextRef="#ctx0" brushRef="#br0" timeOffset="33183.1032">5364 8229 1650 0,'0'0'249'0,"0"0"-51"0,0 0 7 16,0 0-56-16,0 0-92 16,-93 40-35-16,78-6-7 15,5 5 34-15,5 2-16 16,5-4-27-16,0-4-6 16,20-3-12-16,7-6 9 15,6-5-43-15,9-8-45 16,25-11-54-16,-11-4-144 15,-7-12-388-15</inkml:trace>
  <inkml:trace contextRef="#ctx0" brushRef="#br0" timeOffset="33370.6919">5554 8235 1711 0,'0'0'257'16,"0"0"-106"-16,0 0 47 15,0 0-56-15,0 0-64 16,0 0-58-16,0 0-19 15,-23 58 11-15,27-23-6 16,7 3-5-16,2 1 0 16,2-5-1-16,3-3-12 15,2-4-144-15,-4-10-122 16,-5-8-351-16</inkml:trace>
  <inkml:trace contextRef="#ctx0" brushRef="#br0" timeOffset="33782.6996">5537 8185 1602 0,'0'0'206'0,"0"0"-101"16,0 0 21-16,0 0-56 15,0 0-48-15,0 0-14 16,0 0-7-16,105-65-1 16,-77 65 0-16,-4 6-1 15,-7 11-5-15,-8 5 5 16,-7 3 1-16,-2 0-10 15,-2 0-9-15,-12-2 6 16,0-7 13-16,2-5 8 16,3-5 49-16,5-5 23 15,4-1 13-15,0 0-7 16,0 0-3-16,4 0-41 0,10 0-26 16,5 2-16-16,8 2 7 15,3 4-7-15,1 2 0 16,-1 1 0-16,-5 2 0 15,-7 0 0-15,-6 2 0 16,-9 1 11-16,-3 0 11 16,-10 1 14-16,-17-3 3 15,-6 3-20-15,-6-5-12 16,2-4-7-16,3-2-7 16,5-4-44-16,0-2-109 15,10-6-116-15,2-7-527 0</inkml:trace>
  <inkml:trace contextRef="#ctx0" brushRef="#br0" timeOffset="34047.6392">5713 7836 2031 0,'0'0'228'0,"0"0"-179"16,0 0-40-16,109-5 24 15,-51 24 4-15,5 10 7 16,3 8-14-16,-7 7-17 16,-8 5-4-16,-11 6 9 15,-13 3-2-15,-15 16-5 0,-12-8-4 16,-12 4 7-16,-22-2-14 16,-14-10 0-16,-12 2-79 15,-22 8-67-15,13-17-124 16,9-15-604-16</inkml:trace>
  <inkml:trace contextRef="#ctx0" brushRef="#br0" timeOffset="39388.5618">1668 7979 1620 0,'0'0'326'0,"0"0"-76"15,0 0-28-15,0 0-111 16,0 0-69-16,0 0-35 15,9 75 42-15,16-19 10 16,-1 7-28-16,3 4-18 16,4-4-11-16,-1-2-1 15,0-8-1-15,-2-8-21 0,-7-8-134 16,-12-8-119 0,-9-9-338-16,0-8-718 0</inkml:trace>
  <inkml:trace contextRef="#ctx0" brushRef="#br0" timeOffset="39824.8297">1237 8246 1962 0,'0'0'222'0,"0"0"-159"16,0 0-38-16,13-88-16 16,41 48-8-16,36-8 0 15,24-4 8-15,-5 6-9 16,-24 16 1-16,-28 11 0 15,-23 11-1-15,1-1-1 16,-5 3-30-16,-4 3 4 0,-14 3 1 16,-12 2 6-1,0 19 20-15,-12 9 5 0,-9 9 27 16,-4 8 22 0,6 2 3-16,5 2-3 0,7-2-14 15,7-6-21-15,0-5-13 16,21-8-5-16,4-11 1 15,6-12 5-15,4-7-1 16,0-12 3-16,-2-19-3 16,-2-10-4-16,-12-7 5 15,-8-3-6-15,-11 0 6 16,-11 3-5-16,-16 8-1 16,-8 9 0-16,-1 7-1 15,2 11-7-15,9 6 0 16,8 5-4-16,7 2-33 0,10 0-96 15,19 19-53-15,8-3-85 16,7-2-265-16</inkml:trace>
  <inkml:trace contextRef="#ctx0" brushRef="#br0" timeOffset="40035.3289">2169 7764 1662 0,'0'0'197'0,"0"0"-78"0,0 0-5 16,0 0-84-16,0 0-22 16,0 0 3-16,57 99 5 15,-26-57-4-15,3 2-11 16,-2 1-1-16,-5-3-17 16,-2 3-165-16,-9-11-292 15,-11-11-501-15</inkml:trace>
  <inkml:trace contextRef="#ctx0" brushRef="#br0" timeOffset="40673.778">2078 8054 1573 0,'0'0'184'0,"0"0"-161"16,0 0-23-16,140-62 0 15,-34 26 10-15,-4 0 0 0,-19 6-8 16,-28 8-1-16,-22 4-1 15,-3 1-18-15,-3 0-23 16,-8-2 19-16,-13 4 22 16,-6 2 59-16,-6 5 26 15,-12 4-12-15,-4 4-5 16,-3 0-20-16,-3 11-10 16,5 11 0-16,-1 8-4 15,6 3-13-15,5 6 6 16,2 1-11-16,11-5-15 15,0-3 6-15,3-8-7 16,12-7-1-16,6-11 1 16,3-6-2-16,0-6 1 15,0-16-8-15,-5-10 3 16,-1-1-1-16,-3-4 6 0,-5 2 1 16,-1 3 0-16,-6 7 0 15,0 8 5-15,-1 6 26 16,-2 7 25-16,0 4-10 15,0 0-32-15,0 11-14 16,9 10-1-16,1 1-2 16,8 2 3-16,5-4 0 15,9-4-2-15,4-7 2 16,3-9 1-16,-1 0 6 16,-3-18-6-16,-9-9-1 15,-9-7-19-15,-11-7-5 0,-6-19 17 16,-24-21 6-1,-13 4 0-15,3 10 1 0,-1 14 0 16,10 25 30-16,1 5 32 16,3 3 28-16,9 11 21 15,9 9-38-15,3 0-61 16,12 17-12-16,19 14 0 16,14 10 0-16,10 10 2 15,5 8-2-15,20 36-20 16,-17-14-157-16,-21-6-294 0</inkml:trace>
  <inkml:trace contextRef="#ctx0" brushRef="#br0" timeOffset="41004.2969">1079 9444 2138 0,'0'0'260'0,"0"0"-226"15,0 0-26-15,0 0-2 16,0 0 4-16,-29 113 15 0,50-63-3 15,6 6-10-15,0 2-4 16,3 0-7-16,-1 1 0 16,-1-3-1-16,-5-3-58 15,-5-13-105-15,-13-18-114 16,-5-14-276-16,0-8-515 0</inkml:trace>
  <inkml:trace contextRef="#ctx0" brushRef="#br0" timeOffset="41213.4825">954 9336 1211 0,'0'0'811'16,"0"0"-731"-16,-2-101-30 15,24 67 28-15,14 9-19 16,8 13-42-16,9 10-1 0,2 2-10 16,-1 20-6-16,-8 13 0 15,-5 15 1-15,-13 6 0 16,-10 9-1-16,-12-1-27 15,-6-5-47-15,0-10-86 16,-17-12-78-16,4-14-153 16,-2-13-673-16</inkml:trace>
  <inkml:trace contextRef="#ctx0" brushRef="#br0" timeOffset="41715.3755">1295 9255 1714 0,'0'0'224'15,"0"0"-164"-15,0 0 47 0,81-95 2 16,-41 72-35 0,9 5-36-16,-4 12-20 0,-2 6-12 15,-9 1-5-15,-10 22 1 16,-12 8 4-16,-10 7 1 16,-2 5 2-16,-19 4-3 15,-1-4-6-15,-4-9 0 16,5-8-34-16,5-14 6 15,5-12 16-15,5-12-6 16,4-20-53-16,4-11 23 16,12-10 14-16,5 0 13 15,2 1 15-15,-5 7 5 16,-2 9 1-16,-7 10 1 0,-4 10 33 16,-4 12 23-1,1 4-1-15,-2 0-35 0,0 19-20 16,4 8 0-16,3 7 8 15,4 4-8-15,8-2 6 16,2-4-6-16,2-8 4 16,0-7-5-16,-1-8 0 15,-3-9 2-15,-6 0 4 16,-4-20 10-16,-4-11-4 16,-5-7-3-16,0-4 1 15,-17-1-3-15,-7 4-5 16,-7 5-2-16,-2 12-10 15,3 9-17-15,5 12-14 0,7 1-57 16,15 15-107 0,3 4-162-16,0-3-296 0</inkml:trace>
  <inkml:trace contextRef="#ctx0" brushRef="#br0" timeOffset="42099.4657">1736 8811 1748 0,'0'0'178'0,"0"0"-160"15,0 0-17-15,0 0 16 16,54 112 15-16,-21-61-8 16,2 1-7-16,-3 1-11 15,1-4-5-15,-8-5 0 0,-7-13-1 16,-6-11 0-16,-9-13 0 15,-3-7 16-15,0-12 123 16,0-17-93-16,-3-8-26 16,1-1 0-16,2 2 5 15,0 6-9-15,8 8 3 16,6 10 0-16,5 8-13 16,3 4-5-16,1 1-1 15,1 14 0-15,-5 5 0 16,-7 6 9-16,-9 4-1 15,-3 6 4-15,-11 2-2 16,-17 1-10-16,-5-5-18 16,-20-15-103-16,11-9-245 0,4-10-1215 15</inkml:trace>
  <inkml:trace contextRef="#ctx0" brushRef="#br0" timeOffset="42248.9031">2305 8922 1709 0,'0'0'391'0,"0"0"-294"16,0 0-36-16,0 0-24 16,0 0-26-16,0 0-11 15,83-70-91-15,-34 49-205 16,-4-2-698-16</inkml:trace>
  <inkml:trace contextRef="#ctx0" brushRef="#br0" timeOffset="42462.2094">2870 8373 2029 0,'0'0'233'15,"0"0"-131"-15,0 0-77 16,0 0-13-16,0 0 47 16,60 102 10-16,-35-60-28 15,2 3-11-15,1 2-12 16,-7 1-16-16,-3-3-2 15,-3-4-37-15,-6-7-110 16,-9-9-66-16,-3-11-315 0,-18-8-563 16</inkml:trace>
  <inkml:trace contextRef="#ctx0" brushRef="#br0" timeOffset="42887.8104">2528 8652 1753 0,'0'0'149'15,"0"0"-131"-15,0 0-18 16,145-92 0-16,-40 46 6 16,-5 2-5-16,-20 6 0 15,-28 9-1-15,-24 4 1 16,-5-2 0-16,-5-4 10 16,-9 0 5-16,-9 4 43 15,0 8 47-15,-6 5-18 0,-3 9 16 16,4 5-35-16,1 7-51 15,4 19-18-15,0 14 0 16,6 10 3-16,6 3 6 16,7 4-8-16,-1 0 0 15,0-4 0-15,2-5 0 16,-4-11-1-16,-4-11-22 16,-2-14-11-16,-4-12 13 15,0 0 20-15,-1-22 0 16,5-6 2-16,-1-3 4 15,3 1 8-15,3 5 10 16,0 7-6-16,3 3 1 16,0 5-2-16,4 0-1 0,3 3-15 15,4-1-1 1,-1 1 0-16,11-8-75 0,-9 2-94 16,-8-2-387-16</inkml:trace>
  <inkml:trace contextRef="#ctx0" brushRef="#br0" timeOffset="43391.7697">3319 8043 1699 0,'0'0'203'15,"0"0"-1"-15,0 0-42 16,0 0-70-16,0 0-78 16,0 0-12-16,0 0 14 15,43 81 12-15,-16-40-12 16,-3-2-7-16,-3 0-5 15,-2-6 8-15,-8-6-10 0,1-10 1 16,-9-14 0-16,-3-3 0 16,-3-13 19-16,-17-20-14 15,-2-9 2-15,-4-8-7 16,6-4-1-16,3 7 1 16,9 9 23-16,7 12 19 15,1 12-12-15,5 6-19 16,20 8-12-16,6 0-1 15,7 15-5-15,3 4 6 16,-3 7 0-16,-5 1-1 16,-8 2 1-16,-8-4-1 15,-6-6 0-15,-5-6-9 16,-6-8 10-16,0-5 1 0,-4-11 26 16,-14-19-12-16,0-10 12 15,-3-10 4-15,5-1 2 16,4 2-12-16,6 15 30 15,6 9 1-15,0 16-28 16,7 9-13-16,19 1-11 16,5 18 0-16,9 7 1 15,3 9 0-15,1 10-1 16,5 17-5-16,9 31-106 16,-13-11-210-16,-5-9-1152 0</inkml:trace>
  <inkml:trace contextRef="#ctx0" brushRef="#br0" timeOffset="46177.3913">20454 11715 836 0,'0'0'924'0,"0"0"-793"16,0 0 22-16,0 0-83 15,0 0-6-15,0 0-17 0,90-48-18 16,-35 41-14-16,7 2-14 16,1 4 0-16,-3 1-1 15,-6 0-36-15,-9 1-85 16,-17 8-192-16,-15-4-429 0</inkml:trace>
  <inkml:trace contextRef="#ctx0" brushRef="#br0" timeOffset="46371.7093">20232 11897 1612 0,'0'0'196'16,"0"0"-144"-16,0 0 85 0,99 9 11 15,-32-9-45 1,3 0-59-16,2 0-35 16,5-2-8-16,-15-4-1 15,15-9-73-15,-19 1-156 0,-15-5-339 16</inkml:trace>
  <inkml:trace contextRef="#ctx0" brushRef="#br0" timeOffset="46716.3887">20531 11255 1549 0,'0'0'182'0,"0"0"-150"16,0 0-31-16,0 0 17 16,0 0 71-16,-51 73 20 0,18-29-24 15,-25 14-21 1,-30 16-22-16,-27 12-13 0,-6 0 5 15,20-16-13-15,30-22 1 16,36-19 3-16,11-2 0 16,6 3 7-16,9 4-3 15,9 4-4-15,10 0-7 16,49 6 19-16,39 2 9 16,45 3 12-16,20-8-16 15,4-10-14-15,-16-8-13 16,-29-6-15-16,-27-4 1 15,-29-6 0-15,-25-2-1 16,-14-4-7-16,-8-1-129 0,-6 0-151 16,-7 0-610-16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7:10:18.0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5437 12207 846 0,'0'0'808'0,"0"0"-684"0,0 0-93 15,0 0 20-15,94-37 15 16,-51 24-14-16,9-1-19 16,5 2-19-16,1-1-14 15,-6 2-39-15,5 2-124 16,-15 3-147-16,-18 2-502 0</inkml:trace>
  <inkml:trace contextRef="#ctx0" brushRef="#br0" timeOffset="174.2892">5367 12391 1818 0,'0'0'161'0,"0"0"-161"0,0 0 0 16,0 0 17-16,103-23 16 15,-52 6-18-15,26-12-15 16,-13 3-151-16,-13 1-225 0</inkml:trace>
  <inkml:trace contextRef="#ctx0" brushRef="#br0" timeOffset="530.9505">5412 11964 1914 0,'0'0'212'0,"0"0"-171"16,0 0-41-16,0 0-5 15,0 0 5-15,0 0 20 16,0 0 21-16,-54 104-3 16,33-50 17-16,0 4 4 15,0-1-33-15,7-3 0 16,6-9-1-16,8-8-16 15,0-8-3-15,18-8-5 16,10-8 9-16,8-10 48 16,12-3 5-16,21-10-23 15,-1-8-21-15,7-4-11 16,1 1-7-16,-15 3 5 16,0 3-6-16,-12 2-15 0,-15 6-77 15,-14 2-128-15,-10 5-357 16</inkml:trace>
  <inkml:trace contextRef="#ctx0" brushRef="#br0" timeOffset="6946.1996">6092 13311 1287 0,'0'0'264'16,"0"0"-99"-16,0 0 48 15,0 0-46-15,0 0-71 0,0 0-25 16,32-60-15-16,-2 43-13 16,5 0-18-16,8-1-13 15,2 3-3-15,-1 3-9 16,-3 2-1-16,-4 3-50 15,-5 4-112-15,-10 3-230 16,-13 0-363-16</inkml:trace>
  <inkml:trace contextRef="#ctx0" brushRef="#br0" timeOffset="7140.1396">5931 13450 1822 0,'0'0'310'0,"0"0"-177"16,0 0-35-16,0 0-15 16,79-42-15-16,-22 17-23 15,8-3-24-15,8 3-20 16,-1 4-1-16,16 3-46 16,-19 5-153-16,-17 3-544 0</inkml:trace>
  <inkml:trace contextRef="#ctx0" brushRef="#br0" timeOffset="11270.1038">3710 13967 637 0,'0'0'182'0,"0"0"-111"0,0 0-22 16,0 0 87-16,0 0-38 15,0 0-21-15,0 0-13 16,-18-37-6-16,13 32-10 16,-1-3 37-16,2 0-18 15,-5 1-10-15,3-1-18 16,-1-1 14-16,-1 2 29 15,-1-2-24-15,0 3-15 16,0-2 2-16,1 0 12 16,-3 0 2-16,-1 2-27 15,-1 0-4-15,-1 1-10 16,-2 0-6-16,-2 3 10 0,-3 0-3 16,-2 2-9-1,-3 0-8-15,-4 0 5 0,-3 0 2 16,-1 7-8-16,-2 3 1 15,2 1 5-15,-1 2-1 16,1 1 2-16,1 1 1 16,-1-2-8-16,0 5 7 15,-2-3-7-15,0 0 0 16,-1-1 0-16,2 0 0 16,-1 1 0-16,1-2 5 15,2-1 0-15,0 1 1 16,0-1-7-16,-1 2 9 15,2 2 0-15,0 0-8 16,-1 2 7-16,2 1-7 0,1 0 7 16,3 1-7-1,3 0 0-15,2 2 0 0,1 3-1 16,2 4 5-16,-1 7-5 16,4 3-1-16,0 7 0 15,11 3 1-15,2 5 9 16,3 3-3-16,3-1 1 15,15 2 15-15,4-1-4 16,10-1-16-16,5 0 8 16,3-3 0-16,4-2-1 15,5-7-3-15,0-7-5 16,0-7 0-16,3-7 10 16,0-9-10-16,-1-2 9 0,3-7-4 15,-5-3-4 1,6-2 7-16,-4 0-8 15,1-11 8-15,2-5 3 16,-2-2 8-16,0-5-9 0,-1-2-2 16,-3-3-3-16,-2 0 3 15,-7-1 1-15,-5 1-4 16,-2 2-5-16,-7-3 11 16,3 0 3-16,-5-3-3 15,2 1-11-15,-3-5 5 16,1-3 6-16,-3-2-11 15,-3-2 1-15,-1-3 8 16,-4-3-8-16,-3 3 4 16,-3 0-6-16,-1 7 1 15,-5 3 1-15,0 0-2 0,-5 2 8 16,-8 0-8-16,-5-1 15 16,-3 0 3-16,-4-2-4 15,-2 1-5-15,-3 1-3 16,2 2 2-16,-2 7 4 15,4-1-5-15,1 8 2 16,1 2 5-16,3 2-13 16,2 7 8-16,1 2-2 15,-1 3-5-15,1 3-2 16,-6 5-12-16,-6 18-57 16,-18 44-98-16,5-6-101 15,3 4-459-15</inkml:trace>
  <inkml:trace contextRef="#ctx0" brushRef="#br0" timeOffset="11620.5238">3052 15259 1914 0,'0'0'231'0,"0"0"-110"16,0 0 51-16,0 0-7 15,0 0-45-15,0 0-59 16,0 0-44-16,-9-30-17 15,9 55 0-15,0 9 10 16,0 7 8-16,0 4-10 16,6 3-8-16,2 0 0 15,1 0-28-15,4 4-102 16,-4-11-136-16,-3-15-383 0</inkml:trace>
  <inkml:trace contextRef="#ctx0" brushRef="#br0" timeOffset="11917.8601">3012 15151 1770 0,'0'0'219'0,"0"0"-166"16,0 0-31-16,0 0 31 16,0 0 1-16,-84 72 5 15,65-50-22-15,4 1-18 16,0-6-4-16,6-7-4 15,3-10 11-15,3 0 70 16,3-20-6-16,0-12-56 16,0-7-21-16,9-2-2 0,5 3 15 15,5 8-2 1,5 8-15-16,-2 8-5 16,8 9-1-16,1 5-23 0,5 5 8 15,24 31-67-15,-11-2-154 16,-4 0-427-16</inkml:trace>
  <inkml:trace contextRef="#ctx0" brushRef="#br0" timeOffset="12711.2083">3507 15455 1787 0,'0'0'208'0,"0"0"-140"0,0 0 99 16,0 0-40-16,-84-40-1 15,65 40-47-15,1 0-34 16,-5 5-25-16,9 9 0 15,-2 5-19-15,5 1 8 16,5 4-9-16,6-1-5 16,0 2-7-16,12-4 3 15,10-3-6-15,7-8-36 16,2-10-27-16,2 0 8 16,-2-24-6-16,-6-13 10 0,-11-21 18 15,-14-20 25-15,0 1 12 16,-12 11 11-16,-7 13 1 15,1 22 62-15,3 4 16 16,0 1 1-16,0 12 7 16,9 6 1-16,3 8-31 15,3 0-51-15,0 11-6 16,0 15-7-16,6 7 2 16,10 9 5-16,2 6 1 15,6 2-1-15,3-3-1 16,3-5-35-16,1-10-67 15,-1-13-36-15,-5-13-24 16,-4-6-76-16,-4-13 24 16,-5-10 63-16,-8-5 49 15,-4-2 65-15,0 3 38 0,-7 2 137 16,-2 8 39-16,-3 5 3 16,3 5 5-16,3 3-36 15,1 4-41-15,4 0-70 16,1 5-32-16,0 13-5 15,3 7-1-15,6 3 1 16,10 2 0-16,1-1 1 16,2-9 0-16,0-6-1 15,-5-4 1-15,1-10-1 16,-8 0 0-16,-3-17 0 16,-5-8 1-16,-2-8-1 0,-5-6 0 15,-12 0-3 1,-3 2-15-16,1 7-8 0,1 10-2 15,9 10-33-15,4 9-90 16,5 5-180-16,7 12-149 16,8 1-371-16</inkml:trace>
  <inkml:trace contextRef="#ctx0" brushRef="#br0" timeOffset="13080.1217">3951 15141 1844 0,'0'0'120'0,"0"0"-120"15,0 0 0-15,0 0 63 16,8 104-1-16,1-64-31 16,0 0-16-16,0 1-9 15,-3-5 0-15,-2-9-6 16,-1-11-7-16,0-13-46 15,2-3 3-15,-1-22 33 16,5-15-33-16,-1-5 28 16,3-2 22-16,1 3 27 15,-1 8 27-15,4 5 11 16,-6 11 11-16,0 8-6 16,-1 7-20-16,0 2-35 15,3 7-6-15,3 14 14 0,3 8-11 16,7 4-3-16,-2 4-9 15,2-1-77-15,3-3-144 16,-3-8-279-16,-8-14-674 0</inkml:trace>
  <inkml:trace contextRef="#ctx0" brushRef="#br0" timeOffset="13371.2745">4321 15159 1614 0,'0'0'211'0,"0"0"-22"15,0 0-73-15,0 0-96 16,0 0-19-16,0 0 28 16,0 0 0-16,20 92-11 15,1-68-11-15,-5-3-1 16,2-6-5-16,-6-8-1 0,0-7-19 16,-6 0 5-16,0-19 14 15,-6-10 1-15,0-4 9 16,0-4-2-16,-12 0-7 15,-9 7 0-15,0 6 5 16,-4 12 2-16,1 6-8 16,2 6-1-16,8 0-18 15,5 9-68-15,9 17-129 16,1-1-131-16,10-4-465 0</inkml:trace>
  <inkml:trace contextRef="#ctx0" brushRef="#br0" timeOffset="13634.6288">4523 14962 1965 0,'0'0'241'16,"0"0"-154"-16,0 0-56 15,0 0-30-15,0 0 79 16,49 78 7-16,-30-38-22 15,1 5-13-15,-1 0-15 16,-1 1-13-16,-3-4-9 16,1-5-5-16,-2-7-10 15,-2-6 0-15,0-11-34 0,-2-9-66 16,5-11-88-16,-6-14-197 16,-3-6-834-16</inkml:trace>
  <inkml:trace contextRef="#ctx0" brushRef="#br0" timeOffset="13783.4214">4456 15226 185 0,'0'0'1828'0,"0"0"-1800"16,88-50-28-16,6 0-1 15,-6 8-6-15,-11 2-367 0</inkml:trace>
  <inkml:trace contextRef="#ctx0" brushRef="#br0" timeOffset="21020.6879">6310 16933 916 0,'0'0'156'0,"0"0"-122"15,0 0 18-15,0 0 70 16,0 0-18-16,115 14-25 16,-78-8 4-16,9 2-6 0,-1-2 9 15,7-3-15 1,-1 0 1-16,4 1-5 0,2-4-5 16,4 0-18-16,6-7-9 15,1 0-9-15,1-2-1 16,-2 1-6-16,-1 1-7 15,-9-1-3-15,-5 1 7 16,-6-2 2-16,-4-1 6 16,-3-1 14-16,-1-4-2 15,-2 0 11-15,0-5-7 16,1-1-5-16,2-3-15 16,1-1-1-16,-1-2-7 0,1-1 1 15,-1-1-1-15,-5-2-10 16,-1 3 13-1,-5 0-7-15,-4 1 0 16,-6-1-8-16,-3 0 0 16,-2 1 2-16,-3-4 8 0,-2 5-9 15,-3-5 14-15,-2 1-6 16,-3 0 4-16,0 0-2 16,0-2-4-16,0 3 4 15,-5 0 1-15,-9-1-2 16,-3 2 6-16,-7-3 10 15,-6-1-17-15,-6-2 4 16,-6 2-5-16,-3 3 0 16,-4 1-2-16,-1 2-4 15,-2 4-1-15,3 0 1 0,2 5-1 16,1 0 5-16,1 5-5 16,-2 0 0-16,2 6-1 15,-7-1 0-15,-3 3 0 16,-4 1-1-16,-3 1 1 15,-2 2-2-15,-3 0-4 16,-1 0 6-16,0 0-6 16,1 0 5-16,3 0 0 15,1 2 0-15,6 2 0 16,4-1 0-16,3 0 0 16,6-1 1-16,3 3-1 15,2 2 1-15,1-1-8 16,-1 6 7-16,-1 0 1 15,-5 4-1-15,-1 1 1 0,-3 4 0 16,-1-1-1-16,0 2 1 16,8-3-1-16,2 2 1 15,5 1 0-15,7-1-6 16,4 4 4-16,2-3 2 16,7 2-1-16,0 1-5 15,0 1 5-15,7 2-6 16,4 3-1-16,1 2 2 15,1 2-4-15,2 2 9 16,0 1-5-16,0 3 5 16,2 1 0-16,5 2-1 15,-2 0 1-15,4 1-9 16,0 0 9-16,0 0 1 16,0-3-1-16,1 1-5 0,2-6 5 15,-2-3-5-15,7-9-1 16,0-4-4-16,5-2 10 15,6-3 1-15,8-5 7 16,4-4 23-16,5-4 1 16,4-3-7-16,-2 0 0 15,3 0-3-15,-5 0-6 16,-7-6 0-16,-10 2-9 16,-6 1-5-16,-9 3 0 15,-8-2 0-15,-1 2 1 0,-4 0-1 16,0 0-1-1,0 0 0-15,0 0 1 0,0 0-1 16,0 0 1-16,0 0-1 16,0 0 1-16,0 0-1 15,0 0-1-15,0 0-33 16,0 0-27-16,0 0-32 16,0 0-89-16,0 0-164 15,0 0-390-15</inkml:trace>
  <inkml:trace contextRef="#ctx0" brushRef="#br0" timeOffset="23043.7061">4591 17022 1370 0,'0'0'353'0,"0"0"-149"15,0 0-12-15,0 0-60 16,0 0-32-16,0 0-38 16,0 0-12-16,45-18-4 15,-13 4 11-15,9-3-26 16,-1 0-14-16,0 2-10 16,1-2-7-16,-2 1-30 15,-5 2-101-15,2-1-102 16,-6 5-301-16,-14 5-444 0</inkml:trace>
  <inkml:trace contextRef="#ctx0" brushRef="#br0" timeOffset="23271.6901">4624 17277 1699 0,'0'0'309'0,"0"0"-207"16,0 0-29-16,0 0-6 16,0 0 39-16,0 0 8 15,91-25-47-15,-52 11-42 16,0-3-10-16,1 0-15 16,5-3-100-16,-11 3-134 0,-7 2-447 0</inkml:trace>
  <inkml:trace contextRef="#ctx0" brushRef="#br0" timeOffset="30813.9766">19029 5081 1068 0,'0'0'40'0,"65"-88"-28"0,-20 42 4 16,5 1 16-16,-5 13 56 15,-7 12-3-15,-12 11 5 16,-9 9-42-16,-11 0-27 16,-6 23-1-16,-8 13 98 15,-17 14 26-15,-7 8-30 16,0 5-52-16,2 0-34 16,9-4-8-16,15-3-1 15,6-5-1-15,17-2-11 16,18-6-6-16,10-6 5 15,4-7-4-15,1-11 5 0,-7-6-7 16,-11-9-6 0,-9-1 5-16,-13-2 1 0,-8 4-1 15,-2 9 1-15,0 13 5 16,-18 19 61-16,-9 26 24 16,-5 30-22-16,-1 8-7 15,5 7 1-15,14-10-21 16,9-15-12-16,5-17-11 15,0-21-7-15,0-11-3 16,0-6-7-16,8 5 7 16,1 5-7-16,-1-2 9 15,-3-6-8-15,0-13-1 16,-5-7 5-16,0-6 15 16,-16-8 7-16,-25 0 36 15,-48-1-12-15,-53-1-28 0,-36 2-16 16,-20 7-8-16,-2 0-80 15,63 1-201-15,17-4-1056 0</inkml:trace>
  <inkml:trace contextRef="#ctx0" brushRef="#br0" timeOffset="35918.9875">12157 11834 1436 0,'0'0'286'0,"0"0"-56"16,0 0-27-16,0 0-51 15,-97-49-28-15,64 49-35 16,-4 9-29-16,-1 20-23 16,3 11 12-16,5 6-4 15,9 9-11-15,10-1-7 16,11-1-6-16,5-4-6 16,22-4-5-16,12-9 1 15,8-7-4-15,5-12 1 16,4-10 2-16,2-7 4 0,-1-13-13 15,-5-18 8-15,-2-8-8 16,-11-9 11-16,-11-4-11 16,-11-7 0-16,-11 2-1 15,-6 0 0-15,-3 9-21 16,-13 12-6-16,-5 16 2 16,-3 13-30-16,-2 7-39 15,1 10-48-15,4 29-55 16,9-3-296-16,5 0-263 0</inkml:trace>
  <inkml:trace contextRef="#ctx0" brushRef="#br0" timeOffset="36086.6086">12624 12003 1870 0,'0'0'260'16,"0"0"-95"-16,0 0-89 15,0 0-54-15,0 0-22 16,0 0-68-16,0 0-238 16,-22-10-389-16</inkml:trace>
  <inkml:trace contextRef="#ctx0" brushRef="#br0" timeOffset="39447.898">7580 5419 599 0,'0'0'28'0,"0"0"-28"0,0 0 0 16,0 0 27-16,0 0 64 16,0 0 23-16,0 0 10 15,95 42-15-15,-67-29-40 16,5 0 2-16,4 3-10 15,3 2-7-15,5 3-17 16,7 1-6-16,5 0-1 16,5 2-3-16,20 6 18 15,17 5-11-15,17 3-10 16,-11-2-1-16,-20-8-1 16,-27-6-9-16,-12-5-1 15,8 5-11-15,1 0 0 16,8 4 7-16,-5-5-7 0,-6-1 7 15,-1-3 12 1,-2-3 9-16,-2-2-4 0,-2-1-2 16,1 0-4-16,0 0-4 15,2-3 8-15,-1-1-2 16,5-4-1-16,2-3 14 16,2 0 20-16,5-3 9 15,2-8-12-15,1-4-4 16,-1 1 5-16,-2-1-27 15,-4 1-12-15,-5 4-5 16,-3 2-1-16,-7 1-6 16,-2 3 0-16,-5 1 0 0,-3 1 6 15,0-1-6 1,-2-1 10-16,1-1 8 0,2 0 5 16,3-2-2-16,4-6 6 15,0 1-4-15,2-4 11 16,1-1-4-16,-1 0-11 15,0-3-13-15,-3 3 9 16,-2-4-2-16,-4 1-7 16,-4-3 18-16,-2-2-7 15,-3-4-3-15,-4 0-4 16,-1-1 14-16,-8-1-7 16,2-3-6-16,-6 0 0 15,-4-2-2-15,-3-5 5 16,0 1-3-16,0-4-11 15,-10-1 5-15,-4 0 2 0,1 0-7 16,-3 0 1-16,2-1 5 16,-4 0-5-16,0-1-1 15,-3 3 5-15,-1 4 2 16,-1 0-2-16,-3 5-4 16,-4 1 8-16,-2 3-4 15,-5 3-5-15,-3 3 11 16,-2 3-11-16,-7 3 5 15,-4 2-6-15,-7 0-1 16,-3 5 1-16,-6-1 0 16,-2 4-1-16,-14 2 1 15,-15 1-1-15,-14 3 1 16,-3 0-1-16,10 2 1 16,9 1-1-16,11 0 1 0,-1 0 0 15,2 0 0-15,9 1-1 16,13 4 0-16,13-1 0 15,6 1-1-15,-10 1 1 16,-3 2-1-16,-10 1-4 16,4 2 6-16,5-1-1 15,1 2 0-15,4 0 1 16,-2 1-1-16,-1 3-1 16,-4 1 1-16,-5 3-5 15,-4 5 5-15,-2 0 0 16,-1 2 1-16,6 0-1 15,4 1 1-15,5-1-1 16,6 2 1-16,7 1-1 16,6-1 0-16,8 3 0 0,6-2-5 15,1 4 4-15,6-5-5 16,0 3 6-16,2-3 1 16,1 2-1-16,1-1 1 15,2 3-1-15,2 1 0 16,4 0 0-16,4 4-5 15,2-1 4-15,0 5 1 16,2 0 1-16,11-1-1 16,4 0-7-16,5-3 7 15,5-3-16-15,7-3 7 16,5-1 9-16,6-6-5 16,3-2 6-16,5-1 0 0,2-5 0 15,4-3 8-15,-3-3-8 16,2-1 6-16,-4-3-6 15,-3-2 1-15,-4 0 0 16,-5-2 5-16,-4-2 1 16,-5-1 5-16,-3 0 2 15,-1 0 3-15,-2-1-2 16,-6-4-1-16,-7 1-7 16,2 2-5-16,-10 0-1 15,-3 2-1-15,-3 0 0 16,0 0 0-16,0 0-9 15,0 0-58-15,0 2-56 16,0 6-190-16,-2 1-327 0</inkml:trace>
  <inkml:trace contextRef="#ctx0" brushRef="#br0" timeOffset="41962.0697">13368 11802 1124 0,'0'0'170'0,"0"0"-38"0,0 0 32 16,-48-98-29-1,10 73-21-15,-13 3-13 0,-7 12-1 16,-4 10-19-16,7 5-21 16,10 19-10-16,14 10-19 15,19 2-11-15,12 3-4 16,11 5-9-16,24 2-1 15,17 1 6-15,8 0-3 16,3-2-8-16,-7-3 5 16,-14-5 0-16,-15-7-6 15,-21-3-1-15,-6-9 1 16,-25-7 0-16,-18-8 1 16,-7-3-1-16,0-12-1 0,11-15-7 15,18-4 7 1,21-6-11-16,30-9 0 0,46 0 5 15,34-4 1 1,9 3 4-16,-19 10-4 0,-29 11 5 16,-33 11-9-16,-14 1 4 15,-4 3 6-15,-7 1 0 16,-10 1 1-16,-3 8 40 16,-30 1-14-16,-13 11-21 15,-12 12-5-15,-5 13 38 16,5 6 24-16,9 4-18 15,17 2-6-15,20 0-14 16,9-3-15-16,27-7-9 16,18-9 11-16,25-15-1 15,-1-9 8-15,2-5-10 0,1-18 0 16,-21-15-9-16,-4-9 0 16,-17-8-18-16,-19-8-19 15,-11-2-20-15,-17 4-17 16,-14 10-12-16,-9 8 34 15,8 17-44-15,4 13-44 16,28 11-99-16,0 13-301 16,16 4-470-16</inkml:trace>
  <inkml:trace contextRef="#ctx0" brushRef="#br0" timeOffset="42177.5359">14612 11843 2036 0,'0'0'225'0,"0"0"-148"0,-93 26-14 15,49 8 23-15,0 10-2 16,4 7-24-16,4 6-23 16,11 0-25-16,5 2-3 15,11-7-9-15,9-4-96 16,9-14-200-16,5-19-673 0</inkml:trace>
  <inkml:trace contextRef="#ctx0" brushRef="#br0" timeOffset="42337.9669">14166 11851 2143 0,'0'0'246'0,"0"0"-169"15,138 43-24-15,-12 15 44 16,17 12-25-16,-19 0-29 15,-35-12-25-15,-42-18-18 16,-15 17-36-16,-8-8-248 16,-9-10-716-16</inkml:trace>
  <inkml:trace contextRef="#ctx0" brushRef="#br0" timeOffset="47192.305">15605 11771 1534 0,'0'0'208'0,"0"0"-82"16,-82-8 17-16,38 8-12 15,-4 12-22-15,-1 14-25 16,4 6-20-16,5 7-18 16,10 5 2-16,12-1-8 15,13 1-6-15,5-5-19 16,16-2-3-16,19-7 1 15,13-8 8-15,8-7-2 16,4-13-4-16,1-2-7 0,-4-14-7 16,-8-11 5-16,-9-11-5 15,-15-8 5-15,-9-9-6 16,-15-1 0-16,-1-2-1 16,-25 2-13-16,-11 10 7 15,-10 10-7-15,-1 12-21 16,0 14-18-16,8 8-28 15,9 23-79-15,15 8-238 16,9 1-484-16</inkml:trace>
  <inkml:trace contextRef="#ctx0" brushRef="#br0" timeOffset="47359.5796">15851 11950 2016 0,'0'0'213'0,"0"0"-161"16,0 0-6-16,0 0-19 16,0 0-27-16,0 0-12 15,0 0-308-15,-19-39-568 0</inkml:trace>
  <inkml:trace contextRef="#ctx0" brushRef="#br0" timeOffset="47681.3077">16173 11746 1942 0,'0'0'217'0,"0"0"-142"16,0 0 36-16,-86-9-10 16,69 29-21-16,3 10-16 15,6 6-18-15,8 7-16 16,3 0-13-16,23-2-3 15,10-5-3-15,14-8-1 16,7-11-2-16,2-11-1 16,1-6-1-16,-5-11-6 15,-12-15-6-15,-10-8-4 16,-15-7-7-16,-15-1-15 16,-3 0-7-16,-28 11-1 0,-11 8-14 15,-7 11-32-15,2 11-22 16,10 7-9-16,13 11-199 15,18 0-348-15</inkml:trace>
  <inkml:trace contextRef="#ctx0" brushRef="#br0" timeOffset="47927.3452">16855 11595 1676 0,'0'0'200'16,"0"0"9"-16,0 0-64 15,0 0-52-15,-86 35-20 0,83 0 1 16,3 5-22-16,26 2-17 16,13 1-3-16,10-2 5 15,-1 0-7-15,-2 0-11 16,-10-4-8-16,-14-1-10 16,-17-5-1-16,-5-4-1 15,-30-3 0-15,-33-5-28 16,-47-14-109-16,12-5-79 15,4-2-515-15</inkml:trace>
  <inkml:trace contextRef="#ctx0" brushRef="#br0" timeOffset="48059.828">16973 11379 1476 0,'87'-24'169'15,"11"1"-99"-15,2 6-25 16,-28 12 30-16,-17 5-34 15,-22 8-41-15,-13 4-251 0</inkml:trace>
  <inkml:trace contextRef="#ctx0" brushRef="#br0" timeOffset="48506.4397">12278 12484 1129 0,'0'0'211'15,"0"0"-195"-15,0 0-14 0,0 0 18 16,-26 89 79-16,20-58 11 15,2 2-28-15,4-2-6 16,0-1 3-16,38-6 10 16,74-8 21-16,114-16 21 15,99 0-18-15,100-23-6 16,69 1-17-16,35 8 13 16,47 6 0-16,25 8-30 15,3 0-8-15,-25 0-6 16,-48 8-1-16,-78-2-18 0,-84 1-1 15,-98-6-6-15,-101-1-14 16,-77 0 5-16,-55 0-12 16,-31-6-1-16,-7 1 8 15,0-4 4-15,-34-1-23 16,-74-4-88-16,3 2-186 16,-14-3-424-16</inkml:trace>
  <inkml:trace contextRef="#ctx0" brushRef="#br0" timeOffset="51112.4521">6514 7366 32 0,'0'0'0'0</inkml:trace>
  <inkml:trace contextRef="#ctx0" brushRef="#br0" timeOffset="52515.6479">11813 13293 1243 0,'0'0'365'15,"0"0"-107"-15,0 0-6 16,-80-25-76-16,46 25-58 15,1 12-12-15,-2 16-35 16,6 8-14-16,5 7-17 16,8 3 5-16,9 0-23 15,7 0-13-15,7-9-3 16,13-7-6-16,9-8 0 16,4-10 9-16,1-12-1 15,3 0 6-15,-1-22-4 16,-5-9-2-16,-8-8-8 15,-7-5 0-15,-11-6-6 16,-5-3-9-16,-10-2-10 16,-15 6-30-16,-3 9 0 0,-2 14-5 15,3 14-34-15,7 12-67 16,7 3-70-16,13 30-147 16,2 0-156-16,13-5-266 0</inkml:trace>
  <inkml:trace contextRef="#ctx0" brushRef="#br0" timeOffset="52627.2829">11813 13293 669 0,'-53'65'530'0,"53"-65"-12"16,0 0-292-16,3 0-79 16,0 0-103-16,9 4-37 15,6 0-7-15,28 5-103 16,-6-3-229-16,1-1-385 0</inkml:trace>
  <inkml:trace contextRef="#ctx0" brushRef="#br0" timeOffset="53205.3773">12139 13196 1472 0,'0'0'269'0,"0"0"22"16,0 0-142-16,0 0-37 16,-79 58-29-16,79-32-21 15,0 3-25-15,21 3-13 16,9-1-8-16,5 1 4 15,2 0-19-15,-2-1-1 16,-7-1 1-16,-7-2-1 16,-15-5-29-16,-6-3-33 15,-16-3 40-15,-16-5 16 0,-5-8 5 16,3-4 1-16,4-6 0 16,8-18 6-16,14-6-5 15,8-6-1-15,18-3-9 16,22-1-9-16,15 1 2 15,11 1-12-15,3 3-18 16,-1 1-3-16,-5 5 24 16,-8 3 16-16,-10 3 8 15,-14 6 0-15,-11 4 1 16,-10 6 6-16,-9 4 80 16,-1 3-1-16,-3 0-34 15,-16 17-36-15,-5 6 5 0,-6 9 45 16,2 2-1-1,4 5-15-15,11-2-10 0,8-1-8 16,5-5-11-16,8-4-19 16,19-7 8-16,8-8 1 15,11-7 2-15,2-5 1 16,5-5-5-16,-8-18 2 16,-6-6-9-16,-10-10-1 15,-16-10 0-15,-11-1 0 16,-2-1-9-16,-25 6-3 15,-14 9-12-15,-3 13-62 16,-12 19-120-16,14 4-81 16,11 0-436-16</inkml:trace>
  <inkml:trace contextRef="#ctx0" brushRef="#br0" timeOffset="53859.7812">13336 13288 1267 0,'0'0'290'16,"0"0"96"-16,0 0-64 15,0 0-72-15,0 0-81 16,0 0-86-16,0 0-46 16,-65 26 7-16,35 9 8 15,-1 3-3-15,2 5-4 16,4-1-25-16,3 0-11 15,2-2-8-15,5 1 1 16,2-5-2-16,4-4-16 0,5-4-74 16,4-8-73-16,4-15-99 15,14-5-237-15,0-3-260 0</inkml:trace>
  <inkml:trace contextRef="#ctx0" brushRef="#br0" timeOffset="54200.958">13019 13358 1483 0,'0'0'302'0,"0"0"15"16,0 0-129-16,0 0-59 16,0 0-28-16,0 0-43 15,0 0 62-15,107 61-11 16,-60-27-35-16,2 3-12 16,0-1-33-16,-6 2-14 15,-5-4-14-15,-3 1 0 16,-2-3-1-16,-6-1-9 15,-2-3-72-15,-2-5-120 16,-10-8-188-16,-6-11-1278 0</inkml:trace>
  <inkml:trace contextRef="#ctx0" brushRef="#br0" timeOffset="55954.7487">7578 7190 123 0,'0'0'319'0,"0"0"-164"16,0 0 92-16,0 0-21 16,0 0-69-16,0 0-41 0,-8-7-20 15,8 6-6 1,0 0 0-16,0 1-15 0,8-2-32 16,6 1-9-16,9 1 7 15,12 0 38-15,15 0 9 16,23 0-27-16,27 0 11 15,30 3-11-15,11 4-18 16,-3-2 8-16,-18-2-18 16,-33-1-15-16,-24-2-7 15,-19 0-9-15,-8 0 7 16,-2 0-3-16,-1-3-5 16,-3-2 18-16,-9 0 2 15,-11 1 11-15,-6 2 17 16,-4 2-15-16,0 0-19 15,0 0-15-15,0 0-15 0,0 2-136 16,-2 7-368 0,-6-3-217-16</inkml:trace>
  <inkml:trace contextRef="#ctx0" brushRef="#br0" timeOffset="57382.0145">13804 13305 1117 0,'0'0'495'0,"0"0"-280"16,0 0 39-16,-93-14-87 15,62 14-31-15,-2 17-19 16,1 8-27-16,4 6-35 16,4 4-13-16,9-1-17 15,8 2-10-15,7-2-8 16,0-3-1-16,12-6-6 16,8-4 1-16,5-6 11 15,3-10 3-15,2-5 1 0,0-3 6 16,-2-16-11-1,-3-10 1-15,-4-6-6 0,-9-6-5 16,-7 1 0-16,-5-1-1 16,0 7-12-16,-9 9-5 15,-8 8-27-15,0 12-46 16,-5 5-83-16,6 11-145 16,3 1-664-16</inkml:trace>
  <inkml:trace contextRef="#ctx0" brushRef="#br0" timeOffset="57534.4686">13942 13416 1721 0,'0'0'237'16,"0"0"-18"-16,0 0-146 0,0 0-53 16,0 0-20-1,0 0-93-15,0 0-308 0,-2 36-738 0</inkml:trace>
  <inkml:trace contextRef="#ctx0" brushRef="#br0" timeOffset="57863.3235">14152 13316 1694 0,'0'0'303'0,"0"0"-50"16,0 0-114-16,0 0-10 0,-89 44-38 15,71-17-25-15,7 2-26 16,7 0-22-16,4-1-9 16,3-4-8-16,19-4 0 15,11-8 10-15,4-4-2 16,5-8 1-16,1 0-10 16,-4-17-9-16,-7-7-14 15,-9-6 5-15,-12-6-4 16,-11-3-12-16,0 1-2 15,-22 2 0-15,-7 12 5 16,1 9-5-16,2 12 23 16,2 3-29-16,10 13-57 15,14 21-70-15,0-3-308 0,18-4-244 16</inkml:trace>
  <inkml:trace contextRef="#ctx0" brushRef="#br0" timeOffset="58154.092">14621 13280 785 0,'0'0'894'15,"0"0"-703"-15,0 0 0 16,0 0-29-16,0 0-7 16,0 0-49-16,-66 95-34 15,66-73-27-15,0 2-12 16,14-2 4-16,8 1 12 15,6 2-16-15,4-1-9 16,-1 2-8-16,-1-1-10 0,-6-1-6 16,-12-2 0-16,-4-3 0 15,-8-2 0-15,-11 0 0 16,-18-5 0-16,-13-2-1 16,-8-7-56-16,-23-9-84 15,13-11-85-15,11-9-327 0</inkml:trace>
  <inkml:trace contextRef="#ctx0" brushRef="#br0" timeOffset="58299.6206">14637 13271 1540 0,'0'0'284'0,"0"0"-31"16,0 0-118-16,105-44-7 0,-70 38-63 15,1 3-53 1,13 3-12-16,-8 0-197 0,-1 0-661 0</inkml:trace>
  <inkml:trace contextRef="#ctx0" brushRef="#br0" timeOffset="58659.4566">15504 13505 1886 0,'0'0'335'0,"0"0"-54"15,0 0-130-15,0 0-26 16,0 0-12-16,82-2-27 16,-27-4-32-16,8 2-31 15,-5-1-14-15,-3 0-9 16,-13-1 0-16,-9-1-34 0,-8-4-60 16,-8-1-76-16,-17-17-173 15,0 3-359-15,-7 0-891 0</inkml:trace>
  <inkml:trace contextRef="#ctx0" brushRef="#br0" timeOffset="58862.074">15742 13236 1177 0,'0'0'523'0,"0"0"-153"15,0 0-65-15,0 0-101 16,0 0-87-16,0 0-64 16,0 0 74-16,-34 117-9 15,36-37 3-15,14 19-13 16,3 2-42-16,-2-18-10 15,-4-19-33-15,-5-22-14 16,-1-9-8-16,-1 1-1 16,0-1-46-16,-1-5-92 0,-5-17-76 15,-2-8-150-15,-13-3-677 0</inkml:trace>
  <inkml:trace contextRef="#ctx0" brushRef="#br0" timeOffset="61070.4712">9625 7200 861 0,'0'0'179'16,"0"0"-137"-16,0 0 24 15,0 0 65-15,0 0-28 16,0 0 5-16,-8-15-17 16,8 12-14-16,3 0-13 15,4 1-28-15,3-1-5 16,8 3-6-16,3 0 16 16,11 0 6-16,9 0 17 15,8 7 17-15,21 2-14 16,26-1-18-16,28-2-5 15,8 0 17-15,-3-3-1 16,-17-1-18-16,-33-2-15 16,-18 0-14-16,-20 0 2 0,-7 0 4 15,-3 0-3-15,-4 0 1 16,-5 0-17-16,-13 0 1 16,-6 1 1-16,-3 1 17 15,0-2-3-15,0 0 2 16,0 0-7-16,0 1-11 15,-4-1-67-15,-4 0-132 16,-2 0-576-16</inkml:trace>
  <inkml:trace contextRef="#ctx0" brushRef="#br0" timeOffset="63066.4842">11183 7275 365 0,'0'0'129'0,"0"0"-28"0,0 0-15 15,0 0-19-15,0 0-26 16,0 0-20-16,0 0 6 15,0 0 25-15,0 0 25 16,0 0 5-16,0 0 6 16,0 0-1-16,0 0-12 15,0 0-22-15,0 0-13 16,0 0-14-16,0 0-10 16,0 0-10-16,0 0-4 15,0 0 0-15,0 0-2 16,0 0 1-16,0 0 1 0,0 0 8 15,0 0 18-15,0 0 14 16,0 0 12-16,0 0 1 16,0 0-4-16,0 0 20 15,0 0-3-15,0 0 2 16,0 0 6-16,0 0 13 16,0 0-18-16,0-5-40 15,0-2-13-15,0-2 4 16,0 0-2-16,0-3-2 15,0 3-2-15,0 0-2 16,3 1 2-16,0-1-6 16,1-1-8-16,1 1-1 0,2 1 0 15,2-2 5 1,0 2-5-16,3-1 0 0,1-1 0 16,4 2-1-1,1-1 1-15,-1 2 0 0,0 1 0 16,-1 1-1-16,-1 2 1 15,0-1-1-15,-1 1 0 16,2 2 0-16,1-2 0 16,0 2 0-16,4 1 0 15,-1-2 0-15,2 2 0 16,0 0 1-16,-1 0 0 16,0 0-1-16,-2 2 2 15,-2 3-2-15,-1 4 2 16,-1-3 5-16,0 5-7 15,0-2 1-15,3 1 0 0,-1 0 5 16,2 0-4-16,1-1 4 16,0-1 0-16,1-1-5 15,4 0 8-15,-1-2 1 16,-1 1 2-16,2 0 0 16,-1-1-3-16,-2-2 3 15,-1-1 7-15,1-2 6 16,1 0-7-16,0 0 0 15,0 0 3-15,2 0 3 16,1-2 4-16,0-5-10 16,0 0 0-16,-2-1-2 15,1-1-1-15,-2 1 1 16,-3-2-5-16,1 2 2 0,-4-1 8 16,-3 1 1-16,0-2-8 15,-2 1-1-15,0-1 2 16,-2 1 5-16,2-1-6 15,-1-1-12-15,-4 1 8 16,1 0 2-16,-1 1 9 16,-1 1-7-16,-4 2-5 15,0 0 4-15,0 3 1 16,-2 1-3-16,0-1-10 16,0 1 0-16,0 2 10 15,0 0-5-15,0 0-6 16,0 0 0-16,0 0-58 15,-15 13-94-15,-3 1-218 16,-4-2-645-16</inkml:trace>
  <inkml:trace contextRef="#ctx0" brushRef="#br0" timeOffset="71429.6173">16706 13416 1043 0,'0'0'299'0,"0"0"-12"16,0 0-10-16,0 0-57 0,0 0-65 15,0 0 5-15,-42-61-59 16,18 61-52-16,-11 12-15 16,-1 13 4-16,0 11-7 15,2 5-7-15,8 4-9 16,10 2 0-16,6-1-2 16,10-3-12-16,0-6-1 15,10-6 0-15,11-6-1 16,9-9 1-16,4-11 0 15,6-5 9-15,0-12 1 16,1-13 0-16,-4-9-9 16,-6-5 1-16,-8-6-2 15,-7 0 1-15,-8-1 0 16,-8 7 1-16,0 5-1 0,-16 8-1 16,-7 8-15-16,-6 8-32 15,1 8-14-15,1 2-88 16,7 17-84-16,12 5-355 15,5-3-550-15</inkml:trace>
  <inkml:trace contextRef="#ctx0" brushRef="#br0" timeOffset="71502.8335">16706 13416 1309 0</inkml:trace>
  <inkml:trace contextRef="#ctx0" brushRef="#br0" timeOffset="71559.3129">16706 13416 1309 0,'43'82'345'0,"-43"-82"-7"0,2 0-178 0,2 0-105 16,7 0-55-16,29 7-98 15,-3-1-123-15,2-2-390 0</inkml:trace>
  <inkml:trace contextRef="#ctx0" brushRef="#br0" timeOffset="72166.0482">17074 13402 1748 0,'0'0'247'0,"0"0"-52"15,0 0 11-15,0 0-84 16,0 0-73-16,0 0-33 16,99-21-7-16,-56 32-7 15,-3 8-2-15,-10 3-2 16,-15 4-4-16,-15 5 6 0,-3 4 16 16,-25-1 2-16,-11 4-8 15,-6-2 1-15,-1-2-10 16,9-7 8-16,8-3-8 15,12-5-1-15,14-6-6 16,3-2-13-16,19-4-8 16,29-4 27-16,7-3-23 15,11 0-70-15,6-10-59 16,-8-10-15-16,2-5-60 16,-9-4 26-16,-9 0 94 15,-14-3 66-15,-9 4 41 16,-14 1 108-16,-5 5 86 15,-6 4 27-15,0 5-20 0,-3 4-54 16,-9 8-25-16,-5 1-67 16,-2 10-36-16,-2 13-8 15,-3 7 15-15,7 6-8 16,6 0-7-16,9 0-1 16,2-2-10-16,11-6 1 15,16-4 8-15,7-7 4 16,6-8 2-16,5-9 1 15,1 0-14-15,-2-15 4 16,-5-11-5-16,-8-8 0 16,-9-6 5-16,-9 1-5 15,-11 2-1-15,-2 5 0 16,-15 12 0-16,-10 6-8 0,-6 8-17 16,-5 6-21-1,0 3-61-15,-7 24-99 0,8-2-262 16,13-1-921-16</inkml:trace>
  <inkml:trace contextRef="#ctx0" brushRef="#br0" timeOffset="72849.0313">18763 13676 606 0,'0'0'84'16,"0"0"-58"-16,0 0-13 16,0 0 1-16,0 0 8 15,0 0-12-15,0 0-9 16,0 0 15-16,0 0 45 15,0 0 13-15,0 0-27 16,0 0-29-16,0 0-18 16,0-3-44-16,0 1-68 15,0-1-132-15</inkml:trace>
  <inkml:trace contextRef="#ctx0" brushRef="#br0" timeOffset="73203.6693">18975 13512 1555 0,'0'0'309'0,"0"0"15"16,0 0-41-16,0 0-95 16,0 0-51-16,0 0-47 0,0 0-58 15,-106-22-24 1,67 54 16-16,-3 7-2 0,2 3 5 16,6 1-13-16,2 2-8 15,5 2-6-15,5-2-1 16,7-3-36-16,5-6-78 15,5-6-82-15,5-19-117 16,0-7-364-16,2-4-606 0</inkml:trace>
  <inkml:trace contextRef="#ctx0" brushRef="#br0" timeOffset="73405.2113">18629 13477 1553 0,'0'0'488'0,"0"0"-268"16,0 0-45-1,0 0-85-15,0 0 5 0,92 4-23 16,-44 30 1-16,7 12 12 16,4 5-36-16,-1 8-5 15,-6 0-14-15,-6 2-18 16,-10-5-11-16,-8-6-1 16,-10-6-38-16,-16 2-87 15,-2-10-112-15,-2-12-283 0</inkml:trace>
  <inkml:trace contextRef="#ctx0" brushRef="#br0" timeOffset="76379.5337">6371 11605 1360 0,'0'0'215'15,"0"0"-13"-15,0 0-45 16,0 0-47-16,0 0-44 16,0 0-44-16,0 35-13 15,10-4 28-15,2 8 26 16,3 2-29-16,-3-2-6 15,2-3-17-15,-2 1 0 16,-1-3-5-16,-3-1-6 16,-1 1 1-16,-5-7-1 15,-2-3-51-15,0-7-90 16,-3-15-139-16,-8-2-70 0,-1-6-271 16</inkml:trace>
  <inkml:trace contextRef="#ctx0" brushRef="#br0" timeOffset="76601.5157">6363 11523 1247 0,'0'0'161'16,"0"0"-55"-16,0 0 57 15,0 0-38-15,69-84-44 16,-39 79-15-16,3 4-24 16,1 1-15-16,-10 0-15 15,-2 11-11-15,-10 6 0 16,-9 5 12-16,-3 4 3 0,-16 5 3 15,-13 2-11 1,-8 0-8-16,-2 0 0 0,1-5-26 16,2-6-121-1,12-7-158-15,12-11-355 0</inkml:trace>
  <inkml:trace contextRef="#ctx0" brushRef="#br0" timeOffset="77174.8591">6991 11287 933 0,'0'0'242'16,"0"0"-6"-16,0 0 45 15,0 0-72-15,0 0-36 16,0 0-44-16,0 0-36 15,-54-18-1-15,44 18 5 16,-3 0-35-16,-1 7-19 0,-5 13-12 16,1 5 8-1,-1 8-6-15,1 2 1 0,4 1-7 16,5-1-7 0,4-3-3-16,5-1 0 0,0 0-10 15,0 1-1-15,8 0 3 16,3 4-8-16,5-2 7 15,1 1-7-15,-3-1 0 16,-1-1 0-16,4-4 0 16,-4-2 0-16,1-4-1 15,2-8 0-15,4-3-6 16,0-8 6-16,10-4 0 0,8 0 0 16,4-11 0-1,3-9-64-15,1 1-68 0,3-10-120 16,-13 5-283-16,-17 2-717 15</inkml:trace>
  <inkml:trace contextRef="#ctx0" brushRef="#br0" timeOffset="77789.9004">7058 11688 1332 0,'0'0'225'0,"0"0"-2"16,0 0-17-16,0 0-96 16,0 0-24-16,2-87-23 15,6 66-22-15,5 1 1 0,-1-1-1 16,1 1-4-1,-1 2 9-15,0 3-10 0,1 2 4 16,-2 3-16-16,-2 2-8 16,1 3-5-16,-1 0-11 15,-1 5 0-15,0 0-1 16,0 0-8-16,4 0-7 16,-1 8 16-16,3 0 7 15,2 0-6-15,1-1-1 16,1 0 0-16,-1-7 0 15,1 0 11-15,1 0 10 16,-3-3-8-16,2-8 15 16,-4-3-11-16,-1-2-7 15,-6-1-2-15,-2-2-2 0,-2 4-6 16,-3 0 2 0,0 6-2-16,0 3-31 0,-3 4-106 15,-9 2-52-15,0 3-284 16,1 7-388-16</inkml:trace>
  <inkml:trace contextRef="#ctx0" brushRef="#br0" timeOffset="78264.2767">7649 11380 1751 0,'0'0'236'0,"0"0"-184"16,0 0-28-16,0 0 11 15,0 0 68-15,0 0-29 16,24 88-44-16,-19-66-2 16,0 2-7-16,0-5-10 15,-2-2-3-15,-2-7-7 16,1-3 0-16,-2-7 5 15,0 0 12-15,0-13 13 16,0-12-22-16,0-11-7 16,0-7 11-16,0-6-7 15,0 0-5-15,1 4 20 0,4 7 41 16,1 9 18-16,-3 11-11 16,4 8-21-16,-2 7-15 15,1 3-14-15,3 0-19 16,8 9-5-16,6 9 5 15,1 6 2-15,3 1 5 16,-5 3-1-16,0 0 0 16,-5 0-5-16,-2-1 0 15,-5-4-1-15,-4 0-28 16,-4-5-67-16,-2-5-63 16,-3-3-101-16,-8-8-528 0</inkml:trace>
  <inkml:trace contextRef="#ctx0" brushRef="#br0" timeOffset="78450.6957">7662 11463 1655 0,'0'0'326'15,"0"0"-245"-15,0 0-21 16,0 0 24-16,0 0-44 15,0 0-28-15,126-46-12 16,-84 32-95-16,-8 0-441 0</inkml:trace>
  <inkml:trace contextRef="#ctx0" brushRef="#br0" timeOffset="78742.9028">7967 10851 2022 0,'0'0'229'15,"0"0"-164"-15,0 0-16 16,85-8 19-16,-39 30 6 16,8 14-2-16,5 13-14 15,3 19-18-15,-12-2-9 16,-14 4-2-16,-12 12 1 15,-24 1-21-15,-2-1 2 0,-20-11-11 16,-5-14-6-16,-3-18-27 16,1 1-65-16,0-5-90 15,4-27-31-15,8-8-284 16,6-9-969-16</inkml:trace>
  <inkml:trace contextRef="#ctx0" brushRef="#br0" timeOffset="78937.7101">8569 11139 2068 0,'0'0'255'0,"0"0"-145"16,0 0-15-16,0 0-3 15,0 0-62-15,85-16-30 16,-54 10-40-16,2-1-158 15,-10 2-195-15,-11 0-818 0</inkml:trace>
  <inkml:trace contextRef="#ctx0" brushRef="#br0" timeOffset="79110.3026">8562 11318 2002 0,'0'0'271'15,"0"0"-201"-15,0 0-11 16,0 0 88-16,0 0-67 0,123-17-48 16,-74 8-19-16,15-6-13 15,-15 3-156-15,-13 0-394 0</inkml:trace>
  <inkml:trace contextRef="#ctx0" brushRef="#br0" timeOffset="81016.7637">9606 10836 1219 0,'0'0'288'0,"0"0"-47"15,0 0 15-15,0 0-84 16,0 0-57-16,0 0-40 15,0 0-39-15,-19 7-20 16,13 13 11-16,1 3 24 0,4 2-1 16,1 3-10-16,0-5-14 15,10-1-10-15,6-7 2 16,3-2 3-16,-1-7 7 16,4-2-10-16,-4-4-9 15,-1 0 7-15,-4-7 5 16,3-7-13-16,-7-5 2 15,-4-3-10-15,-3-2 1 16,-2-1 4-16,0 3-5 16,-7 2-1-16,-7 4-27 15,-2 5-2-15,-2 2-13 16,0 3-23-16,-1 3-75 16,4 3-34-16,3 8-368 15,5 2-591-15</inkml:trace>
  <inkml:trace contextRef="#ctx0" brushRef="#br0" timeOffset="81267.0158">10020 10899 1724 0,'0'0'258'0,"0"0"-45"16,0 0-13-16,0 0-50 0,0 0-82 15,0 0-47-15,0 0-21 16,0-2-48-16,-1 2-163 16,-2 2-406-16,2 1-615 0</inkml:trace>
  <inkml:trace contextRef="#ctx0" brushRef="#br0" timeOffset="82211.5963">10237 10718 892 0,'0'0'241'16,"0"0"7"-16,0 0 57 15,0 0-36-15,0 0-82 16,0 0-57-16,0 0-12 16,-70-73-15-16,49 73-56 15,-1 0-22-15,1 0-5 0,6 6-5 16,2 3-8-16,7 3-7 16,6 0-6-16,0 0-4 15,14-2-11-15,7-2-3 16,8-4-26-16,2-4 2 15,-1 0-16-15,-4-14 33 16,-3-3 22-16,-6-3 9 16,-6-2 11-16,-2 1 51 15,-4 4 18-15,-2 4-1 16,-2 8 7-16,0 5-28 16,-1 0-52-16,5 17 0 15,1 9-4-15,2 7 17 16,-1 3-2-16,0 0-10 0,-1 1-4 15,0-1-3-15,0-4-13 16,14-9-132-16,-4-8-102 16,4-12-548-16</inkml:trace>
  <inkml:trace contextRef="#ctx0" brushRef="#br0" timeOffset="82511.8117">10638 10489 1595 0,'0'0'357'16,"0"0"-146"-16,0 0-22 16,-50 76-55-16,39-40-32 15,8 0-21-15,3-5-14 0,5-5 1 16,12-2-14-16,6-4 7 16,4-2-1-16,3-3-19 15,-2-3-4-15,0 1-21 16,-3-4-5-16,-4 2-11 15,-9-3 1-15,-4 0-1 16,-8-1-1-16,0 1-11 16,-8 1 10-16,-12 3-5 15,-10 0-21-15,-5 0-50 16,-5-5-30-16,-18-7-93 16,7-2-310-16,7-12-727 0</inkml:trace>
  <inkml:trace contextRef="#ctx0" brushRef="#br0" timeOffset="82701.3115">10523 10515 1159 0,'0'0'800'0,"0"0"-608"16,101-43 8-16,-43 21-36 15,4 2-65-15,-1 4-52 16,-5 3-32-16,-12 9-15 15,-16 4-52-15,-12 6-240 16,-16 8-857-16</inkml:trace>
  <inkml:trace contextRef="#ctx0" brushRef="#br0" timeOffset="85569.2818">3723 12712 1260 0,'0'0'215'0,"0"0"-160"16,0 0-27-16,0 0-21 0,0 0 6 16,0 0 0-16,21 24 31 15,9-5 58-15,6 5 25 16,9 0-18-16,5-2-20 16,5-2-26-16,1-3-14 15,2-1-20-15,-2-3-4 16,0-3-14-16,-1 0 6 15,-3-3 3-15,2-3-4 16,-4-1 9-16,0-3-4 16,-4 0-5-16,-1-3-1 15,-2-8 3-15,0 1-5 16,-4-2 5-16,0-1-8 16,-6 1 4-16,-2-2-3 15,-3-1-2-15,-1-1-1 16,0-2-1-16,-2-1-1 0,2-3 0 15,-2 0 6 1,2-1-6-16,-3 0 10 0,5-1 2 16,-4-2-6-16,5 2 0 15,-3-1-6-15,-4 2 7 16,-3 0-1-16,-2-3-1 16,-6-1 3-16,1-2-8 15,-6-3 0-15,-2-1 2 16,-5-3-7-16,0-1 0 15,0-1 10-15,-3 0-11 16,-9 0 2-16,-4 1 8 16,-4 2 10-16,-4-1-19 15,-4 3 13-15,0 0-12 16,-4-1 5-16,-2 2-1 0,1-1-5 16,0 1 1-16,0 1 4 15,1 1-6-15,-1 4 6 16,2 2-5-16,-3 1 5 15,1 4-6-15,-5 1 0 16,-1 3 0-16,-2-2 1 16,-1 5 10-16,3 0-10 15,2 2 0-15,0 3-1 16,2 0 6-16,1 2-5 16,0 4-1-16,1 0 0 15,-2 1 0-15,-3 0 0 16,-1 0-1-16,-4 7 1 15,-5 5 0-15,-1 3-1 16,-2 0-8-16,2 2 9 0,4 1-1 16,-1-1 1-16,1 0 0 15,1 3-1-15,3 3 0 16,0-1 0-16,2 0 1 16,0 2 1-16,3 0 0 15,-1-4 0-15,6 4 0 16,-2-2-1-16,0 0 0 15,0 1 0-15,2 0 1 16,2-1 0-16,0 1 0 16,5-3-1-16,1 4 0 15,2-3 0-15,2 2 1 16,1 0-1-16,3 2 0 16,3 4 0-16,0 3-1 0,2 2 0 15,7 4-1-15,3 2 1 16,0 2-7-16,0 0 2 15,13 1-1-15,4-2 1 16,2 0 5-16,6-2-5 16,1 1 6-16,11-3-6 15,0 0 6-15,4-4 6 16,2-5-5-16,0-4 5 16,-1-3 2-16,-2-2-7 15,2-4-1-15,-3 0 6 16,-1-5-6-16,-1 0 1 15,-2-2 11-15,-2-2-11 0,-3-1 0 16,-3-2 7-16,-5 0-7 16,-4-2 1-16,-2-1-1 15,-7 2 6-15,-4-2-7 16,-2 2 0-16,-2-2 0 16,-1 0 1-16,0 1 1 15,0-1-1-15,0 0-1 16,0 0-23-16,0 0-78 15,9 0-116-15,-3 0-290 16,2 0-552-16</inkml:trace>
  <inkml:trace contextRef="#ctx0" brushRef="#br0" timeOffset="89006.8164">10334 10822 134 0,'0'0'145'15,"0"0"-16"-15,0 0-23 16,0 0-34-16,0 0-22 16,0 0-12-16,-5-12 10 0,5 7-4 15,0 2-13-15,0 0-20 16,0 0 9-16,0 0 11 16,0 3 22-16,0-3 5 15,0 3 10-15,0-1 9 16,0 1-4-16,0-1 17 15,0-1-4-15,0 1-18 16,0 1 29-16,-1 0-5 16,1 0-24-16,0 0-22 15,0 0-17-15,0 0-19 16,0 0-10-16,0 14 0 16,0 6 19-16,0 10 50 15,0 1 4-15,-2 3-16 16,2-2-7-16,0-6 1 15,0-3-8-15,-1-4-17 0,1-5-5 16,0-5-5-16,0-2-4 16,0-2-10-16,0-4 5 15,0-1-6-15,0 0-1 16,-7 0-36-16,1 0-160 16,-5 0-465-16</inkml:trace>
  <inkml:trace contextRef="#ctx0" brushRef="#br0" timeOffset="89922.23">19680 13234 1781 0,'0'0'296'0,"0"0"-118"0,0 0-13 16,-94 7-42-16,64 15-25 15,3 5-32-15,4 5-23 16,9 4-19-16,7 0-3 16,7-4-12-16,0-2-3 15,10-7 1-15,7-4-1 16,3-8 5-16,3-6-2 15,-4-5 4-15,4-3-12 16,-4-14 0-16,-4-7 8 16,-2-7-9-16,-7-3 7 15,-4-1 0-15,-2 1-6 16,0 5-2-16,-13 2 1 16,-1 4-1-16,-1 6-14 0,5 6-35 15,2 4-38-15,8 7-108 16,0 0-492-16,5 7-943 0</inkml:trace>
  <inkml:trace contextRef="#ctx0" brushRef="#br0" timeOffset="90050.7043">19841 13287 1759 0,'0'0'315'0,"0"0"-128"15,0 0-133-15,0 0-54 16,0 0-39-16,0 0-249 15,0 0-363-15</inkml:trace>
  <inkml:trace contextRef="#ctx0" brushRef="#br0" timeOffset="90417.5254">20220 13116 1333 0,'0'0'397'15,"0"0"-154"-15,0 0-21 16,0 0-62-16,-104-63-22 15,69 63-54-15,3 0-36 16,0 6-24-16,3 14-15 16,8 2-9-16,6 6-1 15,4-3-5-15,11-3-10 16,0-5-6-16,14-8 8 16,9-6-5-16,6-3-12 0,2-9 14 15,2-8 16 1,0-8-8-16,-5 0 9 0,-4 0 0 15,-3 8 12-15,-6 2 43 16,-8 10 2-16,-4 5-14 16,-1 0-43-16,-2 17 1 15,1 11 14-15,1 7 9 16,-2 6-2-16,1 1-21 16,0-1-1-16,4-4-5 15,4-7-83-15,22-15-78 16,-2-8-299-16,3-7-287 0</inkml:trace>
  <inkml:trace contextRef="#ctx0" brushRef="#br0" timeOffset="90658.0012">20572 13057 1555 0,'0'0'325'16,"0"0"-33"-16,0 0-91 0,0 0-61 15,0 0-91-15,0 0-36 16,0 0 20-16,-1 51 19 15,2-21 6-15,12 6 5 16,3 2-8-16,1 1-13 16,-2-3-23-16,0-2-17 15,-7-3 4-15,-7-4-6 16,-1-2-1-16,-6-4-11 16,-18-4-25-16,-9-3-49 15,-32-14-96-15,5 0-294 0,4-16-1082 0</inkml:trace>
  <inkml:trace contextRef="#ctx0" brushRef="#br0" timeOffset="90803.9209">20635 12925 1822 0,'0'0'224'16,"0"0"-39"-16,124-37-50 15,-68 25-19-15,1 7-66 16,10 5-50-16,-14 0-107 15,-19 7-897-15</inkml:trace>
  <inkml:trace contextRef="#ctx0" brushRef="#br0" timeOffset="91138.086">15350 14773 2220 0,'0'0'252'0,"0"0"-184"16,0 0-37-16,0 0-30 15,0 0 27-15,0 0-28 16,0 0-10-16,140-12-109 16,-82 12-119-16,-11 5-387 0</inkml:trace>
  <inkml:trace contextRef="#ctx0" brushRef="#br0" timeOffset="91265.228">15275 15042 986 0,'0'0'922'0,"0"0"-816"15,0 0-57 1,0 0-30-16,0 0 3 0,132 78-22 16,-16-66-76-16,9-6-451 15</inkml:trace>
  <inkml:trace contextRef="#ctx0" brushRef="#br0" timeOffset="91725.39">17738 15761 1942 0,'0'0'316'0,"0"0"-124"0,0 0-96 16,206-46-25-16,10 0 8 16,62-8-7-16,41 1-4 15,21-1-21-15,-11 9-10 16,6 4-6-16,-12 7-17 15,-32 12-4-15,-49 6-10 16,-62 7-60-16,-68 5-63 16,-67 1-96-16,-39 2-248 15,-24 0-299-15</inkml:trace>
  <inkml:trace contextRef="#ctx0" brushRef="#br0" timeOffset="92027.0674">17840 15870 1655 0,'0'0'202'0,"0"0"-163"16,0 0 1-16,70 81 108 16,68-81 44-16,98-31 11 15,71-24-31-15,60-13-46 16,35 3-16-16,5 9 5 15,15 5-49-15,-6 9-24 16,-22 9 1-16,-47 12-14 16,-63 8-8-16,-72 8 12 15,-83 3-23-15,-60 1-2 16,-47 1-7-16,-22 0-1 16,-1 0-33-16,-78 0-36 15,-2 0-103-15,-25-1-417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7:12:29.5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2362 7034 1252 0,'0'0'189'16,"0"0"-133"-16,-90-3-15 15,41 14-6-15,-8 12 14 16,-6 12 24-16,-1 11-22 15,3 8-10-15,4 9-12 16,11 2-10-16,9 2-10 16,10 9 0-16,9 13 0 15,15 17 2-15,3 6-10 16,8-4 8-16,17-5-3 16,-7-4 1-16,1 4-7 15,-10 3 0-15,-9-3 2 0,-4-2-1 16,-26-1 6-16,-21 0 0 15,-19 6 7-15,-16 4 0 16,-11 4 13-16,-9 4 2 16,4 2 1-16,7-3-18 15,13-11 0-15,19-13-12 16,24-10 8-16,22-6 4 16,17-3-12-16,11 2 6 15,16 1-5-15,9 2-1 16,1 0 1-16,-1 6 0 15,-1 4 11-15,-10 8-11 16,-9 7 1-16,-8 3 9 0,-8 5-11 16,-15 0 6-16,-18 2-5 15,-9 3 8 1,-5 1-8-16,-1 2 1 0,3 5 6 16,9 3-7-16,8 0-1 15,17 3 1-15,11-5-1 16,5-3 1-16,23-2-1 15,13-6 1-15,9-3 5 16,8-5-5-16,2-1-1 16,4-4 0-16,-7-7 0 15,-2-11 1-15,-12-2-1 16,-11 0 1-16,-12 3 0 16,-12 5 0-16,-6 2-1 0,-2 2 1 15,0-2 0 1,9-2 0-16,10-1 0 0,13-4-1 15,8-18 0-15,1-12 1 16,28-8 0-16,25-8 2 16,24-8 12-16,32-9-15 15,1-22 1-15,-4-11 0 16,9-24-1-16,0-14 0 16,7-11-10-16,-2-8-2 15,-6 0 12-15,-7 5 0 16,-20 10 0-16,-13 6-1 15,-28 10 0-15,-22 10 1 16,-20 9 0-16,-2 5 0 16,2 3 1-16,5 3 18 15,2 2-6-15,1 5-4 0,4 0 4 16,1 2 8-16,15 6-6 16,25-3 8-16,24-5-9 15,16-3-13-15,-3-19 14 16,-9-11-15-16,-14-12 8 15,-5-12-7-15,-5-14 11 16,-8-16-4-16,-11-11 3 16,-10-5-11-16,-9-8 28 15,-10 2-8-15,-6 1-7 16,-2 6-11-16,-6 10 8 16,-9 19 5-16,-7 15 1 15,-7 12 6-15,1 5 2 0,0-7-16 16,1-8-7-1,8-4 0-15,-2 3 7 0,1 3-8 16,4 3 0-16,2 3 1 16,4 4 0-16,0-2-1 15,0 1 0-15,0 1 0 16,-1-1 1-16,-1 0 4 16,-1 0-4-16,-3-1-1 15,-3 1 2-15,-6-3-1 16,-3-4 5-16,-8-3-5 15,-5-14 5-15,-5-19-5 16,-8-13 1-16,-17-6-2 16,-5 5-15-16,-5 11 9 0,1 8 6 15,-2 1 0 1,8 12 0-16,6 12 0 0,5 13 1 16,3 4 6-16,0-5-5 15,1-4 8-15,1-8-8 16,4 2-1-16,5 3 0 15,3-1-1-15,0 1-1 16,0 3 1-16,0-2-1 16,0-1 0-16,0 0 1 15,0-1 1-15,0-4-1 16,0-1 0-16,-5-14 0 16,-6 6 0-16,-4-2 1 15,-4-1 5-15,-2 9-5 16,-4-7 0-16,-4 1 0 15,-2 0 4-15,-5 1-4 0,-4-1-1 16,-5 2 0-16,-3 1 0 16,-2 2-2-16,-4 1 2 15,4 5 0-15,0 5-1 16,3 3 1-16,4 2-1 16,6 4 0-16,6 0 1 15,4 0 0-15,2-2 0 16,1 1-1-16,7-3 1 15,-6 3 0-15,7-3 0 16,-3 2 1-16,-2 0 0 16,2 1-1-16,-4 4 0 15,3-2 6-15,0 5-6 16,-2 0 0-16,1 0-1 0,2 1 1 16,-4 2-1-1,-2-1 1-15,-2 2-1 0,-6 0 0 16,-1 3 1-16,-7 0-1 15,-3 3 0-15,-1 1 0 16,-3 0 1-16,1 0 0 16,0-3-1-16,1 2 1 15,3-4 0-15,1-4 0 16,0-3 1-16,2-4 0 16,1-5 0-16,-2-4 0 15,-1 0 0-15,-1-3 0 16,-1 1-1-16,-1 1 0 15,-2 1-1-15,0 3 2 16,4 2-1-16,0 2 0 0,-2 1-1 16,2 4 0-16,-3 1 0 15,2 2-1-15,-3 3-3 16,3 2 5-16,-2 0 0 16,3 4 0-16,-2 1-2 15,2 1-5-15,1 5 1 16,4-1 5-16,0 5-5 15,1-1 5-15,2 4-7 16,-3-2 7-16,2 3 0 16,-4 2-12-16,-1-1 11 15,-3 1-14-15,0 1 5 16,1-1 1-16,1-4 8 16,3 2 2-16,1-2-2 0,1-2 0 15,-1 0 1-15,-3-2 1 16,-3-2-1-16,2 1 1 15,-1-3 0-15,3 0 0 16,1 0 0-16,4 1-1 16,-1 3 2-16,4 3-1 15,3 4 0-15,2 4 0 16,1 3-6-16,4 3-2 16,-6 0-2-16,1 14-8 15,-3 9-7-15,0 7 0 16,2 7-4-16,4 4 1 0,3 5-4 15,0 4-32 1,5 4 4-16,1 3 11 0,0 2 15 16,6 2 18-16,3 1 9 15,3-4 5-15,3 0-7 16,0-4-6-16,0 1-50 16,6 1 1-16,10 24-46 15,-4-11-66-15,0-7-194 0</inkml:trace>
  <inkml:trace contextRef="#ctx0" brushRef="#br0" timeOffset="3006.3352">2788 7431 1045 0,'0'0'722'15,"0"0"-513"-15,0 0-42 16,0 0-40-16,0 0-60 16,0 0-45-16,-7 33-3 15,4-7 17-15,-2 8-20 16,5 0-5-16,-3 0-4 16,3-2-6-16,0-2-1 15,0 4-86-15,0-9-190 0,0-10-337 16</inkml:trace>
  <inkml:trace contextRef="#ctx0" brushRef="#br0" timeOffset="3427.0895">2754 7146 1542 0,'0'0'189'0,"0"0"-97"15,0 0 80-15,-109-26-2 16,73 26-61-16,2 20-20 16,-2 14-37-16,2 12-3 0,1 12-5 15,6 7-6-15,8 5-12 16,8 0 13-16,10 0-5 16,1-3-13-16,20-2-7 15,13-6-7-15,14-7 9 16,19-5-1-16,3-15 5 15,3-12-1-15,5-12-8 16,-14-8-2-16,7-14 5 16,-7-17-2-16,-3-20-12 15,-8-31 9-15,-15-28-3 16,-15-15 12-16,-22 1-1 16,-11 16-1-16,-19 32-2 15,-3 23 8-15,0 20-4 16,-16 11-5-16,-33 9-13 15,-30 13-8-15,4 18-38 0,3 43-68 16,36-3-92-16,27-10-389 16</inkml:trace>
  <inkml:trace contextRef="#ctx0" brushRef="#br0" timeOffset="9346.6877">2454 8385 1480 0,'0'0'179'0,"0"0"-125"16,0 0 39-16,0 0-37 0,0 0 1 15,0 0 51-15,73 43-42 16,-73-7-19-16,-9 1-23 16,-15 2-9-16,-4 0-5 15,-8-3-4-15,-1-4 4 16,9-8-10-16,3-9 7 15,9-8 2-15,9-7 18 16,2 0 33-16,5 0-27 16,0-5 4-16,5-1-2 15,10 2-26-15,7 2-9 0,6 2-1 16,7 0 1-16,4 0-1 16,5-2 1-16,-2-3 1 15,4-4 0-15,-7-7-1 16,-3-5-53-16,-9-9-21 15,-11-6-2-15,-11-5 29 16,-5-7 15-16,-9-5 4 16,-17-4 28-16,-7 2 1 15,-11 4 30-15,-7 7 22 16,-6 9 12-16,-4 11-25 16,-4 13 19-16,-1 11 10 15,3 3 3-15,-1 38-31 16,6 34-18-16,13 29-8 15,21 16 11-15,24-5 0 16,24-13-11-16,19-29-7 16,4-16-7-16,20-5 11 0,16-12-6 15,11-8 0-15,11-10 9 16,-25-22-6-16,-22-5 3 16,-16-17-3-16,-9-11 6 15,4-23-15-15,-2-28 9 16,-13-26-9-16,-19-9 8 15,-10 7-8-15,-23 32 0 16,0 30 0-16,0 21-9 16,-4 15-26-16,-13 8-18 15,-5 6-92-15,-27 56-59 16,15 5-322-16,12 7-769 0</inkml:trace>
  <inkml:trace contextRef="#ctx0" brushRef="#br0" timeOffset="9700.403">2323 9561 1899 0,'0'0'208'15,"0"0"-171"-15,0 0-35 16,0 0-2-16,0 0 0 16,-24 116-44-16,24-72-210 15,6-2-229-15</inkml:trace>
  <inkml:trace contextRef="#ctx0" brushRef="#br0" timeOffset="9868.7175">2487 10389 1850 0,'0'0'317'0,"0"0"-317"0,0 0-19 15,0 0 13-15,-2 89 6 16,2-48-11-16,2 25-150 16,8-8-194-16,-2-8-735 0</inkml:trace>
  <inkml:trace contextRef="#ctx0" brushRef="#br0" timeOffset="10016.8875">2539 11350 1783 0,'0'0'210'16,"0"0"-210"-16,0 0-46 15,0 0 18-15,0 93-211 16,3-71-689-16</inkml:trace>
  <inkml:trace contextRef="#ctx0" brushRef="#br0" timeOffset="10411.4838">2739 12014 1659 0,'0'0'654'0,"0"0"-582"15,0 0-55-15,0 0 43 0,0 93 12 16,0-42-19-16,0 7-13 16,0 2-16-16,4-1-12 15,7-2-6-15,2-3-6 16,4-3-86-16,14-6-100 15,0-13-359-15,-2-18-684 0</inkml:trace>
  <inkml:trace contextRef="#ctx0" brushRef="#br0" timeOffset="10905.7233">3077 12170 1204 0,'0'0'809'16,"0"0"-718"-16,-88-3 58 15,54 8 9-15,3 13-74 0,5 5-37 16,7 5-13 0,10 3-16-16,9 2-9 0,0-3-9 15,22-6 1-15,13-5-1 16,10-11-6-16,7-8-23 16,1-3-38-16,-5-19-14 15,-10-6 16-15,-12-3 25 16,-15-2 31-16,-11 2 9 15,-2 3 0-15,-14 2 28 16,-3 2-10-16,2 2 16 16,4 5-9-16,5 3-1 15,5 5-15-15,3 4-9 16,0 5-1-16,3 0-6 16,9 5 7-16,0 14 7 15,2 10 23-15,-1 4 2 16,0 6-14-16,4 0 2 0,0-3-6 15,3-4-6-15,5-10-7 16,5-8 5-16,3-9 3 16,-1-5 6-16,2-11-7 15,-9-14-7-15,-9-9 0 16,-11-8 5-16,-5-5 1 16,-18-2-7-16,-12 1-28 15,-6 4-8-15,2 10-27 0,1 7-18 16,4 6-68-1,11 9-214-15,6 0-396 0</inkml:trace>
  <inkml:trace contextRef="#ctx0" brushRef="#br0" timeOffset="11309.2872">2781 11626 1711 0,'-108'41'228'16,"-4"18"-33"-16,24 16 46 16,15 20-73-16,19 17-61 15,23 15-33-15,21 10-2 16,14 7-29-16,37 4 1 0,26-3-16 16,24-12-7-16,22-16-2 15,20-25-10-15,19-25 2 16,12-23-10-16,-1-34 9 15,-3-20 2-15,-19-44-5 16,-20-32-7-16,-23-33 0 16,-22-29-1-16,-22-21 1 15,-24-16 1-15,-23 2 8 16,-9 16-3-16,-39 27-6 16,-7 39-1-16,-37 21 1 15,-21 29 33-15,-25 26 0 16,-29 19-11-16,-2 20-14 15,8 29-8-15,20 10-32 16,35-1-41-16,19 4-63 16,35-16-216-16,12-13-1636 0</inkml:trace>
  <inkml:trace contextRef="#ctx0" brushRef="#br0" timeOffset="15498.3708">6635 6278 1770 0,'0'0'286'15,"0"0"-54"-15,0 0 29 16,0 0-70-16,0 0-85 16,0 0-35-16,-67-19-27 0,34 35-32 15,-7 8 4-15,-2 5 2 16,-2 9 0-16,0 0-1 15,4 3-10-15,4 0-6 16,2-1 1-16,6-5 7 16,3-1-8-16,4-8 0 15,5-2-1-15,3-6-18 16,2-4-43-16,5-4-39 16,3-6-53-16,0-4-64 15,2 0-71-15,-1-12-558 0</inkml:trace>
  <inkml:trace contextRef="#ctx0" brushRef="#br0" timeOffset="15799.3094">6126 6271 1536 0,'0'0'498'15,"0"0"-333"-15,0 0-41 16,0 0-29-16,0 0-56 16,0 0 29-16,43 79 38 15,-11-34-18-15,2 2-6 0,5-1-25 16,-2-2-14 0,3-3-1-16,-4-5-12 0,-3-2-21 15,-2-6 3 1,-4-4-12-16,-5-3 1 0,-2-2-2 15,-4-4-71-15,-1-2-66 16,-6-2-179-16,-6-8-650 0</inkml:trace>
  <inkml:trace contextRef="#ctx0" brushRef="#br0" timeOffset="16881.3435">6100 6720 593 0,'0'0'230'16,"0"0"-28"-16,0 0 6 16,0 0-19-16,0 0-15 0,0 0-8 15,1 0-24 1,2-2-15-16,0-3-52 0,1-1-50 16,2-2-7-16,1-3 3 15,4 0-11-15,4-1 14 16,3-4 7-16,0 1 4 15,4-2 2-15,2-2-7 16,3-1-5-16,-2 2-1 16,1 1-9-16,-2 2-7 15,-5 2-6-15,-4 1-1 16,-3 4 0-16,-5 2 5 16,-4 3-6-16,-3 3-9 15,-6 0-93-15,-13 0-291 16,-2 6-641-16</inkml:trace>
  <inkml:trace contextRef="#ctx0" brushRef="#br0" timeOffset="42875.5004">6420 7123 664 0,'0'0'157'15,"0"0"2"-15,0 0 52 16,0 0-33-16,-3-19 13 16,3 18 5-16,0-3 21 15,0 3-17-15,0 1-39 16,-2 0-19-16,1 0-5 16,-1 0-37-16,1 0-33 0,-1 5-33 15,1 12-17-15,-2 9 4 16,2 11 38-16,-1 4-2 15,1 2-16-15,-1-5-22 16,1-3-10-16,-2-1 0 16,3-8-2-16,-2-2-7 15,-1-4 0-15,2-6 0 16,1-1 0-16,-2-3-45 16,2-4-52-16,-6-6-90 15,-4 0-273-15,1 0-1521 0</inkml:trace>
  <inkml:trace contextRef="#ctx0" brushRef="#br0" timeOffset="43928.1951">6448 8045 1137 0,'0'0'284'0,"0"0"-26"16,0 0 9-16,0 0-92 15,0 0-85-15,-7-81-25 16,16 62 22-16,3 5-26 16,7-1-23-16,3 2-12 15,0 7-7-15,4 1-6 16,-2 5-4-16,-3 0-8 0,-3 5 5 16,-3 12 0-16,-8 2-4 15,-4 5 5-15,-3 5 9 16,-1 0 1-16,-16 7-4 15,-5 1-1-15,-3-3 0 16,-1-2 4-16,3-4 2 16,9-9 2-16,5-5 0 15,2-5-2-15,7-5-6 16,0-1-1-16,4-1 5 16,8-2 24-16,7 0 19 15,4 0-1-15,5 0-24 16,2-2-19-16,0-5-9 15,0-2-6-15,-2 2-35 0,3 3-141 16,-5 1-204-16,-10 1-986 16</inkml:trace>
  <inkml:trace contextRef="#ctx0" brushRef="#br0" timeOffset="44911.6428">6747 8710 1883 0,'0'0'271'0,"0"0"-94"0,0 0 19 16,0 0-69-16,0 0-75 15,0 0-40-15,0 0-12 16,-9 0-87-16,6 43-57 15,-2-2-83-15,1 0-375 0</inkml:trace>
  <inkml:trace contextRef="#ctx0" brushRef="#br0" timeOffset="45079.6816">6724 9416 1788 0,'0'0'233'16,"0"0"-138"-16,0 0-2 16,0 0-77-16,0 0-16 0,0 0-238 15,0 0-339-15</inkml:trace>
  <inkml:trace contextRef="#ctx0" brushRef="#br0" timeOffset="45237.1824">6911 9981 1141 0,'0'0'585'16,"0"0"-585"-16,0 0-19 16,0 0-25-16,0 0-534 0</inkml:trace>
  <inkml:trace contextRef="#ctx0" brushRef="#br0" timeOffset="45378.1086">6856 10275 1918 0,'0'0'223'0,"0"0"-216"16,0 0-7-16,0 0-84 15,0 0-424-15,0 0-651 0</inkml:trace>
  <inkml:trace contextRef="#ctx0" brushRef="#br0" timeOffset="45804.1433">6829 11510 2376 0,'0'0'319'0,"0"0"-232"16,0 0-15-16,0 0 23 16,0 0-60-16,0 0-19 15,-2 95 4-15,2-49-11 16,3 2-8-16,3-3-1 15,5-4-11-15,2-4-62 16,14-4-89-16,-5-9-174 16,1-14-657-16</inkml:trace>
  <inkml:trace contextRef="#ctx0" brushRef="#br0" timeOffset="46450.4539">7182 11396 2089 0,'0'0'252'16,"0"0"-133"-16,0 0 85 15,-88-8-75-15,65 20-55 16,0 15-34-16,5 7-7 16,4 6-8-16,5 5-5 15,9-2-19-15,0-6 8 16,21-3-9-16,11-8 0 15,5-7-19-15,6-14-13 16,-2-5-5-16,-2-6-17 0,-8-19-19 16,-7-6 1-16,-8-2 14 15,-10-2 30-15,-6 3 18 16,0 4 10-16,-3 2 12 16,-10 7 29-16,1 4 0 15,4 3 6-15,4 3-12 16,4 4-23-16,0 1-12 15,12-4-10-15,13 1 0 16,14 0 8-16,4-1-3 16,3 4-4-16,-5 1 8 15,-8 3-13-15,-11 0 8 16,-7 10-1-16,-11 6 6 16,-4 8 1-16,0 5 17 15,-13 3 9-15,1 4 2 0,0-3-6 16,1 2-2-16,4-4-10 15,7-5-2-15,0-2-7 16,3-3 7-16,12-8-7 16,4-4 0-16,5-5 9 15,3-4-3-15,1-1 2 16,1-16-9-16,-6-8 0 16,2-6 0-16,-6-5 8 15,-7-1-8-15,-5-1-2 16,-7 4 2-16,0 0 0 15,-10 5 0-15,-8 5 0 0,-7 2-7 16,1 7-34 0,-5 7-46-16,-8 8-50 0,4 0-137 15,5 0-852-15</inkml:trace>
  <inkml:trace contextRef="#ctx0" brushRef="#br0" timeOffset="48027.0052">8411 5911 1696 0,'0'0'239'0,"0"0"-58"15,0 0-65-15,0 0-76 16,0 0-16-16,-34 123 59 16,30-61-30-16,1 4-14 15,3-12-18-15,0 4-10 16,3-6-9-16,4-6-1 15,-4-4-1-15,-3-4-64 0,0-9-64 16,0-10-18-16,-10-11-20 16,-4-8 106-16,-4-12 29 15,-1-18 31-15,-5-14 26 16,-1-20 80-16,7-23-9 16,7 4-4-16,8 8 19 15,3 17-18-15,11 23-29 16,10 2-13-16,11 2-25 15,7 14-21-15,4 9-5 16,1 8-1-16,-1 0-6 16,-6 18-8-16,-7 4 4 15,-7 8 0-15,-10 5 9 16,-10 1 0-16,-3 3-8 0,-17 1-12 16,-17 0 1-16,-9-6-19 15,-5-2-19-15,-1-9-50 16,-5-6-63-16,14-5-133 15,13-11-271-15</inkml:trace>
  <inkml:trace contextRef="#ctx0" brushRef="#br0" timeOffset="48305.0476">8897 6137 1603 0,'0'0'323'0,"0"0"-72"0,-88 3-51 15,45 14-50-15,1 9-42 16,3 7-27-16,3 0-17 16,7 5 0-16,10-1-28 15,7-1-24-15,9 0-6 16,3 0-5-16,15-2-1 15,16-4-14-15,11-4-63 16,44-19-87-16,-8-5-142 16,-11-2-597-16</inkml:trace>
  <inkml:trace contextRef="#ctx0" brushRef="#br0" timeOffset="48501.3051">9176 6127 1543 0,'0'0'598'0,"0"0"-315"0,0 0-30 15,0 0-79-15,0 0-78 16,0 0-66-16,0 0-30 16,-34 44 1-16,22-5 8 15,0 5-8-15,1 2 5 16,0-2-6-16,0 1-23 16,-2-4-90-16,-8-1-130 15,2-12-361-15,-3-13-1034 0</inkml:trace>
  <inkml:trace contextRef="#ctx0" brushRef="#br0" timeOffset="48667.2666">8862 6274 1136 0,'0'0'926'16,"0"0"-740"-16,0 0-90 16,0 0-19-16,98 1 18 15,-43 11-16-15,5 1-29 16,-2 6-30-16,-5 3-20 15,5 11-6-15,-16-7-213 16,-12-4-624-16</inkml:trace>
  <inkml:trace contextRef="#ctx0" brushRef="#br0" timeOffset="48883.057">9327 5917 1859 0,'0'0'364'0,"0"0"-249"16,0 0-51-16,94 7 64 16,-42 19-17-16,2 12-18 15,1 12-31-15,-9 8-35 16,-13 3-10-16,-18 3-17 16,-15 11-25-16,-56 14-78 15,-10-15-244-15,-15-13-1685 0</inkml:trace>
  <inkml:trace contextRef="#ctx0" brushRef="#br0" timeOffset="56615.2602">8568 6856 841 0,'0'0'361'0,"0"0"-55"16,0 0 9-16,0 0 3 15,0 0-92-15,0 0-44 16,-24-48-44-16,21 48-34 15,1 0-33-15,1 0-33 16,-3 0-23-16,-1 9-15 16,1 10-2-16,-1 10 2 15,-1 5-5-15,2 3 4 16,1-1-29-16,3 1-91 16,0 2-98-16,1-8-166 15,5-11-571-15</inkml:trace>
  <inkml:trace contextRef="#ctx0" brushRef="#br0" timeOffset="56886.9176">8862 6703 1896 0,'0'0'276'0,"0"0"-37"16,0 0-10-16,0 0-66 15,0 0-65-15,0 0-48 16,0 0-37-16,-31 54 8 16,17-3 33-16,-7 16-26 15,0 19-11-15,5-9-11 16,2-6-5-16,3-12 5 0,3-12-6 16,3 1-47-16,-1-3-66 15,2-8-90-15,3-12-136 16,1-15-518-16</inkml:trace>
  <inkml:trace contextRef="#ctx0" brushRef="#br0" timeOffset="57099.4512">8960 6933 1674 0,'0'0'565'0,"0"0"-457"16,0 0 30-1,0 0 28-15,-22 104-32 0,13-57-45 16,2 1-30-16,0-1-32 16,1-2-18-16,2-2-9 15,2-6-11-15,2-6-98 16,0-10-147-16,2-13-453 0</inkml:trace>
  <inkml:trace contextRef="#ctx0" brushRef="#br0" timeOffset="57565.1594">9156 7011 1866 0,'0'0'281'16,"0"0"-9"-16,0 0-95 0,0 0-68 16,0 0-45-16,0 0-15 15,-81 81-28-15,74-50-9 16,5-1-11-16,2-2-1 15,2-5-12-15,14-7-71 16,4-9-37-16,6-7-22 16,0-14-17-16,2-14 67 15,-6-8 36-15,-2-1 53 16,-4-1 3-16,-2 2 59 16,-4 9 33-16,-4 5 20 15,-2 8 6-15,-2 9-9 16,-2 2-27-16,0 3-38 15,0 5-44-15,3 12 8 0,2 9 23 16,8 7-8-16,2 4-7 16,4 0 6-16,5-6-21 15,1-6 1-15,0-10-1 16,4-9 7-16,-2-6 8 16,0-9-4-16,0-20 3 15,-4-8-9-15,-6-6 0 16,-2-7 0-16,-11 0-1 15,-4 3-5-15,-6 12-30 16,-19 14-55-16,-47 29-113 16,4 17-191-16,-4 13-1148 0</inkml:trace>
  <inkml:trace contextRef="#ctx0" brushRef="#br0" timeOffset="58038.546">8519 7810 1585 0,'0'0'355'0,"0"0"-67"16,0 0-20-16,0 0-73 15,0 0-82-15,0 0-48 16,0 0-42-16,-6-27-16 16,3 40-7-16,1 7 0 0,2 4 0 15,-1 3 0-15,-2 3-7 16,3-2-54-16,0 1-114 15,0-6-158-15,0-9-573 0</inkml:trace>
  <inkml:trace contextRef="#ctx0" brushRef="#br0" timeOffset="58281.4851">8720 7613 1984 0,'0'0'338'16,"0"0"-102"-16,0 0-91 0,0 0-26 16,0 0-54-16,0 0-15 15,0 91 39-15,0-40-7 16,0 5-43-16,0 3-20 16,-2-1-18-16,1 0-1 15,-1-2-1-15,1-3-17 16,1 0-81-16,0-4-83 15,0-14-145-15,4-17-654 0</inkml:trace>
  <inkml:trace contextRef="#ctx0" brushRef="#br0" timeOffset="58509.8587">8960 7721 2148 0,'0'0'345'0,"0"0"-83"15,0 0-116-15,0 0-51 16,0 0-55-16,0 0 63 16,0 115-4-16,0-66-22 15,0 2-31-15,0-1-37 16,0 1-8-16,5-1-1 16,-2-2-6-16,-2-4-114 15,7-2-66-15,-1-13-121 16,2-16-532-16</inkml:trace>
  <inkml:trace contextRef="#ctx0" brushRef="#br0" timeOffset="59027.9784">9273 7831 2105 0,'0'0'272'15,"0"0"-88"-15,0 0-47 16,0 0-31-16,0 0-19 15,-80 74-27-15,66-44-26 16,5 2-11-16,2-3-10 16,6 1-4-16,1-6-9 15,0-4 0-15,7-6-23 16,8-8-35-16,7-6-17 16,2 0 5-16,2-19 6 15,-3-6 7-15,-3-3 14 0,-8 1 28 16,-8 3 15-1,-3 6 7-15,-1 4 32 0,0 4 16 16,0 2-7-16,0 5 0 16,0 0-26-16,0-2-14 15,11 2-8-15,6-3 0 16,6 3 0-16,3-1-7 16,-2 4 6-16,-4 0-4 15,-2 0-5-15,-7 15 10 16,1 5 23-16,-3 4 18 15,-2 4 3-15,-1 1-16 16,2-3-11-16,1 0-7 16,-2-6-9-16,5-8 0 15,-2-4 6-15,6-8-6 16,3-1 9-16,6-22 5 0,3-11-1 16,1-11-14-16,-6-5-23 15,-6-3-39-15,-12 7-44 16,-10 13-55-16,-20 13-151 15,-10 17-808-15</inkml:trace>
  <inkml:trace contextRef="#ctx0" brushRef="#br0" timeOffset="60054.9041">9130 8744 1347 0,'0'0'619'15,"0"0"-533"-15,0 0-30 16,0 0-34-16,0 0-22 15,0 0-1-15,0 0-40 16,0 61-163-16,0-33-134 16,0-1-522-16</inkml:trace>
  <inkml:trace contextRef="#ctx0" brushRef="#br0" timeOffset="60203.992">9159 9293 978 0,'0'0'294'0,"0"0"-223"16,0 0-51-16,0 0-20 15,-6 85-16-15,6-63-233 0</inkml:trace>
  <inkml:trace contextRef="#ctx0" brushRef="#br0" timeOffset="60371.3074">9188 9714 1770 0,'0'0'209'0,"0"0"-171"16,0 0-12-16,0 0-26 16,0 0-4-16,0 0-191 15,0 0-182-15</inkml:trace>
  <inkml:trace contextRef="#ctx0" brushRef="#br0" timeOffset="60528.9999">9071 10325 1156 0,'0'0'0'0,"0"0"-116"15,-15 85-3-15</inkml:trace>
  <inkml:trace contextRef="#ctx0" brushRef="#br0" timeOffset="60662.4504">9135 10511 1735 0,'0'0'112'15,"0"0"-112"-15,0 0-239 16,0 0-446-16</inkml:trace>
  <inkml:trace contextRef="#ctx0" brushRef="#br0" timeOffset="61260.0215">8935 11114 1833 0,'0'0'351'15,"0"0"-70"-15,0 0-47 16,0 0-77-16,0 0-69 16,0 0-49-16,0 0-24 15,0-18-15-15,0 32-6 16,0 7 6-16,0 1 6 16,0 4-6-16,9-3-61 15,7 5-96-15,1-6-110 0,-3-9-519 16</inkml:trace>
  <inkml:trace contextRef="#ctx0" brushRef="#br0" timeOffset="61527.691">9276 10819 1972 0,'0'0'479'16,"0"0"-294"-16,0 0-20 15,0 0-11-15,0 0-58 16,0 0-54-16,-31 127 96 16,9-31-22-16,2 10-26 15,2-4-37-15,9-8-5 16,3-13-21-16,2-12-20 0,4-12-7 16,0-15-1-16,0-6-1 15,0 0-65-15,0-2-74 16,18-12-70-16,-2-16-102 15,-1-6-318-15</inkml:trace>
  <inkml:trace contextRef="#ctx0" brushRef="#br0" timeOffset="61745.1921">9485 11157 1987 0,'0'0'594'0,"0"0"-492"15,0 0-13-15,0 0 51 0,0 0-6 16,-7 100-34-16,4-56-33 16,1 2-25-16,-2 0-16 15,1 0-19-15,3 0-7 16,0-1-13-16,0-7-90 16,7-10-111-16,7-11-164 15,3-17-836-15</inkml:trace>
  <inkml:trace contextRef="#ctx0" brushRef="#br0" timeOffset="62268.7188">9718 11221 2198 0,'0'0'251'0,"0"0"-69"0,0 0-17 15,-85 42-60-15,64-18-51 16,7 3-23-16,6 1-10 15,5 1-15-15,3-4-6 16,8-3-6-16,12-5-7 16,7-5-26-16,4-8-26 15,4-4-33-15,-1-7-45 16,-3-12-28-16,-4-5 15 16,-8 2 36-16,-5 1 73 15,-5 4 47-15,-3 1 9 16,-2 2 40-16,2 0 11 15,2 2-18-15,3-1-20 16,3 6-1-16,1 2 2 0,-2 2 13 16,2 3-8-16,-3 5 14 15,-3 13 16-15,1 7 3 16,-4 8 22-16,1 2-14 16,-1 3-10-16,0 1-26 15,2-4-10-15,1-6-13 16,3-4-10-16,-1-9 12 15,4-7-11-15,0-9 6 16,7-2 17-16,0-21 8 16,4-13-19-16,2-9-4 15,-3-10-7-15,-3-6 10 16,-7-2-11-16,-7 5 7 16,-6 8-2-16,-2 11-6 0,-15 14-6 15,-17 11-32 1,-29 14-51-16,6 0-140 0,3 8-282 0</inkml:trace>
  <inkml:trace contextRef="#ctx0" brushRef="#br0" timeOffset="71470.9662">6941 12506 121 0,'0'0'41'0,"0"0"-28"16,0 0 20-16,0 0-14 15,0 0 24-15,0 0-42 16,-32-17-1-16,23 10-192 0</inkml:trace>
  <inkml:trace contextRef="#ctx0" brushRef="#br0" timeOffset="79741.822">8495 7308 39 0,'0'0'28'0,"0"0"-28"15,103 45-67-15</inkml:trace>
  <inkml:trace contextRef="#ctx0" brushRef="#br0" timeOffset="80021.7559">9700 7338 127 0,'0'0'149'0,"0"0"-113"16,109-25-12-16,-60 14 12 16,0-5-24-16,-2 1-5 15,-1-2 0-15,-4 1-6 16,-2-3-1-16,-4-1-2 0,-7 0-5 16,-2 0-9-16,-6-3-50 15,-1 0 30 1,-5-8-28-16,-1-1-126 0</inkml:trace>
  <inkml:trace contextRef="#ctx0" brushRef="#br0" timeOffset="80261.0987">10250 6953 13 0,'0'0'14'0,"0"0"-13"15,0 0 55-15,-65-87 14 16,43 65 15-16,-2-1 36 16,1 1-17-16,-3 0 7 15,3-1-25-15,-5 2-15 16,2 3-38-16,-3-1 1 15,-3 2-24-15,-2 3-3 0,-5-2-6 16,-3 2-1-16,-4 0-9 16,-5 4-7-16,-1 0-10 15,-5 1 5-15,-2 4-7 16,-3 0-44-16,1 4-4 16,-1 1 22-16,5 0-15 15,-20 0-65-15,14 0 46 16,9 0-72-16</inkml:trace>
  <inkml:trace contextRef="#ctx0" brushRef="#br0" timeOffset="85726.7584">3245 14687 208 0,'0'0'408'0,"0"0"-302"16,0 0-82-16,0 0-15 16,0 0-8-16,0 0 6 15,74-71-6-15,-57 64 0 16,-1 2-1-16,-5 2 0 15,3 3-9-15,-3 0-30 16,-4 0-65-16,0 0-23 16,-1 0 41-16,-4 0 57 15,1 0 29-15,-3 0 16 16,0 0 122-16,0 0 64 0,0 0-18 16,0 0-15-1,0 0-14-15,0 0 1 16,0 0-5-16,0 0-23 0,0 0 17 15,0 0 1-15,0 0-18 16,0 0-35-16,0 0-27 16,0 0-25-16,-3 6-23 15,0 8-16-15,-4 13 4 16,-1 14 53-16,-1 11-6 16,-3 19 2-16,4 21-4 15,4 16-17-15,4 9 24 16,0-5-12-16,0-6 8 15,0-5-15-15,0 7-10 16,3 5-3-16,2 5 8 16,5 6 11-16,-1-6-15 0,-2-6-12 15,-2-10 0 1,-1-13-3-16,-2-5 3 0,-2-7-5 16,0-14 5-16,0-11 0 15,0-12 13-15,0-3-5 16,0 2-7-16,-2 5-17 15,-2 4 4-15,-1-3 0 16,1-6 1-16,1-2-6 16,0-4-1-16,0-4 0 15,3-8-10-15,0-5-47 16,-3-13-103-16,-3-3-196 16,-3-3-696-16</inkml:trace>
  <inkml:trace contextRef="#ctx0" brushRef="#br0" timeOffset="87098.8975">3263 17062 134 0,'0'0'116'0,"0"0"-8"16,0 0 15-16,0 0-17 15,0 0-10-15,0 0-20 16,0-36-41-16,0 33-21 16,0 0-1-16,0 1-12 15,0 0 17-15,0 2 43 16,0 0 24-16,0 0 32 15,0 0-1-15,0 0 6 16,0 0-29-16,0 0-10 0,0 0 2 16,0 0-28-16,0 0 7 15,0 0-26-15,0 0-14 16,10 2-18-16,8 8 37 16,10 2 79-16,9 1 7 15,14-1-35-15,19-1-36 16,27-3-1-16,39-2 4 15,25-3-12-15,14-2-12 16,12-1-7-16,-2 0-6 16,8 0 13-16,5-1-16 0,2-5-7 15,3-2-3 1,-3-1-5-16,0-1 1 16,-2-2 2-16,-10-3-3 0,3 0 2 15,-2 1 9-15,-1 0-3 16,-1 1 5-16,-5 3 11 15,-9 1-6-15,-8 5 3 16,-9 3-9-16,-5 1-3 16,-3 0-5-16,-3 0-1 15,-5 0 0-15,-1 0 1 16,-5 0 2-16,3 0-1 16,-4 0 4-16,3 0-9 15,-2 0 4-15,3 0-2 16,-4-3-7-16,4-3 12 15,-4 1 2-15,-2-3-6 0,-5 4 2 16,-1-1-5-16,-9-1 13 16,-6-1 1-16,-6 0-1 15,-9 0 2-15,-22 0 0 16,-16 2-2-16,-17 1 1 16,-7 3-1-16,-2 0-1 15,-1-2-6-15,-6 1 5 16,-7 1-10-16,-12 1 14 15,0-2-4-15,-5 2-8 16,0 0-9-16,0 0-1 16,0 0-6-16,0 0-1 15,0 0-34-15,0 0-80 16,-20 0-88-16,1 0-141 16,-7 0-514-16</inkml:trace>
  <inkml:trace contextRef="#ctx0" brushRef="#br0" timeOffset="88061.7766">10246 16486 1235 0,'0'0'293'0,"0"0"-38"15,0 0 23-15,0 0-107 16,0 0-83-16,0 0-43 16,0 0-37-16,-8 25 5 0,19 9 52 15,8 5-18 1,6 6-7-16,8-1-21 0,5-1-9 15,4-2-8-15,-1-4-1 16,-5 1 0-16,-3-9-1 16,-8-2 0-16,-10-6 0 15,-5-3 0-15,-5-1 0 16,-5-3 0-16,0 1 0 16,-3 2 0-16,-15 0 12 15,-7 5 0-15,-5 2-4 16,-6 2-2-16,-4-1-5 15,-3 3 1-15,2-1-2 16,4-2-15-16,6 1-152 16,10-9-176-16,12-6-883 0</inkml:trace>
  <inkml:trace contextRef="#ctx0" brushRef="#br0" timeOffset="88646.2751">11299 16640 1603 0,'0'0'402'16,"0"0"-81"-16,0 0-110 15,0 0-86-15,0 0-59 16,0 0-30-16,-98 52 20 16,57-15 3-16,-1 2-16 15,4 1-12-15,4 4-17 16,4-7-7-16,3 3-6 16,4-1 0-16,2-1-1 15,2-4-49-15,6-4-63 16,-2-5-94-16,6-8-156 15,3-11-474-15</inkml:trace>
  <inkml:trace contextRef="#ctx0" brushRef="#br0" timeOffset="88895.5101">10905 16637 1490 0,'0'0'364'16,"0"0"-87"-16,0 0-132 15,0 0-52-15,0 0 59 16,78 69-3-16,-37-22-21 16,1 11-30-16,2 0-15 15,0 4-16-15,-4-1-10 0,-2 0-26 16,-5-2-16 0,-4-8-10-16,-9-4-5 0,-5-8 0 15,-6-3-30-15,-9 6-81 16,-3-6-121-16,-15-12-414 0</inkml:trace>
  <inkml:trace contextRef="#ctx0" brushRef="#br0" timeOffset="91779.9986">3504 17096 1513 0,'0'0'337'0,"0"0"-151"15,0 0-9-15,0 0-31 16,0 0-38-16,0 0-7 16,0-70-29-16,0 70-16 15,0 0-27-15,0 0-29 16,0 17-6-16,0 9 6 16,0 9 1-16,0 6 0 0,0 2 0 15,0 1-2-15,0-2-46 16,9 7-154-16,1-12-309 15,-2-11-409-15</inkml:trace>
  <inkml:trace contextRef="#ctx0" brushRef="#br0" timeOffset="92128.1167">3587 17604 1844 0,'0'0'353'0,"0"0"-56"16,0 0-95-16,0 0-74 15,0 0-49-15,0 0-49 16,0 0-13-16,-23-19-17 16,23 29-5-16,-2 6 4 15,2 7 1-15,-3 3 5 16,3 8-4-16,0-2-2 16,0 6 1-16,0 13-103 15,0-8-149-15,0-10-442 0</inkml:trace>
  <inkml:trace contextRef="#ctx0" brushRef="#br0" timeOffset="92645.1098">4487 17069 1587 0,'0'0'402'0,"0"0"-109"16,0 0-26-16,0 0-107 16,0 0-76-16,0 0-48 15,0 0-36-15,-20-9-7 16,20 36 7-16,0 9-6 16,3 3 6-16,5 4 0 15,0 1-62-15,2 12-115 16,-3-9-163-16,-2-8-579 0</inkml:trace>
  <inkml:trace contextRef="#ctx0" brushRef="#br0" timeOffset="93174.6959">4535 17559 1239 0,'0'0'600'16,"0"0"-412"-16,0 0-55 16,0 0-33-16,0 0-2 15,0 0-30-15,0 0-23 16,37-10-17-16,-16 6 0 16,-3 1-7-16,6 2-6 15,-7 1-8-15,-3 0-1 16,-5 0-6-16,-2 0-1 0,-4 7 1 15,-3 3 0-15,0 2 18 16,0 8 19-16,-3 1 5 16,-13 2-3-16,2 8-14 15,-5-5 1-15,-3 3-3 16,7-2 13-16,-1-1-10 16,2-2-4-16,8-5 0 15,1-2-11-15,3-6-10 16,2-3-1-16,0-4-1 15,0-2 0-15,10-2 1 16,5 0 15-16,7 0 15 16,8 0 15-16,3-12-1 15,6-4-7-15,-2-1-24 16,-4 3-5-16,-9 1-2 0,-3 4-6 16,-8 1 0-16,-6 5 2 15,-5 3-1-15,-2 0-1 16,0 0-1-16,0 0-35 15,0-2-49-15,-9-8-46 16,-4-1-202-16,-1-3-723 0</inkml:trace>
  <inkml:trace contextRef="#ctx0" brushRef="#br0" timeOffset="94686.5556">5482 17425 1573 0,'0'0'345'0,"0"0"-228"15,0 0-108 1,0 0-9-16,0 0-218 0,0 0-144 16,0 0-612-16</inkml:trace>
  <inkml:trace contextRef="#ctx0" brushRef="#br0" timeOffset="94833.6661">6007 17592 1425 0,'0'0'349'16,"0"0"-234"-16,0 0-115 15,91-24-131-15,-30 12-235 16,7-3-459-16</inkml:trace>
  <inkml:trace contextRef="#ctx0" brushRef="#br0" timeOffset="94985.2782">7299 17512 1428 0,'0'0'530'15,"0"0"-383"-15,0 0-54 16,0 0-93-16,95-20-196 16,-31 9-166-16,5-1-325 0</inkml:trace>
  <inkml:trace contextRef="#ctx0" brushRef="#br0" timeOffset="95137.031">8290 17449 1107 0,'0'0'971'0,"0"0"-794"0,0 0 4 16,0 0-113-16,0 0-68 15,0 0-84-15,0 0-238 16,119-43-449-16</inkml:trace>
  <inkml:trace contextRef="#ctx0" brushRef="#br0" timeOffset="95556.3433">9242 17022 899 0,'0'0'978'0,"0"0"-672"16,0 0-4-16,0 0-100 15,0 0-44-15,0 0-53 16,0 0-65-16,-39-10-31 16,32 38-9-16,-1 11 23 15,1 10 1-15,-1 3-16 16,1 2-7-16,3-3-1 15,-2 0 0-15,6 2-82 16,-3 16-122-16,0-12-301 16,-2-10-1209-16</inkml:trace>
  <inkml:trace contextRef="#ctx0" brushRef="#br0" timeOffset="98767.7484">9181 17394 113 0,'0'0'373'0,"0"0"-234"16,0 0-18-16,0 0 0 16,0 0-30-16,0 0-15 0,0 0-16 15,31-11-9-15,-29 11 0 16,-1-3 31-16,0 3 17 15,1-1 31-15,0-1-15 16,-1-1-11-16,1 3 14 16,-1-4 4-16,-1 1-4 15,0 2-12-15,0 0 16 16,0 1-19-16,0 0-22 16,0 0-25-16,0 0-16 15,0 0-14-15,0 4-9 16,0 11-9-16,-4 9-8 15,-1 8 6-15,-2 3 6 16,-3 2 8-16,-2 0 9 16,1 1 6-16,-1-5-25 15,0-2-1-15,1 2 0 0,1-8 1 16,3 1-4-16,-1-5-6 16,4-3-1-16,-2-2-12 15,5-3-52-15,1 3-79 16,0-5-162-16,1-2-713 0</inkml:trace>
  <inkml:trace contextRef="#ctx0" brushRef="#br0" timeOffset="102866.3374">9570 17469 975 0,'0'0'276'0,"0"0"-66"16,0 0-22-16,0 0-39 16,0 0-58-16,0 0-30 15,0 0 8-15,-73-3 3 16,61 7-13-16,2 4-15 15,-1 0-9-15,1 1-10 16,2 2-2-16,1 5-13 16,3 1 2-16,4 2 0 15,0 4 16-15,0-2-12 16,4 0-3-16,9 1-1 16,1-7-12-16,4-1 0 0,-2-7 0 15,2-1 1-15,-2-6-1 16,1 0-8-16,-1-6-15 15,-2-10 9-15,-5-4 13 16,-2-9 1-16,-7-2 0 16,0 2 0-16,-3-1-12 15,-13 4-16-15,2 5-34 16,1 8-38-16,4 6-31 16,4 7-69-16,5 0-115 15,0 0-587-15</inkml:trace>
  <inkml:trace contextRef="#ctx0" brushRef="#br0" timeOffset="103265.5595">9868 17444 1285 0,'0'0'386'0,"0"0"-46"15,0 0-133-15,0 0-101 16,0 0-54-16,0 0-28 16,0 0-11-16,-31 35 30 15,27-8-4-15,4 1-2 16,0 0-23-16,0 0-7 0,6-6-5 16,7-3-2-1,-2-5-2-15,2-8 2 0,-2-3 2 16,1-3 6-16,2-4 17 15,1-12 14-15,-1-6-8 16,-2-9-11-16,-6-5-14 16,-2 0 0-16,-4-4-5 15,0 7 11-15,0 5-11 16,-10 11 11-16,-1 6 1 16,-4 8-13-16,-4 3-17 15,-2 0-59-15,-18 17-119 16,5 2-98-16,-2 1-665 0</inkml:trace>
  <inkml:trace contextRef="#ctx0" brushRef="#br0" timeOffset="121311.3793">11381 13646 1187 0,'0'0'169'16,"0"0"-87"-16,0 0-42 15,0 0 34-15,0 0 11 16,0 0-40-16,2 0-45 16,-2 2-16-16,-2 3-360 0</inkml:trace>
  <inkml:trace contextRef="#ctx0" brushRef="#br0" timeOffset="122845.7875">3658 16266 494 0,'0'0'325'16,"0"0"-158"-16,0 0 37 0,0 0-59 16,0 0-51-16,0 0 17 15,-3-2-25-15,3 2-22 16,0 0 1-16,0 0-2 15,0 0-22-15,0 0-16 16,-2 2-12-16,2 12-5 16,0 4 5-16,0 4 13 15,0 7 23-15,0 2-6 16,0 5-9-16,2 0-10 16,4 3 11-16,1 0-11 15,2 1-4-15,-2 2 5 0,1-3-11 16,0 0 0-1,-1-3-2-15,-3 0 3 0,-1-4-2 16,0-1 8-16,-3 2 4 16,0-2 5-16,0-1-5 15,0 1-3-15,0 0 2 16,0-1-8-16,0-1-2 16,-3 1-6-16,0-4 3 15,3 1-2-15,0-8-3 16,0-1-5-16,0-2 7 15,0-1 2-15,0-2-8 16,0 0-1-16,0-1 1 16,0 0-1-16,0 1-1 15,0-2 1-15,0 1 5 16,0-2 0-16,0 0 2 0,0-5 5 16,0 0 1-16,0-4-1 15,0-1 0-15,0 0 8 16,0 0 6-16,0 0 0 15,0 0-8-15,0 0-5 16,0 0-4-16,-1 0-9 16,1 0-1-16,-2-3-1 15,2 0-66-15,0-9-3 16,0 2-146-16,0-2-402 0</inkml:trace>
  <inkml:trace contextRef="#ctx0" brushRef="#br0" timeOffset="124001.1183">2269 16141 1117 0,'0'0'570'0,"0"0"-359"15,0 0 28-15,0 0-105 16,0 0-85-16,0 0-33 16,0 0-16-16,-12 11 0 15,24 16 0-15,3 0 0 16,0 4 2-16,3-2-2 16,-3 2 0-16,7-9-115 15,-1-6-355-15,-8-10-477 0</inkml:trace>
  <inkml:trace contextRef="#ctx0" brushRef="#br0" timeOffset="124241.2364">2366 15862 1711 0,'0'0'306'0,"0"0"-99"15,0 0-124-15,0 0-66 16,10 78 44-16,10-1 52 15,5 24 0-15,2 10-31 16,1-5-45-16,-7-22-8 16,-4-24-13-16,-4-19-7 15,-4-7-8-15,3-4-1 16,0 1-1-16,0-5-68 16,-4-9-114-16,0-7-104 0,-8-10-421 15</inkml:trace>
  <inkml:trace contextRef="#ctx0" brushRef="#br0" timeOffset="124687.7519">2539 16187 1557 0,'0'0'393'0,"0"0"-153"16,0 0-12-16,0 0-115 16,0 0-61-16,0 0-39 15,0 0-12-15,19 36 6 16,-1-5 6-16,5-2-4 0,-1 7-8 15,0-2-1 1,-1 0-6-16,5 0-131 0,-6-10-147 16,-6-10-444-16</inkml:trace>
  <inkml:trace contextRef="#ctx0" brushRef="#br0" timeOffset="125156.5133">2732 16131 1670 0,'0'0'224'16,"0"0"-75"-16,0 0 0 0,0 0-72 15,0 0-27-15,0 0-14 16,-74 82-17-16,74-62-13 16,0-3-6-16,3-4-9 15,9-3 3-15,0-3-28 16,0-6-67-16,1-1 33 15,-2 0 40-15,4-7 15 16,-2-7-6-16,-1-3-6 16,0-1 15-16,-1-1 9 15,-5 4 1-15,1 3 24 16,-4 3 51-16,-3 4 2 16,0 5 0-16,0 0-12 15,0 0-21-15,0 0-27 16,0 7-17-16,4 8 0 15,3 0 8-15,5 3 4 0,1-1-1 16,-1-7 1-16,-2-1-11 16,1-5 8-16,-4-4 0 15,1 0 3-15,-1-8 3 16,0-12 1-16,-2-7-14 16,-5-6 11-16,0-5-13 15,0 0-42-15,-11 4-29 16,-3 9-25-16,-13 19-142 15,8 6-146-15,-2 3-894 0</inkml:trace>
  <inkml:trace contextRef="#ctx0" brushRef="#br0" timeOffset="125693.4837">3218 16133 1335 0,'0'0'310'0,"0"0"-9"0,0 0-87 15,0 0-120-15,0 0-64 16,0 0-12-16,0 0-6 15,62-27 13-15,-28 19-16 16,4 1-9-16,20-2-36 16,-7 3-274-16,-5-2-1043 0</inkml:trace>
  <inkml:trace contextRef="#ctx0" brushRef="#br0" timeOffset="126884.4978">4408 16327 856 0,'0'0'241'0,"0"0"-67"16,0 0 36-16,0 0-5 15,0 0-40-15,0 0-55 16,0 0-51-16,-13-17-34 15,13 17-14-15,0 0-9 16,0 9-2-16,0 9 0 16,2 6 28-16,6 5 19 0,-1 3 6 15,2 4-13 1,-1-1-15-16,-1 0 16 0,2 1-17 16,-1-5-6-16,-1 3-2 15,1-2 20-15,-1 0-7 16,-1-2-14-16,0 0-4 15,0-1-10-15,1-3 15 16,-2 2-4-16,1-3 0 16,-2-5-4-16,1-1-2 15,2 0 1-15,2-1-1 16,-1 1-5-16,-1 2 7 16,3-1-1-16,-3-1 10 15,3 1-1-15,-4-2-1 16,1 0-2-16,-4-6 4 15,0-3-7-15,-3-3 2 0,0-2-2 16,0-1 2-16,0-3 2 16,0 2-7-16,0-2 2 15,0 1 5-15,0-1 5 16,0 3-12-16,0-3-6 16,0 1-1-16,0-1-10 15,0 0-81-15,0 0-130 16,-4-1-338-16</inkml:trace>
  <inkml:trace contextRef="#ctx0" brushRef="#br0" timeOffset="128895.7452">2060 14581 1579 0,'0'0'246'16,"0"0"-21"-16,0 0-28 15,0 0-49-15,0 0-82 16,0 0-37-16,0 0-29 16,-12 35 17-16,26 4 15 15,5 8-15-15,5 2-9 16,0 4 2-16,4 1-9 15,-2-4-1-15,-3-2 0 16,-3-9-81-16,-8-9-71 16,-6-13-68-16,-6-11-57 15,0-6 99-15,-17-23-181 16,-11-25-241-16,-12-29 314 0,-5-26 286 16,3-5 197-16,12 18 44 15,14 27 75-15,11 27-14 16,5 11-65-16,0-2-57 15,5 1-40-15,19 1-85 16,4 5-33-16,11 7-5 16,5 4 3-16,-2 8-9 15,-6 1-10-15,-9 10-1 16,-11 14 1-16,-11 5-1 16,-5 5 10-16,-13 2 1 15,-13 2-11-15,-8-2-30 0,-19 7-100 16,7-11-144-1,6-9-348-15</inkml:trace>
  <inkml:trace contextRef="#ctx0" brushRef="#br0" timeOffset="129187.674">2615 14318 1358 0,'0'0'255'16,"0"0"21"-16,0 0-23 0,0 0-117 15,0 0-35 1,-82 27-21-16,57 5-16 0,2 9 34 16,5 0-38-16,7 0-7 15,9-1-20-15,2-4-12 16,9 0-21-16,12-3 1 15,7-3-1-15,8-3 0 16,4-7-39-16,23-13-149 16,-14-7-185-16,-8 0-939 0</inkml:trace>
  <inkml:trace contextRef="#ctx0" brushRef="#br0" timeOffset="129399.6019">2793 14238 1938 0,'0'0'271'16,"0"0"1"0,0 0-116-16,0 0-99 0,0 0-45 15,0 0 25-15,-12 92 3 16,19-48-17-16,0-1-16 16,-1 3-5-16,-3-4 3 15,0-2-5-15,-3-6-85 16,0-9-208-16,-7-11-315 15,-8-11-1039-15</inkml:trace>
  <inkml:trace contextRef="#ctx0" brushRef="#br0" timeOffset="129578.7827">2621 14366 1781 0,'0'0'297'0,"0"0"-133"0,0 0-111 16,0 0-39-16,0 0 60 15,120 11-3-15,-66-2-44 16,0 1-15-16,0-1-12 16,5-1-86-16,-12-3-309 15,-18-5-1078-15</inkml:trace>
  <inkml:trace contextRef="#ctx0" brushRef="#br0" timeOffset="129800.8865">2895 14045 1807 0,'0'0'290'0,"0"0"-198"15,0 0-3-15,0 0-25 16,96-11 11-16,-47 28 3 16,2 8-18-16,-5 8-16 15,-4 7-9-15,-9 4-11 16,-12 4-10-16,-9 7-2 15,-12 4-12-15,-30 28-11 16,-14-13-175-16,-12-11-199 0</inkml:trace>
  <inkml:trace contextRef="#ctx0" brushRef="#br0" timeOffset="132356.8871">5358 16346 920 0,'0'0'211'0,"0"0"-80"16,0 0 47-16,0 0-11 16,0 0-49-16,0 0-42 15,-3-5-41-15,3 5-17 16,0 12-9-16,0 13-8 16,3 25 73-16,12 26 67 15,7 24-42-15,4 12-34 16,-3-8 3-16,-3-9-12 15,-4-26-7-15,-5-16-19 16,-1-13-14-16,-1-8-4 16,-1 1-6-16,2-2-6 15,-3-5 1-15,-2-8-1 16,1-11-7-16,-6-10-78 16,0-14-23-16,0-8-422 0</inkml:trace>
  <inkml:trace contextRef="#ctx0" brushRef="#br0" timeOffset="132904.4497">6265 16205 1041 0,'0'0'290'0,"0"0"-46"16,0 0 17-16,0 0-109 0,0 0-77 15,0 0-58-15,0 0 16 16,9 95 69-16,6-39-6 16,0 10 16-16,2 5-8 15,-1-10-40-15,1 12-18 16,0-4-19-16,-1-3-16 16,-2-6-5-16,0-8-6 15,-4-10 0-15,0-10-1 16,-1-12 0-16,1-20-120 15,-2 0-128-15,1-17-301 0</inkml:trace>
  <inkml:trace contextRef="#ctx0" brushRef="#br0" timeOffset="133385.2181">7218 16188 1318 0,'0'0'308'0,"0"0"-60"15,0 0-71-15,0 0-116 16,0 0 11-16,-1 73 39 15,12-22 1-15,0 9-5 16,4 4-7-16,0 0-36 16,1 1-18-16,1-3-13 0,-1-2-16 15,-3-6-16 1,4-4-1-16,-4-5 0 0,-1-6 0 16,1-5 0-1,-3-7-70-15,-4-13-137 0,-3-6-264 16,-3-8-924-16</inkml:trace>
  <inkml:trace contextRef="#ctx0" brushRef="#br0" timeOffset="136547.7346">8990 16233 98 0,'0'0'691'0,"0"0"-518"15,0 0-44-15,0 0 33 16,0 0-33-16,0 0-16 16,0-59-12-16,3 55-21 15,-3 2 20-15,1 1-19 16,-1 1-33-16,0 0-16 15,0 0-11-15,2 8-11 16,4 11 76-16,0 7 20 16,0 4-42-16,1 6-18 15,-2 2-11-15,2 1 1 16,-1 0-4-16,-1 0-8 16,0-3 1-16,0 1-7 15,0-2 6-15,-2 0-2 0,1-4 5 16,-1-1 3-16,2-2-10 15,-1-4-5-15,-1-2 2 16,1-3-10-16,-1 0 1 16,2-4-1-16,-2-1-4 15,0-1 4-15,0-1 2 16,0 0-3-16,-1 0 8 16,0-3-7-16,0 1-1 15,-1 2-4-15,1-3-2 16,-1 4 0-16,0-1 1 0,3 4 1 15,-1 1-1-15,0 0 6 16,0 1-6-16,0 1 5 16,0-5-5-16,1-1 0 15,-1-3 5-15,-3-1-5 16,3-5-1-16,-3-2 1 16,3-1 0-16,-3-1 5 15,0 0 0-15,0 0 0 16,0 0-6-16,0-4-15 15,0-8-64-15,0-13-138 16,0 3-284-16,0-4-808 0</inkml:trace>
  <inkml:trace contextRef="#ctx0" brushRef="#br0" timeOffset="137448.1835">8689 15557 1205 0,'0'0'328'16,"0"0"-66"-16,0 0-11 15,0 0-83-15,0 0-43 16,0 0-19-16,0 0-41 16,0-12-31-16,0 12-18 15,0 5-9-15,0 10-6 0,3 6-1 16,6 6 12-16,-2 8-4 15,3 1-8-15,-4 5 1 16,-1 2-1-16,3 0-54 16,-1 12-103-16,-3-10-147 15,-1-12-370-15</inkml:trace>
  <inkml:trace contextRef="#ctx0" brushRef="#br0" timeOffset="137749.6638">8880 15345 1756 0,'0'0'281'16,"0"0"-106"-16,0 0-23 15,0 0-64-15,0 0-35 16,0 0-30-16,0 0 41 15,12 91 22-15,-2-43-31 16,-1 2-22-16,2 4 6 16,-1-2-21-16,-3-2-5 15,1-2-11-15,-1-2-2 16,-1-2 0-16,0-2 0 16,-3-4-53-16,-1-6-91 0,-1-10-143 15,-1-14-363-15</inkml:trace>
  <inkml:trace contextRef="#ctx0" brushRef="#br0" timeOffset="138007.2655">9071 15579 1928 0,'0'0'309'15,"0"0"-136"-15,0 0-91 16,0 0 35-16,15 84-26 16,-5-52-45-16,-1 2-14 15,0 2-3-15,-3-2-23 0,0 0 1 16,-2 0-7-16,-1-2-1 16,-1-6-74-16,-2-7-159 15,0-9-309-15,0-10-977 0</inkml:trace>
  <inkml:trace contextRef="#ctx0" brushRef="#br0" timeOffset="138686.0632">9324 15618 1056 0,'0'0'926'16,"0"0"-724"-16,0 0 31 0,0 0-92 15,0 0-66 1,0 0-35-16,0 0-18 0,-52 27-8 16,41-9-1-16,0 3-2 15,5 0-10-15,4-1-1 16,2-4 0-16,0-1-9 16,4-3-3-16,10-7-47 15,5-5 17-15,5 0 14 16,5-5-18-16,2-11-32 15,-3-5-9-15,-3-3 22 16,-6 1 37-16,-6 1 20 16,-7 3 8-16,-6 4 0 15,0 0 22-15,0 6 16 0,-6 0-8 16,-1 2 0-16,1 3-7 16,4 2 4-16,2-1-6 15,0 1-9 1,0 1-12-16,0-2-5 0,16 0-2 15,8 0 5-15,6 1 1 16,4 2-5-16,2 0 5 16,-5 0-1-16,-5 0 1 15,-8 8 1-15,-5 3-1 16,-4 0 1-16,-4 3 9 16,-2 2 30-16,-3 2 4 15,0 1 3-15,4-1-7 0,2 2-12 16,0-4-8-1,3 0 5-15,0-3-15 0,1-4 0 16,-1-5-8-16,0-1 5 16,2-3 0-16,-2 0 2 15,1 0 5-15,3-15-1 16,0-2-3-16,-4-7-1 16,-2-2 8-16,-7-7-1 15,0-1 3-15,-3-2-5 16,-15 0-5-16,-3 5-7 15,-1 6-1-15,-7 11 0 16,-4 12-47-16,-22 21-59 16,8 14-120-16,0 3-421 0</inkml:trace>
  <inkml:trace contextRef="#ctx0" brushRef="#br0" timeOffset="152941.3294">660 7061 1684 0,'0'0'282'15,"0"0"-118"-15,0 0-3 16,0 0-57-16,-94 27-64 15,80 5-13-15,4 9-6 16,7 5 8-16,3-1 6 16,1-5-15-16,14-4-6 15,6-8 5-15,3-10-10 0,4-9-9 16,-3-9-21-16,-1-12 3 16,-4-31 9-16,-8-35 1 15,-12-35-12 1,-9-18 11-16,-21-6 8 0,-8 10 1 15,8 35 2-15,10 24-1 16,4 29 1-16,5 16-2 16,-2 8 37-16,7 3 12 15,0 7-16-15,1 5-29 16,3 15-4-16,1 27-11 16,1 3 11-16,0 15 0 15,8 5-8-15,14-9 8 16,11 5-16-16,5-13-23 15,9-11-47-15,1-12-33 16,-2-11 23-16,-9-14-18 0,-10 0-14 16,-12-20 66-1,-10-2 62-15,-5-2 4 0,0 3 104 16,-5 4 19 0,-1 4-7-16,0 8 16 0,3 3-32 15,3 2-66-15,0 0-38 16,0 14-3-16,6 9 1 15,6 7 1-15,4 2 1 16,1-1-2-16,-2 1-100 16,-2-12-125-16,-7-9-455 0</inkml:trace>
  <inkml:trace contextRef="#ctx0" brushRef="#br0" timeOffset="153073.8602">640 6565 1211 0,'0'0'229'0,"0"0"-216"16,0 0-13-16,33 75-112 15,-13-41-227-15</inkml:trace>
  <inkml:trace contextRef="#ctx0" brushRef="#br0" timeOffset="153400.9279">910 6634 1624 0,'0'0'260'0,"0"0"-146"0,0 0-7 15,0 0-26-15,0 0-4 16,-43 91-27-16,43-71-20 15,6-3 4-15,13-5-2 16,5-2-18-16,7-1-13 16,4-3 1-16,-4-2-2 15,0 3 0-15,-7-2-20 16,-12 2 0-16,-6 3-8 16,-6 2 11-16,-4 3 16 15,-20 4 1-15,-3 2-18 0,-6-1-3 16,-11-3-45-16,9-3-136 15,10-7-362-15</inkml:trace>
  <inkml:trace contextRef="#ctx0" brushRef="#br0" timeOffset="153632.7439">1167 6545 1622 0,'0'0'238'0,"0"0"37"16,0 0-93-16,0 0-83 16,0 0-35-16,-94 72-18 0,73-36 0 15,12 5-14-15,4-2-16 16,5-1-16-16,2-6-2 16,16-6-52-16,19-10-74 15,-1-9-39-15,-3-7-390 0</inkml:trace>
  <inkml:trace contextRef="#ctx0" brushRef="#br0" timeOffset="154611.338">1223 6713 1352 0,'0'0'184'16,"0"0"-28"-16,0 0 38 0,0 0-34 15,0 0-110-15,0 0-12 16,0 0-15-16,36-51 11 16,-36 25-6-16,0-1-11 15,-14 0-17-15,-3 3-2 16,-7-2-14-16,2 7-3 16,4 2 6-16,3 4 5 15,7 2 7-15,4 5-1 16,4 1 1-16,0 5-5 15,3 0-8-15,12 1 14 16,5 15 10-16,3 6 42 0,2 9 2 16,-3 1 16-1,3 2-1-15,0 0-21 0,0-7-27 16,-1-3-12-16,1-7-8 16,-5-9-1-16,2-8-9 15,-4 0-46-15,-4-16-17 16,-2-10-14-16,-4-4 5 15,-3-4 41-15,-5 0 26 16,0 3 14-16,0 6 0 16,-8 5 62-16,-2 5 11 15,0 8 5-15,-1 2-1 16,-2 5-10-16,2 0 10 16,-2 6-44-16,1 10-22 15,1 6-11-15,6 4-1 16,3 3-5-16,2-2 4 0,9 0 1 15,9-6 1-15,9-6 0 16,1-6 6-16,2-9-6 16,2 0-19-16,-4-17-42 15,-5-10-24-15,-9-6 17 16,-4-6 10-16,-10-4 45 16,0-7 2-16,-13-1 11 15,-9-1 15-15,2 4 43 16,-2 4 31-16,1 8 2 15,3 10-5-15,3 6-6 16,5 9-11-16,2 3-21 16,5 8-12-16,3 0-32 15,0 4-4-15,0 16-16 0,17 7 14 16,8 9 1-16,8 3-8 16,6 2 7-16,5-7 2 15,1-3-60-15,-2-9-43 16,-7-10-55-16,-5-10-6 15,-8-2 26-15,-11-17 58 16,-6-13 30-16,-6-7 30 16,0-2 20-16,0-2 31 15,-8 5 57-15,1 7 8 16,0 7 20-16,2 9 7 16,2 6-9-16,0 7-51 15,0 3-44-15,1 14-19 16,1 12 0-16,1 5 1 0,0 1 0 15,9 2-1 1,10-5 2-16,5-6-2 0,8-7 1 16,5-6 7-16,3-10 1 15,0-3-3-15,-1-7-6 16,-5-11 0-16,-10-18-108 16,-10 4-104-16,-13 3-315 0</inkml:trace>
  <inkml:trace contextRef="#ctx0" brushRef="#br0" timeOffset="154776.1475">1268 6394 1605 0,'0'0'282'15,"0"0"-157"-15,0 0-96 0,82-17-23 16,-7 0-6-16,-4 3-285 15,-11 1-1366-15</inkml:trace>
  <inkml:trace contextRef="#ctx0" brushRef="#br0" timeOffset="158638.8895">7076 12700 1741 0,'0'0'278'0,"0"0"-105"16,0 0-16-16,0 0-80 16,0 0-59-16,0 0-17 15,-8 75 13-15,22-22 6 0,0 3-5 16,2 1-5 0,-1-1-9-16,0-2-1 0,-3 1-12 15,1 8-104-15,-5-13-206 16,-5-15-247-16</inkml:trace>
  <inkml:trace contextRef="#ctx0" brushRef="#br0" timeOffset="158878.2045">7058 12640 1472 0,'0'0'244'0,"0"0"-23"15,27-100-26-15,3 66-98 0,9 10-48 16,1 9-13-1,3 9-2-15,-7 6-25 0,-7 6-8 16,-9 18 0-16,-11 8 6 16,-9 9 5-16,0 5-3 15,-22 6-1-15,-8 0-7 16,-6-4 8-16,-1-6-9 16,4-8-50-16,5-11-71 15,9-12-134-15,11-8-298 0</inkml:trace>
  <inkml:trace contextRef="#ctx0" brushRef="#br0" timeOffset="159446.0013">7588 12646 1704 0,'0'0'287'16,"0"0"-73"-16,0 0-48 15,0 0-102-15,0 0-35 16,0 0 25-16,0 76 22 16,0-39-27-16,0 0-30 15,9-3-7-15,-2-3-3 16,1-3-3-16,-2-6-5 16,1-5 0-16,-2-6-1 15,-2-8-46-15,-2-3-9 16,-1-12 41-16,0-30-15 15,0-7-19-15,0-11 21 0,0-5 18 16,0 13 9 0,8 0 0-16,5 16 2 0,-1 12 19 15,6 10 2-15,-3 10-8 16,3 4-9-16,0 1-5 16,1 17 0-16,2 7 13 15,-3 8 5-15,-1 4-4 16,-1 4-5-16,-5-2-2 15,-3-3-7-15,-5-9 7 16,-1-9-7-16,-2-14 6 16,0-4 12-16,0-19 2 15,0-15-13-15,0-10-2 16,0-4 3-16,6 0 7 16,13 6-7-16,6 9 3 0,3 8-2 15,2 11 8-15,0 7-7 16,3 7-10-16,-3 4 0 15,-4 16-1-15,-3 6 1 16,-5 8-1-16,-5 6-1 16,-1 21-39-16,-6-10-146 15,-4-9-324-15</inkml:trace>
  <inkml:trace contextRef="#ctx0" brushRef="#br0" timeOffset="159667.341">8365 12341 1935 0,'0'0'298'0,"0"0"-119"15,0 0-109-15,0 0-25 16,0 0 86-16,46 75-49 16,-29-36-35-16,-1 6-29 15,1 2-4-15,-4 2-4 16,0-3-10-16,-5-4-21 15,-1-17-126-15,-2-8-156 16,-5-17-414-16</inkml:trace>
  <inkml:trace contextRef="#ctx0" brushRef="#br0" timeOffset="159851.2741">8302 12201 1687 0,'0'0'240'0,"0"0"-98"16,0 0-52-16,0 0-41 16,115-75-30-16,-70 63-13 15,-3 3-6-15,7 9-13 16,-13 0-201-16,-11 0-401 0</inkml:trace>
  <inkml:trace contextRef="#ctx0" brushRef="#br0" timeOffset="160001.5149">8353 12380 1352 0,'0'0'350'0,"0"0"-104"15,0 0-90-15,0 0-46 16,0 0-13-16,0 0-61 16,100 9-36-16,-37-9-142 15,-5-6-641-15</inkml:trace>
  <inkml:trace contextRef="#ctx0" brushRef="#br0" timeOffset="160167.3459">8696 12397 1820 0,'0'0'267'0,"0"0"-16"15,0 0-165-15,0 0-54 0,0 0-20 16,87-31-12-16,-44 20-29 15,15 0-130-15,-9 3-384 16,-13 1-962-16</inkml:trace>
  <inkml:trace contextRef="#ctx0" brushRef="#br0" timeOffset="160316.6701">8745 12537 1572 0,'0'0'233'16,"0"0"-2"-16,0 0-120 15,0 0 14-15,0 0-86 16,93-16-39-16,-16-18-2 16,-9 2-196-16,-13-1-589 0</inkml:trace>
  <inkml:trace contextRef="#ctx0" brushRef="#br0" timeOffset="160531.3093">9014 12190 1773 0,'0'0'198'0,"0"0"-169"16,0 0-2-16,90 45 46 15,-46-19 30-15,1 4-19 16,-5 1-25-16,-12 3-14 16,-13 2-2-16,-15 2-6 15,-6 0-6-15,-28 0-10 0,-9-1-21 16,-18-4-46-16,13-11-163 15,8-13-380-15</inkml:trace>
  <inkml:trace contextRef="#ctx0" brushRef="#br0" timeOffset="160855.8462">9636 12230 1980 0,'0'0'274'0,"0"0"-73"0,0 0-149 15,0 0-37-15,0 0 40 16,30 106 14-16,-18-54-24 16,7 7-25-16,-5 12-12 15,-3 14-8-15,-5-8 0 16,-6 3-60-16,0-26-205 16,-7-29-419-16</inkml:trace>
  <inkml:trace contextRef="#ctx0" brushRef="#br0" timeOffset="161080.961">9597 12071 1603 0,'0'0'193'16,"0"0"-29"-16,79-34-46 16,-37 32 2-16,1 2-18 15,-1 16-6-15,-2 12-7 16,-9 5-23-16,-11 6-29 15,-11 1-18-15,-9 4 2 16,-7-1-8-16,-18-2-13 16,-9-4-63-16,-9-5-151 15,6-12-266-15,7-14-550 0</inkml:trace>
  <inkml:trace contextRef="#ctx0" brushRef="#br0" timeOffset="161556.0705">9863 12184 1832 0,'0'0'209'0,"0"0"-109"16,0 0-58-16,0 0 48 15,113-17-15-15,-80 23-23 16,-3 12-13-16,-5 7-14 16,-11 2-12-16,-10 2-2 15,-4 2-5-15,-9 1-6 16,-11-6-2-16,0-7-37 15,-1-6-50-15,7-13 33 16,8 0 18-16,6-24-89 0,0-9-43 16,17-7 26-16,11-2 59 15,7 2 46-15,-3 6 23 16,-2 5 16-16,-6 8 70 16,-8 8 50-16,-8 6 36 15,-7 7-42-15,-1 0-67 16,0 16-38-16,0 12 44 15,-3 5 5-15,2 4-5 16,1 1-6-16,0-4-17 16,11-5-9-16,8-10-3 0,2-5-6 15,4-9 2 1,-1-5 3-16,1-10 1 0,-4-14-2 16,-5-9-4-16,-4-8-5 15,-12-1-7-15,0 2-22 16,-16 7-21-16,-11 8 2 15,-3 11-57-15,-1 10-22 16,4 4-124-16,10 13-148 16,9 0-622-16</inkml:trace>
  <inkml:trace contextRef="#ctx0" brushRef="#br0" timeOffset="161923.9635">10384 11876 1702 0,'0'0'214'0,"0"0"-191"0,0 0-9 15,0 0 55-15,13 94 23 16,0-45-13-16,3 5-31 16,-1-1-31-16,0-3-15 15,-7-8-2-15,-4-14-23 16,-1-14-1-16,1-14 24 15,-1-2 44-15,2-21-1 16,3-8-19-16,6 0 9 16,0 4 8-16,4 3-16 15,-2 11 0-15,3 5-2 16,-2 8-8-16,-1 0-14 0,-2 13 10 16,-2 10-11-1,-8 3 13-15,-4 5-4 0,-1 3 5 16,-22 0-1-16,-5 0-4 15,-8-8-9-15,-14-7-54 16,8-9-91-16,7-10-166 0</inkml:trace>
  <inkml:trace contextRef="#ctx0" brushRef="#br0" timeOffset="162076.2484">10810 12122 2013 0,'0'0'232'0,"0"0"-145"0,0 0-87 16,0 0-46-16,0 0-153 15,0 0-677-15</inkml:trace>
  <inkml:trace contextRef="#ctx0" brushRef="#br0" timeOffset="162607.1619">11118 11972 2020 0,'0'0'228'0,"0"0"-74"16,0 0-123-16,0 0 10 16,0 0 44-16,16 72-21 0,-6-40-21 15,-1 1-25-15,-2-5-6 16,-3-5-12-16,1-11-11 15,0-9-68-15,-1-3 34 16,1-21 14-16,-1-18-7 16,1-20 21-16,-3 0 7 15,3-5 10-15,2 7 15 16,-1 17 43-16,0 6-10 16,4 17 4-16,1 10-24 15,4 7-20-15,8 12-8 16,3 16 6-16,4 9 0 15,0 6 4-15,-3 6-2 16,-4-6-8-16,-6-5 1 0,-5-12-1 16,-2-15 0-1,-5-11 0-15,0-14 11 0,-2-22-10 16,4-10 8-16,0-7-3 16,2 3-6-16,4 7-2 15,0 14 2-15,2 10-1 16,1 12 0-16,2 7-14 15,4 6 6-15,4 14 9 16,-1 11 10-16,3 4-8 16,-1 5 3-16,-2-3-5 15,4-2 0-15,4-9-95 16,4-12-103-16,24-19-101 16,-8-18-92-16,-6-9-300 0</inkml:trace>
  <inkml:trace contextRef="#ctx0" brushRef="#br0" timeOffset="163373.6895">12049 11705 652 0,'0'0'635'15,"0"-97"-85"-15,0 73-265 0,-6 5-90 16,-1 5-55-16,-1 6 2 16,-3 8-53-16,-3 14-59 15,-7 19-23-15,-4 14-6 16,4 6 0-16,0 3-1 16,7-5 1-16,6-5-1 15,6-10-7-15,2-12-6 16,8-11-5-16,10-13-19 15,7-2 20-15,0-25-3 0,2-14-31 16,-1-8 0 0,-4-8 13-16,-1 2 20 15,-8 9 13-15,-3 12 5 0,-5 13 24 16,-4 13 34-16,-1 8-6 16,0 13-52-16,0 16 2 15,-1 8 7-15,-2 7-8 16,3 0-1-16,3-7 0 15,12-7-13-15,7-12-35 16,7-10-51-16,2-8-35 16,6-14-106-16,-5-18-46 15,-4-15 71-15,-7-8 152 16,-9-3 63-16,-2 6 167 16,-7 11 92-16,-1 14-50 15,-2 14-83-15,0 9-17 0,0 4-85 16,0 17-23-1,0 12-2-15,0 7 1 0,0 7-1 16,0-1 0-16,1-3 0 16,4-4-8-16,-1-6 8 15,-4-5 0-15,0-4 0 16,-4-5 1-16,-17-4-18 16,0-4 17-16,-5-4 1 15,7-3 0-15,10 0 6 16,9-12 3-16,11-7-9 15,23-8-29-15,15-7-2 16,9-7-37-16,6-5-28 16,-1-5 29-16,-6-2 47 15,-11 4 12-15,-6 9 8 16,-13 5 22-16,-9 12 71 0,-10 7 7 16,-7 8 42-16,-1 7 11 15,-3 1-62-15,-13 8-61 16,-4 11-21-16,2 9-9 15,2 2-10-15,7 4 4 16,9-1 6-16,0 2 1 16,18 2 27-16,9-1 5 15,3 4-11-15,-2-2-10 16,-4 0-12-16,-18 2-1 16,-12 5-47-16,-84 14-124 15,-1-10-186-15,-16-6-618 0</inkml:trace>
  <inkml:trace contextRef="#ctx0" brushRef="#br0" timeOffset="164386.9279">10271 12431 1884 0,'0'0'227'16,"0"0"-24"-16,0 0-34 16,0 0-74-16,0 0-74 15,0 0-3-15,48 128 56 0,-24-24-32 16,1 12-9 0,-3-4-7-16,-2-13-11 0,-7-28-9 15,-5-16-4 1,-2-21-2-16,-3-12-24 0,3-5-26 15,-2-10-10-15,2-7-14 16,2-14 53-16,-1-36 13 16,0-7-18-16,-5-9-56 15,-2-2 11-15,-2 16 28 16,-15 1 43-16,0 13 0 16,-2 10 19-16,1 11-9 15,9 10-4-15,8 5-6 16,1 2-16-16,22 0 9 15,15 7-2-15,12 2-34 0,7-5-28 16,2-4-12-16,-1 0 11 16,-7-11 1-16,-11-8 37 15,-12-3 34-15,-12 0 46 16,-9-2 91-16,-6 7 10 16,0 3 10-16,0 4-29 15,0 8-29-15,0 2-52 16,0 2-46-16,0 20-1 15,0 9 0-15,0 8 2 16,4 7 7-16,8-2-2 16,4-3-6-16,1-7 5 15,4-8-6-15,-1-11-21 16,-3-13-42-16,-2-2 3 16,-5-19 8-16,-3-13-3 0,-6-7 11 15,-1-6 27 1,0 4 10-16,0 6 7 0,0 11 22 15,-1 9 19-15,1 9 7 16,0 6-16-16,0 0-32 16,0 13-12-16,10 10 12 15,3 5 1-15,8 3-1 16,0 0 0-16,3-4 0 16,1-6 0-16,1-8-60 15,-1-10-69-15,-2-3-7 16,-4-17 9-16,-4-16 28 15,-5-6 38-15,-7-2 61 0,-1 3 2 16,-2 9 140 0,0 10-4-16,0 11-7 0,0 8-53 15,1 2-70-15,5 21-1 16,4 11-2-16,1 8 27 16,-2 6-12-16,-3-4 8 15,-3-2-10-15,-3-9-5 16,0-8-12-16,0-14 0 15,0-11 5-15,3-2 22 16,3-26-19-16,7-8-8 16,8-6 0-16,3 0-1 15,1 9 0-15,-1 8 0 16,-1 11 7-16,-2 11 8 0,-2 3-15 16,0 3 1-1,-3 14-1-15,-11 12-17 0,-5-5-176 16,0-6-312-16</inkml:trace>
  <inkml:trace contextRef="#ctx0" brushRef="#br0" timeOffset="164708.7933">11335 12403 1371 0,'0'0'186'0,"0"0"42"0,42 84-88 16,-31-50-16 0,-6-2-60-16,-4-5-44 0,-1-9-2 15,0-11-5 1,0-7 18-16,-3-14 48 0,3-20-28 16,0-7 13-16,8-3-21 15,11 3-3-15,4 11 11 16,1 9-4-16,5 13 4 15,2 8-8-15,4 8-7 16,5 14-14-16,1 9-9 16,0 4-13-16,1 2 0 15,-2 5-54-15,-10-10-209 16,-9-15-723-16</inkml:trace>
  <inkml:trace contextRef="#ctx0" brushRef="#br0" timeOffset="167341.1547">15860 5606 1802 0,'0'0'306'0,"0"0"-64"15,0 0-98-15,0 0-102 0,0 0-32 16,0 103 50-16,2-42-16 15,4 7-27-15,1 1-17 16,1-12 8-16,1 7-8 16,1-10-31-16,0-11-167 15,-4-25-160-15,-1-12-354 16,-5-6-375-16</inkml:trace>
  <inkml:trace contextRef="#ctx0" brushRef="#br0" timeOffset="167527.2776">15869 5644 1174 0,'0'0'243'0,"0"-93"7"16,0 70-38-16,13-1-41 16,9 1-85-16,6 1-26 15,2 8-21-15,4 8-17 0,-4 6-13 16,-8 7-9-16,-9 17 0 16,-11 12 0-16,-2 6 2 15,-22 5-2-15,-13 2-31 16,-18 7-74-16,8-11-103 15,8-15-342-15</inkml:trace>
  <inkml:trace contextRef="#ctx0" brushRef="#br0" timeOffset="167944.5216">16425 5604 1597 0,'0'0'248'15,"0"0"-28"1,0 0-74-16,-89-8-68 0,52 12 0 16,3 13-12-16,2 3-26 15,7 6-19-15,7 3-7 16,6 3-6-16,7 1-3 16,5-2-5-16,5-3-13 15,17-6 0-15,7-11-11 16,5-11-1-16,3 0-17 15,-1-24-26-15,-7-12 19 16,-7-10 25-16,-10-18 23 16,-11-20 0-16,-1 3 1 15,-1 11 5-15,-11 13 6 16,4 26 54-16,2 6 18 16,0 8 7-16,3 16-17 0,1 1-73 15,2 25-2-15,0 15 2 16,0 13 0-16,14 8 0 15,10 4-9-15,9-5-34 16,9-9-107-16,13-12 7 16,36-20-85-16,-14-13-112 15,-9-6-323-15</inkml:trace>
  <inkml:trace contextRef="#ctx0" brushRef="#br0" timeOffset="168245.6264">16850 5581 1174 0,'0'0'517'0,"0"0"-197"16,0 0-89-16,0 0-21 15,0 0-61-15,0 0-91 16,0 0-46-16,-49 7-10 0,48 26 4 16,1 6-5-16,0 3 6 15,0 2-5-15,0-4 5 16,1-3-7-16,2-7 0 16,-1-12-15-16,-2-8-23 15,0-10 1-15,0 0 31 16,0-24 6-16,-14-14 1 15,-8-24-1-15,-6-24 1 16,6 3 0-16,5 8-1 16,9 17 1-16,8 27-1 15,0 2 1-15,17 7-1 16,7 10-8-16,9 10-4 0,4 2-27 16,12 19-114-16,-10 5-103 15,-12-1-398-15</inkml:trace>
  <inkml:trace contextRef="#ctx0" brushRef="#br0" timeOffset="168415.4774">16428 5675 1817 0,'0'0'322'15,"0"0"-54"-15,0 0-201 16,103-31-45-16,-7 8-10 15,36 0-12-15,-16 4-29 16,-22 4-338-16</inkml:trace>
  <inkml:trace contextRef="#ctx0" brushRef="#br0" timeOffset="172628.3061">15755 6565 333 0,'0'0'341'0,"0"0"-247"15,0 0 0-15,0 0 67 16,0 0-20-16,0 0-41 15,-39-45-24-15,30 40-10 16,-5-1-11-16,-2 3-17 16,-7 2-3-16,-5 1 15 15,-8 0-22-15,-9 8-13 16,-10 11-2-16,-18 12-3 16,3 1-4-16,-3 4 13 15,-1 1 1-15,15-3 22 16,4 1 18-16,16-3-17 15,16-1-33-15,12 3-10 0,7 1 0 16,4 3-2-16,0 5 1 16,7 4 1-16,-1 4 0 15,-4 4 1-15,-2 5 1 16,-6 6 8-16,-20 1-2 16,-11 0-6-16,-11-1 7 15,-10 0-8-15,-17 9 0 16,-19 12 5-16,-20 8-5 15,-6 3 6-15,11-9 15 16,24-17 7-16,29-19-11 16,15-7-18-16,10-5 6 15,1 11-4-15,6 7 12 16,5 6-5-16,13-2-8 16,6-2-1-16,8-1 19 15,14-3-11-15,3 2-8 0,3 2 0 16,-1 1 0-1,0 10 0-15,-6 12 0 0,-5 16 2 16,-13 3 5-16,-3-2-7 16,-17-4 0-16,-6-2-1 15,-5 1 1-15,2-1-1 16,6-1 1-16,9 2 0 16,10 2 1-16,1 6-1 15,22 1 6-15,9 1-6 16,8-3 0-16,3-5-2 15,-2-6 1-15,-1-6-1 16,-9-18 1-16,-5-10 0 16,-7-18 0-16,-3-2 1 0,4 5-1 15,2 8 1 1,2 7 0-16,-1 0 0 0,-4 3 1 16,1 1-1-1,-2 0 0-15,-1 3 1 0,-1 9-2 16,-3-7-21-16,-2 1-19 15,4-2 4-15,-4-9 17 16,8 2-7-16,11-5-28 16,9-4 15-16,22-6 24 15,29 1-32-15,25 1 29 16,10-2 9-16,-6-7 2 16,-13-4-54-16,-31-8-26 15,-15-8 20-15,-17-3-49 16,-8-5 102-16,2 1 15 0,1-2 7 15,2-2 60-15,-4-3 77 16,0-3-23-16,-2 0 6 16,4-4-37-16,2-5-2 15,6-2-38-15,4 4-24 16,9-5-5-16,17-5-8 16,-5 0-4-16,5-2 0 15,2-5-8-15,-11-1-1 16,5-5 0-16,-4-6 1 15,-3-2 1-15,-4-3-2 16,-3-1 0-16,-6 1 1 0,-1 3 8 16,-4 6-2-16,-5 6-7 15,-2 9 0-15,-3 3 1 16,0 6 0-16,-1 1 0 16,1 0 0-16,1-3 0 15,1 1-1-15,9-6 0 16,2-7 1-16,2-10-1 15,13-22 1-15,6-30-1 16,0-39-1-16,-4-13-9 16,-14 8-58-16,-16 30 9 15,-11 36 42-15,-7 20 17 16,0 5 22-16,1-4 19 16,3-8-5-16,3-1 7 15,0 3 15-15,3 7 5 16,4 6-33-16,2 7-13 15,5 3-2-15,3 4-3 0,1 6-5 16,3-1 0-16,0 0-7 16,0-3 0-16,-1-4 0 15,0-9 6-15,-8-7-5 16,1-22 5-16,-7-36-4 16,-6-36-1-16,-8-10-1 15,-17 0-2-15,0 16 1 16,-27 22 1-16,-13 1-1 15,-5 0 1-15,-13 6 0 16,-9 1 2-16,-6 4 4 16,-5 7-5-16,8 15 9 15,9 14-10-15,17 17-6 16,6 5 6-16,0-4-1 16,1-3 8-16,9-5-7 0,17 2 0 15,11-6 1-15,20-15 7 16,25-18-8-16,5 4-1 15,-5 6 0-15,-4 9 1 16,-14 14 0-16,-4-9 0 16,-2-6 6-16,-14 2-5 15,-7-1 0-15,-9 4 5 16,-24 5-5-16,-14 4-1 16,-11 5 1-16,-22 0 0 15,-17-4 0-15,6 9 0 0,9 5 0 16,12 6 0-1,13 9 0-15,-4-4-1 0,-5-1 1 16,5 6-1-16,8 0 0 16,3 2 0-16,10 0 0 15,3 0-1-15,0-2 1 16,4-2 0-16,-3-3 0 16,-2-3-1-16,-4-3 1 15,-3-3 0-15,-7-1 1 16,-2 3 0-16,0 1-1 15,-2 4 1-15,1 6-1 16,1 2 0-16,0 5 0 16,5 3-1-16,0 1-1 15,1 1 2-15,5 3 0 16,-1 0 0-16,2 1 1 0,0 1 0 16,1 2 0-16,0-3-1 15,2-3 8-15,-3-2-8 16,-3-3 7-16,2 0-7 15,-3 0 6-15,1 1-5 16,-1 3 0-16,-1 5 0 16,-3 4-1-16,-5 0 0 15,-3 9 0-15,2 3-1 16,7 2 1-16,12 1 0 16,11-1 0-16,22 10-47 15,4-2-128-15,0-2-321 0</inkml:trace>
  <inkml:trace contextRef="#ctx0" brushRef="#br0" timeOffset="173344.9306">15420 8187 1181 0,'0'0'171'16,"0"0"3"-16,-30-100 95 15,20 66-14-15,2 12-91 16,2 6-40-16,3 13-31 16,-1 3-45-16,3 8-37 15,-1 30-10-15,2 30 4 16,12 25 10-16,13-2-3 15,8-16-5-15,0-27-6 16,1-19 0-16,8-5-1 16,6-6 0-16,4-8 2 15,-7-10-1-15,-6-17 5 16,-11-29-5-16,-13-27 0 16,-15-25 0-16,-17-9-1 0,-16 16-7 15,-1 24-11-15,10 30 10 16,6 13 1-16,2 7 6 15,2 5-8-15,6 9 8 16,6 3-7-16,2 21-24 16,12 14 16-16,15 10-24 15,7 7-65-15,27 13-88 16,-8-11-137-16,-6-17-297 0</inkml:trace>
  <inkml:trace contextRef="#ctx0" brushRef="#br0" timeOffset="173512.0716">15901 7907 1689 0,'0'0'204'16,"0"0"2"-16,0 0-99 15,0 0-88-15,0 0-19 16,0 0 1-16,16 105 1 16,4-39-1-16,-1-5-1 15,6 18-40-15,-6-15-309 16,-7-28-555-16</inkml:trace>
  <inkml:trace contextRef="#ctx0" brushRef="#br0" timeOffset="173727.078">16172 7850 1817 0,'0'0'199'15,"0"0"-129"-15,0 0-48 0,0 0-16 16,-57 75 37-16,41-31-6 15,8 2 1-15,8 0-8 16,6-6-9-16,26-8-7 16,23-9-2-16,26-14 9 15,0-9-9-15,-3 0-12 16,0 0-20-16,-31 3-181 16,-14 7-371-16</inkml:trace>
  <inkml:trace contextRef="#ctx0" brushRef="#br0" timeOffset="174032.9348">15407 9249 1905 0,'0'0'218'16,"0"0"-169"-16,0 0-37 15,3 115 23-15,10-54 12 16,4 5-14-16,3-6-20 16,0 7-12-16,-1-3-1 15,-1-1 0-15,-6-4-15 16,-4-9-112-16,-8-23-226 0,0-15-206 15,0-12-321-15</inkml:trace>
  <inkml:trace contextRef="#ctx0" brushRef="#br0" timeOffset="174207.3584">15489 9297 1309 0,'0'0'211'0,"32"-72"-110"16,-3 38 78-16,4 5-19 15,1 15-90-15,-1 11-50 16,-6 3-19-16,-13 24-1 15,-6 11 10-15,-8 10 2 16,-18 11-3-16,-16 2-9 0,-7-2-8 16,-15 0-96-16,7-16-198 15,16-16-471-15</inkml:trace>
  <inkml:trace contextRef="#ctx0" brushRef="#br0" timeOffset="174485.4995">15769 9218 1242 0,'0'0'584'0,"0"0"-530"15,0 0-3-15,-34 106 43 16,34-65-19-16,0 2-21 16,10-6-20-16,11-4-16 15,3-10-5-15,3-13 3 16,-2-10-7-16,1-15 9 15,-2-19-11-15,-5-12-1 16,-12-9-6-16,-7-4-1 0,0 0-27 16,-14 7-9-16,-7 13 16 15,-2 15 3-15,-1 14-23 16,0 10-95-16,2 22-138 16,4 7-71-16,6-2-620 0</inkml:trace>
  <inkml:trace contextRef="#ctx0" brushRef="#br0" timeOffset="174757.2189">16081 9092 1913 0,'0'0'224'0,"0"0"-126"16,0 0-73-16,0 0 19 16,32 85 61-16,-13-32-24 15,1 7-40-15,0 1-14 16,-1 2-18-16,-2-5-8 16,-1-7-1-16,-4-6-55 15,-4-11-106-15,-4-12-152 16,-4-17-384-16</inkml:trace>
  <inkml:trace contextRef="#ctx0" brushRef="#br0" timeOffset="174953.9883">16094 9079 1672 0,'0'0'195'0,"0"0"-135"16,0 0 65-16,0 0 14 15,94-57-25-15,-61 57-42 16,-5 10-35-16,-9 14-8 15,-8 5 2-15,-11 9-6 16,0 3-9-16,-10 1-2 16,-7-1-14-16,-3-2-103 0,5-12-144 15,1-13-449-15</inkml:trace>
  <inkml:trace contextRef="#ctx0" brushRef="#br0" timeOffset="175937.8887">16381 9121 1575 0,'0'0'235'16,"0"0"-40"-16,0 0-31 16,0 0-59-16,0 0-65 15,0 0-19-15,0 0 13 16,13 73-10-16,-2-43-10 16,1-3-6-16,4-5-7 15,1-10-1-15,2-9 0 16,2-3-48-16,-6-13-6 15,2-11-23-15,-6-3 16 16,-2-1 35-16,-3 1 17 0,-3 5 9 16,-3 3 22-16,1 2 33 15,-1 8 13-15,0 6 19 16,0 3-27-16,2 0-40 16,-1 16-20-16,5 9 1 15,3 3 0-15,5 3 5 16,2-3-5-16,3-4 0 15,1-11-1-15,-2-6 2 16,0-7-2-16,-5-19-1 16,-1-15 0-16,-9-27-18 15,-3-28 18-15,-10-32-4 16,-7 7 5-16,-2 25 0 0,8 35 13 16,7 40 78-1,-3 4 28-15,5 9-46 0,1 1-43 16,1 37-30-16,0 29 0 15,16 23 0-15,9 1 0 16,6-18 0-16,1-23-28 16,-2-23-109-16,7-3-92 15,5-11 58-15,1-12-120 16,-10-8-90-16,-13-23 149 16,-14-6 232-16,-6-1 61 15,-11 6 262-15,-8 5-35 16,-3 8-87-16,2 7-27 0,5 7-48 15,1 5-34 1,4 7-56-16,7 15-30 0,1 10-4 16,2 8 8-16,0 2-10 15,12 1 1-15,9-9 0 16,4-6-2-16,3-14-13 16,2-14-68-16,0-8 2 15,-6-21-3-15,-6-9 35 16,-5-4 35-16,-5 1 12 15,-3 6 1-15,-4 7 12 16,0 7 17-16,-1 11 20 16,0 3-1-16,0 7-19 15,2 0-28-15,1 17-1 16,5 7 0-16,5 4 0 16,4-1-2-16,5-4 2 0,5-5-1 15,4-8-5-15,2-10-43 16,1-2 15-16,-4-24-31 15,-6-12-32-15,-14-22 38 16,-10-24 45-16,0 6 14 16,-13 11 14-16,-1 16 73 15,2 29 79-15,3 4 0 16,3 7-47-16,3 11-52 16,3 10-58-16,0 21-9 15,11 13 0-15,6 7 1 16,5 5-1-16,2 2 2 15,-2-4 8-15,-1-7-10 16,-5-11-36-16,-5-17-143 0,-7-10-102 16,-4-9-402-16</inkml:trace>
  <inkml:trace contextRef="#ctx0" brushRef="#br0" timeOffset="176183.371">17188 8768 1795 0,'0'0'173'0,"0"0"-154"16,0 0-9-16,100-3 32 16,-55 3-12-16,-1 0-4 15,-5 0 29-15,-8 9 15 16,-7 4-7-16,-6 4 3 16,-4 7 25-16,-5 5-7 15,-2 3-5-15,0 1-42 16,-1 1-10-16,-3-3-21 15,-1-4-6-15,-2-5-7 16,0-12-93-16,-2-10-84 0,-8-15 29 16,-7-10-622-16</inkml:trace>
  <inkml:trace contextRef="#ctx0" brushRef="#br0" timeOffset="176561.3666">17453 8698 1382 0,'0'0'167'0,"0"0"-143"16,0 0-23-16,0 0-1 15,0 0 0-15,91 70-13 16,-68-47-100-16,-6-3 3 16,-4-3 47-16,-6-7 46 0,-3-6 17 15,-2-2 162-15,-2-2 26 16,0 3 58-16,-2 2-20 16,-9 1-88-16,-5 8-40 15,0 3 7-15,0 4-16 16,4 2-19-16,3 1-27 15,4 0-20-15,5-2-17 16,0-4-5-16,6-7 1 16,9-4-2-16,6-7 0 15,3-7-26-15,0-15-26 16,-6-10 15-16,-5-6-52 16,-8 1 16-16,-5 3 39 15,0 7 22-15,0 9 12 0,-6 9-1 16,-2 9-12-16,4 0-48 15,1 11-118-15,3 9-24 16,0 14-50-16,1-4-121 16,9-7-563-16</inkml:trace>
  <inkml:trace contextRef="#ctx0" brushRef="#br0" timeOffset="176812.5467">17719 9011 662 0,'0'0'213'0,"0"0"-8"16,0 0-36-16,0 0-40 15,0 0-29-15,0 0-36 16,0 0-39-16,27 61-18 16,-27-61 1-16,0 0 24 15,0-14 45-15,0-15-33 16,0-7 30-16,0-7 9 0,7 3-43 16,6 5 38-16,3 12 11 15,4 13-26-15,6 10-4 16,3 1-5-16,6 20-13 15,3 9-17-15,0 7-6 16,-8 2-18-16,-23 12-33 16,-7-10-272-16,-13-10-971 0</inkml:trace>
  <inkml:trace contextRef="#ctx0" brushRef="#br0" timeOffset="177947.5604">14333 6420 992 0,'0'0'123'0,"0"0"-15"15,-55-94 95-15,32 55-26 0,4 1 7 16,2 6-29-16,3 3 11 16,5 7-26-16,6 8-22 15,0 10-39-15,3 4-49 16,0 11-30-16,0 21-10 16,3 14 10-16,13 21 0 15,5 15 1-15,1-2 0 16,1-12-1-16,-2-12 1 15,-4-20-1-15,1-5 1 16,0-4-1-16,-5-15-28 16,-3-12-30-16,-3-2 41 15,-2-24 12-15,-3-8 5 16,4-5 1-16,-3-2 0 16,2 7 1-16,1 7 14 0,-1 10 15 15,-2 10 2-15,1 4-12 16,2 3-21-16,4 1 0 15,9 15-2-15,6 4 2 16,9 6-1-16,1 3 0 16,4-3 1-16,2-3 0 15,-3-6-2-15,-3-7-24 16,-7-8-29-16,-8-2 1 16,-6-8 20-16,-9-13 21 15,-5-8 12-15,0-3 1 16,0-2 0-16,-9 3 1 15,-3 4 12-15,2 7 25 0,-1 6 19 16,2 5-5-16,1 7-8 16,3 2 4-16,-1 2-29 15,-1 15-19-15,2 8 0 16,5 6-6-16,0 2-7 16,6-1-2-16,16-3 14 15,7-8 0-15,5-6-5 16,2-11 4-16,1-4-26 15,-4-3-25-15,-8-15-8 16,-10-6 27-16,-7-6 18 16,-8-4 14-16,0-1 2 15,0 3 6-15,-9 3 19 16,2 8 34-16,1 7-12 16,5 8 23-16,1 6-15 15,0 0-55-15,2 17-13 0,16 11 11 16,2 7 2-1,4 4-2-15,-1 2 2 0,1-2-1 16,-3-3-12-16,-2-9-76 16,-12-15-71-16,-4-8-308 15,-3-4-235-15</inkml:trace>
  <inkml:trace contextRef="#ctx0" brushRef="#br0" timeOffset="178082.4127">14786 6132 1370 0,'0'0'148'16,"0"0"-107"-16,0 0-41 16,0 0-3-16,0 0 2 15,108 72 0-15,-55-22-73 16,-2-4-238-16</inkml:trace>
  <inkml:trace contextRef="#ctx0" brushRef="#br0" timeOffset="179043.4558">15228 6344 1200 0,'0'0'173'16,"0"0"-25"-16,0 0 60 15,0 0-43-15,-93-14-85 16,77 25-47-16,3 9-22 16,3 4 0-16,7 2-11 0,3 2 0 15,0-6-11-15,5-5-7 16,6-9-32-16,3-6 38 15,-2-2 12-15,-1-13 2 16,-2-8 5-16,-4-3 2 16,0 2 32-16,-3 3 28 15,-1 7 4-15,0 5-15 16,1 7-39-16,4 0-19 16,4 11-7-16,4 11 6 15,5 11 1-15,0 5 0 16,4 8 0-16,-2-1 1 15,-6 2-1-15,-6-5 1 16,-6-5 9-16,-3-8-10 16,0-11 0-16,-9-10 1 15,-8-8 11-15,-2 0-4 0,0-19-8 16,-2-12 0-16,6-3-1 16,5-7-7-16,8-1 7 15,2 2-15-15,8-1-5 16,9 2-25-16,4-1-25 15,-3 0 13-15,0-1 21 16,-6 0 15-16,-3-2 10 16,-3-1 12-16,-3 2 20 15,-3 6 53-15,0 13 11 16,0 9-15-16,0 12-15 16,3 2-46-16,3 23-8 15,1 15-1-15,5 8 1 16,2 8-1-16,3 2 1 15,0 1-1-15,1-5 1 16,1-5 0-16,-4-10 0 0,0-11-15 16,-3-10-25-16,-3-15-11 15,0-1 20-15,-2-17 25 16,-2-12-7-16,1-4-1 16,-3-1 13-16,0 3-1 15,-3 6 2-15,1 5 18 16,-1 7 21-16,0 5 10 15,0 8-8-15,0 0-38 16,0 2-3-16,6 15-1 16,1 6 0-16,6 2 0 15,6 0-1-15,5 0-4 16,0-7 6-16,10-5-3 0,-5-9-6 16,-3-4-16-16,-4-4-27 15,-7-18 7-15,-10-8 21 16,-5-10 17-16,0-19 7 15,-15-2 0-15,-3-4 10 16,-3 1 24-16,4 20 44 16,4 4-3-16,4 17 10 15,1 12 10-15,6 11-12 16,2 9-83-16,0 20 0 16,10 14-1-16,9 8-1 15,4 5-5-15,6-3 6 0,-1-2 1 16,0-7-48-1,-3-8-97-15,-4-10-87 0,-4-10-267 16,-10-13-796-16</inkml:trace>
  <inkml:trace contextRef="#ctx0" brushRef="#br0" timeOffset="179197.9445">15510 6338 1639 0,'0'0'192'0,"0"0"-123"16,0 0-69-16,0 0-11 16,126-10-6-16,-73 9-187 0,-10 1-479 15</inkml:trace>
  <inkml:trace contextRef="#ctx0" brushRef="#br0" timeOffset="179870.7502">14316 6944 1572 0,'0'0'192'16,"0"0"-82"-16,108-30 6 15,-23 30 8-15,27 22-19 16,10 26-49-16,-7 19-22 15,-10 5 8-15,-30-10-5 16,-17-9-11-16,-17-9-14 0,-10-7-1 16,-4 2-4-16,-5 1-7 15,-5-2 0-15,-12-10-1 16,-5-9-14-16,0-10-71 16,-26-9-50-16,-4-8-203 15,-3-9-817-15</inkml:trace>
  <inkml:trace contextRef="#ctx0" brushRef="#br0" timeOffset="180209.6532">14816 7458 864 0,'0'0'1108'0,"0"0"-989"0,0 0-106 15,0 0-3 1,88 20 60-16,-34-17 17 0,6 0-22 15,1-3-28-15,-1 0-24 16,-6 0-6-16,-12-11-7 16,-8-6-18-16,-8-6-33 15,-11-10-23-15,-5-6-4 16,-10-7 6-16,0-4 38 16,-1 1 34-16,-10 7 5 15,1 12 67-15,2 12 27 16,4 9 13-16,4 9-44 15,0 6-54-15,0 20-14 16,2 13-1-16,8 11 1 0,6 4 1 16,0 3 0-1,6 16-1-15,-6-14-106 0,-9-9-280 0</inkml:trace>
  <inkml:trace contextRef="#ctx0" brushRef="#br0" timeOffset="182388.393">19326 5564 1452 0,'0'0'221'0,"0"0"26"16,4-82 23-16,-3 55-79 0,-1 10-6 15,0 10-37 1,-1 7-72-16,-17 13-54 0,-25 29-16 16,-4 9 0-16,-10 10 0 15,-3 7 2-15,10-10-8 16,0 3-2-16,6-4-4 16,11-4-10-16,7-9-60 15,5-3-118-15,9-14-110 16,3-13-385-16</inkml:trace>
  <inkml:trace contextRef="#ctx0" brushRef="#br0" timeOffset="182586.1631">18770 5503 1824 0,'0'0'330'0,"0"0"-245"0,0 0-14 15,0 0 11-15,99-28 30 16,-49 47 7-16,12 12-43 15,2 12-25-15,6 9-25 16,0 5-10-16,3 15-15 16,-7 17-1-16,-17 10-75 15,-16-15-275-15,-27-26-989 0</inkml:trace>
  <inkml:trace contextRef="#ctx0" brushRef="#br0" timeOffset="183873.3176">18605 6513 1373 0,'0'0'291'0,"0"0"-23"15,0 0 5-15,0 0-35 16,0 0-37-16,0 0-86 15,0 0-66-15,-15-32-37 16,15 63-11-16,0 13 12 16,0 9 4-16,0 6-1 15,0 0-8-15,0-6-7 0,0-4-1 16,0-6-14-16,0-8-70 16,6-15-134-16,1-11-253 15,1-9-534-15</inkml:trace>
  <inkml:trace contextRef="#ctx0" brushRef="#br0" timeOffset="184031.8581">18778 6690 1810 0,'0'0'253'0,"0"0"-70"16,0 0-32-16,0 0-83 15,0 0-41-15,0 0-27 16,0 0-99-16,21-11-140 0,-2 11-109 15,2-6-497-15</inkml:trace>
  <inkml:trace contextRef="#ctx0" brushRef="#br0" timeOffset="184308.7406">18908 6500 1679 0,'0'0'399'0,"0"0"-281"15,0 0 79-15,0 0-59 16,0 0-54-16,0 0-35 16,46-75-11-16,-15 72-14 15,-1 3-9-15,3 0-15 16,-3 20 6-16,-4 13 0 16,0 7 3-16,-5 10 13 15,-3 4-1-15,-8 1-7 0,-1-1-13 16,-6-5 9-16,-3-2-10 15,0-8-21-15,0-5-69 16,-13-9-130-16,0-11-140 16,-4-9-526-16</inkml:trace>
  <inkml:trace contextRef="#ctx0" brushRef="#br0" timeOffset="184474.7538">18945 6727 1877 0,'0'0'233'0,"0"0"-97"16,0 0-99-16,106-54-27 0,-48 38-10 15,30-3-14-15,-16 7-237 16,-13 0-646-16</inkml:trace>
  <inkml:trace contextRef="#ctx0" brushRef="#br0" timeOffset="184898.5147">19434 6433 1918 0,'0'0'217'16,"0"0"-98"-16,0 0 19 16,0 0-55-16,0 0-31 15,0 0-26-15,0 0-24 0,70-52-1 16,-55 66-1-1,2 5 0-15,-8 7 0 0,-5 1 0 16,-4-1 0-16,0 1-1 16,-1-2 1-16,-11-6 1 15,1-5 0-15,1-4 5 16,5-6-4-16,4-1-2 16,1-1 0-16,0 2-16 15,10 4 7-15,10 4 9 16,2 3 0-16,4 3 0 15,0 1 0-15,-3 1 0 16,-4 0 1-16,-9-3-1 16,-2 2 1-16,-8-4 0 15,0 0 9-15,-18-4 2 16,-10 1 1-16,-2-6-2 0,-8-2-10 16,-3-4 8-16,2 0-9 15,5 0-51-15,5 0-65 16,16-2-35-16,6-1-133 15,7-1-517-15</inkml:trace>
  <inkml:trace contextRef="#ctx0" brushRef="#br0" timeOffset="185165.7266">19821 6475 1905 0,'0'0'220'0,"0"0"-8"0,0 0-51 15,0 0-50-15,0 0-63 16,0 0-48-16,0 0 9 16,0 84-7-16,7-42 3 15,3 0-4-15,-2 1-2 16,-2-2 1-16,0 6-134 15,-6-13-141-15,0-10-584 0</inkml:trace>
  <inkml:trace contextRef="#ctx0" brushRef="#br0" timeOffset="185527.7879">19816 6399 1891 0,'0'0'227'0,"0"0"-116"15,0 0-77-15,0 0-5 16,0 0 7-16,0 0 5 16,92 41 5-16,-62-14-26 15,-3-2-6-15,-2-2-5 16,-4-2-8-16,-6-8 0 16,-3-4-1-16,-4-8 1 15,-5-1-1-15,3-13 1 16,-3-10 0-16,1-7 0 15,-1-2 0-15,1 3 1 0,-1 5 28 16,0 7 48-16,-1 5 13 16,2 8-28-16,1 4-30 15,4 3-32-15,9 15-1 16,3 8 1-16,4 5 6 16,-2 4-5-16,-3 2-1 15,-2-1-1-15,-7 4-8 16,-10 15-112-16,-1-9-217 15,-3-10-1063-15</inkml:trace>
  <inkml:trace contextRef="#ctx0" brushRef="#br0" timeOffset="188803.8267">21103 5420 1654 0,'0'0'235'0,"0"0"-14"16,0 0 5 0,0 0-30-16,0 0-69 0,0 0-60 15,0 0-46-15,-7-9-21 16,7 43 8-16,4 12 4 16,4 3 5-16,-1 2-11 15,-1 1 6-15,0-4-11 16,-2-1-1-16,-2-6-6 15,-2-2-64-15,0-7-140 16,0-15-104-16,0-10-374 16,0-7-409-16</inkml:trace>
  <inkml:trace contextRef="#ctx0" brushRef="#br0" timeOffset="189058.7669">21090 5359 1453 0,'0'0'252'0,"0"0"-9"0,0 0-38 15,4-92-72-15,17 74-38 16,9 6-34-16,8 3-29 16,7 8-9-16,0 1-12 15,-2 6-10-15,-7 15 0 16,-7 4 0-16,-11 3 1 16,-8 0-1-16,-10 0-1 15,0 1 1-15,-25-1-1 16,-5-2 0-16,-11-2-6 15,-3-3-31-15,-3-8-64 16,4-1-22-16,6-7-94 16,12-3-139-16,11-2-313 0</inkml:trace>
  <inkml:trace contextRef="#ctx0" brushRef="#br0" timeOffset="189352.0964">21851 5279 1401 0,'0'0'195'0,"0"0"55"16,0 0-29-16,0 0-74 16,0 0 7-16,-86-51-16 0,64 51-49 15,-9 14-29-15,-4 13-7 16,-2 8 1-16,8 10 0 15,7 3-26-15,11 5 1 16,11 0-16-16,0-2-4 16,19-2-8-16,8-3 1 15,6-7-2-15,5-6-52 16,27-21-99-16,-12-7-171 16,-4-5-431-16</inkml:trace>
  <inkml:trace contextRef="#ctx0" brushRef="#br0" timeOffset="189562.4867">22073 5269 1568 0,'0'0'289'0,"0"0"25"15,0 0-37-15,0 0-58 0,0 0-106 16,0 0-83-16,0 0-24 16,-15 27 0-16,3 19 18 15,-4 7-3-15,-1 2-11 16,-1-2 1-16,3-2-11 15,-1-3-7-15,2-10-87 16,-7-8-149-16,5-12-141 16,-2-10-593-16</inkml:trace>
  <inkml:trace contextRef="#ctx0" brushRef="#br0" timeOffset="189732.2612">21721 5375 1711 0,'0'0'324'0,"0"0"-125"16,0 0-110-16,80 3 15 0,-33 14 3 16,8 7-21-16,1 2-43 15,-1 5-29-15,-5 1-13 16,12 8-1-16,-12-9-201 16,-13-8-387-16</inkml:trace>
  <inkml:trace contextRef="#ctx0" brushRef="#br0" timeOffset="189953.3857">22320 5012 2020 0,'0'0'276'16,"0"0"-35"-16,0 0-121 15,0 0-60-15,90 41 4 16,-44 7 17-16,12 19 1 15,0 26-33-15,-12 26-25 16,-21 9-18-16,-25-4 1 16,-29-9-7-16,-38-20-79 15,4-26-172-15,-8-19-763 0</inkml:trace>
  <inkml:trace contextRef="#ctx0" brushRef="#br0" timeOffset="193080.0769">18873 6708 879 0,'0'0'199'0,"0"0"46"16,0 0 3-16,0 0-41 15,0 0-40-15,0 0-39 16,-3 0-53-16,2 0-28 15,1 0-18-15,0 0-17 16,0 0-11-16,-2 0-1 16,2 3-7-16,-4 4-128 15,1 0-177-15,-3-3-440 0</inkml:trace>
  <inkml:trace contextRef="#ctx0" brushRef="#br0" timeOffset="221955.4998">17610 2227 1465 0,'0'0'853'15,"0"0"-727"-15,0 0-86 0,0 0-40 16,-2 99 47-16,-3-45 14 15,1 8-30-15,4 4-4 16,0-3-21-16,0 3-4 16,4-2-2-16,16 15-67 15,0-17-172-15,-2-15-511 0</inkml:trace>
  <inkml:trace contextRef="#ctx0" brushRef="#br0" timeOffset="222121.4446">17940 2721 1989 0,'0'0'392'0,"0"0"-164"15,0 0-96-15,0 0-56 16,0 0-49-16,0 0-27 0,0 0-43 16,25-16-158-16,-6 8-151 15,3-2-447-15</inkml:trace>
  <inkml:trace contextRef="#ctx0" brushRef="#br0" timeOffset="222376.7578">18259 2260 1994 0,'0'0'363'0,"0"0"-135"16,0 0-118-16,0 0-59 15,0 0-15-15,97-4-12 16,-64 33 13-16,-1 8-8 16,-6 7-9-16,-6 4-11 15,-7 5-8-15,-7-3-1 16,-5 1 0-16,-1-2-23 16,0-9-91-16,-15-1-41 15,-1-11-90-15,1-12-450 0</inkml:trace>
  <inkml:trace contextRef="#ctx0" brushRef="#br0" timeOffset="222555.5531">18274 2606 1655 0,'0'0'508'0,"0"0"-354"15,0 0-52-15,0 0-29 16,83-54-27-16,-37 33-28 15,9 0-18-15,23-5-70 16,-12 4-278-16,-11 2-823 0</inkml:trace>
  <inkml:trace contextRef="#ctx0" brushRef="#br0" timeOffset="222944.9335">18753 2302 1910 0,'0'0'327'0,"0"0"-154"16,0 0-61-16,0 0-63 15,0 0-25-15,0 0-18 16,0 0-5-16,0 0-1 16,84 41 0-16,-77-14-1 15,-7 5-8-15,0 3 9 16,0 1 8-16,-5-3-7 15,-3-7 0-15,1-6-1 16,7-8 1-16,0-8-1 16,0-3 1-16,3 1 1 0,12 0 5 15,6 3 17 1,4 4-3-16,2 3-11 0,3 3-1 16,-5 5-7-1,-2 3-1-15,-7 4-1 0,-10 2-5 16,-6 4 5-16,-10 1 10 15,-20 1 2-15,-7-3-5 16,-5-6 1-16,0-11-8 16,-4-15-64-16,14-14-73 15,7-14-447-15</inkml:trace>
  <inkml:trace contextRef="#ctx0" brushRef="#br0" timeOffset="223342.9325">19061 2403 1612 0,'0'0'499'0,"0"0"-303"16,0 0-68-16,0 0-41 15,0 0-38-15,0 0-13 16,103-23-27-16,-78 25-8 16,-2 8 0-16,-1 2-1 15,-6 5 0-15,-5 1-6 16,-5 4 0-16,-6 1 6 15,0 3 0-15,0-2-8 16,-3-3-2-16,-3-5 1 16,3-8 8-16,1-3 1 15,2-4-1-15,0 1 1 16,0-2-1-16,2 1-6 0,6-1 7 16,4 5 1-1,1 1 14-15,0 1-13 0,2 1 5 16,-5 2-5-16,-3 1-2 15,-7 5-7-15,0 1 7 16,-11 4 8-16,-14 2 0 16,-5-2-1-16,-3-2-7 15,3-8-6-15,4-11-74 16,9-4-143-16,8-15-577 0</inkml:trace>
  <inkml:trace contextRef="#ctx0" brushRef="#br0" timeOffset="224015.4278">19534 2467 1185 0,'0'0'206'0,"0"0"-59"15,0 0-29 1,0 0-28-16,0 0 10 0,0 0 30 16,0 0-20-16,0-15-17 15,0 15-31-15,0 0-21 16,0 0-11-16,0 0-14 16,0 0-10-16,0 0-5 15,0 0 8-15,0 0 0 16,0 0-3-16,0 0-6 15,0 0 0-15,0 0 0 16,0 0 0-16,-2 0-1 0,2 0-4 16,0 0 5-16,0 0 0 15,0 0-1-15,0 0 1 16,0 0 0-16,0 0 0 16,0 0 0-16,0 0 0 15,0 0 0-15,0 0 0 16,0 0 0-16,0 0 1 15,0 0-1-15,0 0 1 16,0 0 0-16,0 0 6 16,0 0-5-16,0 0 17 15,0 0-1-15,0 0 1 16,0 0-10-16,0 0-3 16,0 0-5-16,0 0-1 15,0 0-6-15,0 0-91 0,4 0-222 16,6 0-615-16</inkml:trace>
  <inkml:trace contextRef="#ctx0" brushRef="#br0" timeOffset="224629.0831">20149 2484 1493 0,'0'0'325'0,"0"0"-35"15,0 0-78-15,0 0-40 16,0 0-42-16,0 0-51 16,0 0-43-16,-10-29-13 15,10 29-5-15,0 0-7 16,0 1-11-16,0 15 2 15,2 10-2-15,6 13 36 16,2 8-3-16,0 7-8 16,-2 4-13-16,1 3-5 0,-2-2-7 15,-2-5 9 1,-2-7-9-16,0-8-8 0,-3-8-34 16,0-9-59-16,0-3-60 15,0-8-133-15,0-7-495 0</inkml:trace>
  <inkml:trace contextRef="#ctx0" brushRef="#br0" timeOffset="224812.363">20442 2853 1631 0,'0'0'523'0,"0"0"-422"0,0 0 10 15,0 0-76-15,0 0-35 16,0 0-9-16,0 0-201 16,0-7-431-16</inkml:trace>
  <inkml:trace contextRef="#ctx0" brushRef="#br0" timeOffset="225108.4941">20661 2547 1136 0,'0'0'1040'0,"0"0"-867"16,0 0 37-16,0 0-95 16,0 0-40-16,75-78-26 15,-44 73-12-15,2 5-5 16,-1 9-3-16,-6 16-12 15,-1 14 5-15,-3 8 7 16,-6 6-4-16,-5 6-11 16,-7 0-7-16,-4-1-7 15,0-3-9-15,-1-11-60 16,-10-6-62-16,-8-7-75 16,2-11-156-16,1-9-583 0</inkml:trace>
  <inkml:trace contextRef="#ctx0" brushRef="#br0" timeOffset="225291.2886">20745 2830 1972 0,'0'0'342'16,"0"0"-176"-16,0 0-46 15,0 0-56-15,0 0-41 16,125-51-15-16,-65 32-8 15,25-6-128-15,-17 4-347 16,-11 1-895-16</inkml:trace>
  <inkml:trace contextRef="#ctx0" brushRef="#br0" timeOffset="225688.564">21230 2517 1949 0,'0'0'271'0,"0"0"-87"16,0 0-44-16,0 0-63 16,0 0-26-16,0 0-34 15,0 0-17-15,84-53 0 16,-74 53-13-16,-7 9-1 16,-3 10 1-16,0 4 12 15,-13 7 1-15,-4 1 1 16,-2 2 5-16,1-4-6 15,1-4 0-15,7-8 0 16,5-6 0-16,5-3-1 0,0-3-8 16,3 0 9-1,11 4 14-15,4-1 13 0,5 4 2 16,0 2-5-16,1 0-7 16,-3 2-4-16,-2 2-1 15,-8 2-5-15,-8-1-6 16,-3 4 5-16,-3-4 0 15,-15 0-6-15,-6-5-15 16,-4-3-46-16,-7-11-48 16,8 0-63-16,5-1-406 0</inkml:trace>
  <inkml:trace contextRef="#ctx0" brushRef="#br0" timeOffset="226084.3125">21396 2598 1222 0,'0'0'691'0,"0"0"-514"16,0 0-1-16,0 0-59 15,105-67-36-15,-79 63-38 16,-7 4-25-16,-3 0-10 16,-5 10-8-16,-5 7 0 15,-6 5 12-15,0 3-12 16,0 0 17-16,-5 0-3 15,0-3-13-15,0-7 1 16,3-4 5-16,2-5-6 16,0-5 0-16,0 0-1 0,0 1 1 15,7 2 0-15,3 1 18 16,6 3 8-16,1 1-9 16,2 5-8-16,2 3 7 15,-6 2-8-15,-5 4-9 16,-8 1-2-16,-2 3 2 15,-10-1 9-15,-12 0-8 16,-4-3-1-16,-4-6 0 16,0-4-25-16,2-5-39 15,-4-8-64-15,7-5-239 16,3-12-801-16</inkml:trace>
  <inkml:trace contextRef="#ctx0" brushRef="#br0" timeOffset="226602.3168">21804 2548 1264 0,'0'0'749'0,"0"0"-534"16,0 0 3-16,0 0-61 15,0 0-82-15,0 0-40 16,0 0-6-16,76-6 2 16,-50 6-6-16,-6 6-13 15,-4 7-11-15,-5 4-1 16,-5 3 2-16,-4 3 5 15,-2 4-5-15,0 0 4 16,-6 2 1-16,-7-4-5 16,2-2-1-16,2-6 0 15,2-7 5-15,5-5-6 16,1-4 1-16,1 0-1 16,0-1-1-16,0 0-8 15,3 3-9-15,7 2 12 16,1 3 6-16,5 3 2 0,-2-1-1 15,3 5 0-15,-5-1-1 16,-3 2 0-16,-3-1 0 16,-6 0-12-16,0-1-16 15,-14 0-23-15,-6-2-25 16,-10-8-38-16,6-4-90 16,3 0-425-16</inkml:trace>
  <inkml:trace contextRef="#ctx0" brushRef="#br0" timeOffset="226996.6007">22125 2562 1925 0,'0'0'239'16,"0"0"-103"-16,0 0-34 15,0 0-10-15,102-11-49 16,-75 11-24-16,-5 11-8 15,-8 5-10-15,-5 5 0 16,-9 3-1-16,0 4 12 16,-3 1 6-16,-9 3-7 15,-2-1-5-15,2-5-6 16,1-6 1-16,5-6 0 16,2-4-1-16,4-7 2 15,0-1-2-15,0-1-3 0,0 2 2 16,6 2 1-1,5 3 7-15,2-1 1 16,0 6-8-16,0 0 1 0,-2-1 4 16,-3 0-5-16,-6 1-5 15,-2-1 3-15,-4 2 1 16,-11-1-19-16,-7-4-33 16,-10-4-74-16,6-5-168 15,3 0-498-15</inkml:trace>
  <inkml:trace contextRef="#ctx0" brushRef="#br0" timeOffset="237282.6436">21879 6353 1467 0,'0'0'227'0,"0"0"-70"16,0 0 38-16,-105-17-12 15,66 17-43-15,4 5-57 16,-1 15-28-16,5 10-3 15,5 4-1-15,10 10 9 16,4-1 5-16,9 3-23 16,3-3 0-16,3-1-9 15,19-3 0-15,10-3-11 0,8-5-6 16,11-6-2 0,4-8-1-16,4-6-5 0,1-10 1 15,-2-1 0 1,-8-10 3-16,0-13-3 15,-4-7 6-15,-5-7-8 0,-7-9-1 16,-4-4 5-16,-8-6-10 16,-10 1 8-16,-6 4-7 15,-6 2-1-15,0 10 4 16,-18 6-4-16,-7 11-2 16,-9 9 1-16,-12 9-2 15,-10 4 2-15,-6 6-22 16,-4 13-51-16,-9 17-109 15,16-5-145-15,16-8-902 0</inkml:trace>
  <inkml:trace contextRef="#ctx0" brushRef="#br0" timeOffset="242409.3078">15009 13360 12 0,'0'0'574'16,"0"0"-405"-16,0 0 22 15,0 0 26-15,0 0-4 16,0 0-64-16,10-80-10 16,-8 71-23-16,-2 1 29 15,0 5-19-15,1 3-61 0,1 6-58 16,5 30 9-16,3 34 40 15,-2 37 74-15,1 28-45 16,-8 12-18-16,-1-2-17 16,0-9-2-16,0-2-14 15,0 4 11-15,-7 6-2 16,-2 6-9-16,-3 2-7 16,-3-5 7-16,3-9-7 15,-4-13 0-15,2-13-1 16,-1-11 2-16,2-9-7 15,-2-22-2-15,3-14-5 16,1-14 5-16,0-4-11 16,0 10-1-16,-2 5 4 0,2 9-5 15,1-2-5 1,4-1 5-16,2 0-5 0,4-5 0 16,0-4 0-16,0-9-1 15,0-9-1-15,0-8-17 16,4-10-26-16,-4-8-72 15,-6-6-106-15,-9 0-463 0</inkml:trace>
  <inkml:trace contextRef="#ctx0" brushRef="#br0" timeOffset="243994.6485">14867 15888 403 0,'0'0'186'16,"0"0"-9"-16,0 0-54 16,0 0-20-16,0 0-54 15,0 0-29-15,5 23 84 16,-1 6 73-16,-1 10-22 16,3 11-24-16,-3 6 24 0,-2 4 13 15,-1 3-33-15,0-2-14 16,0-1-18-16,0-3-45 15,0-7-9-15,-3-7-12 16,0-8-19-16,-1-5-8 16,4-8-9-16,0-5 0 15,0-5 1-15,0-6-1 16,0-3-1-16,0-1-1 16,0-2-88-16,0 0-217 15,0 0-521-15</inkml:trace>
  <inkml:trace contextRef="#ctx0" brushRef="#br0" timeOffset="245022.9931">14827 16627 598 0,'0'0'729'16,"0"0"-593"-16,0 0 52 15,0 0-70-15,0 0-32 16,0 0-40-16,0 0-46 16,22 2 34-16,18 7 71 15,27 1-3-15,38 3-15 16,32 1-16-16,20 1-13 0,8 1-24 16,-8-6 3-16,-7-3-11 15,12-3 10-15,14-4-2 16,21 0 14-16,20-4 28 15,15-7-5-15,9-2-39 16,14 4-11-16,3-2-1 16,6 5 1-16,-3 3-3 15,-6 3-17-15,-9 0 8 16,-10 3-3-16,-9 3 3 16,-8 2 3-16,-10 1-10 15,-8 1 7-15,-8 0 4 16,-13-3-12-16,-5 3 14 15,-10 0-3-15,-5-2-3 0,-4 3-3 16,-1-5 3-16,-2 3-1 16,0-3 2-16,-2 0 7 15,-1-1-8-15,-3 0 6 16,-8-1 0-16,-4-2 1 16,-8-2 0-16,-6 0 7 15,-5 0-5-15,-8 0 6 16,0-3-3-16,-6-3 0 15,-1 1 0-15,-7 0 4 16,-3 2 1-16,-18 1-2 16,-13 0-3-16,-12 2 3 0,-7 0-5 15,10-2 9 1,2 2 1-16,6 0-7 0,-4 0-8 16,-6 0-2-16,-5 0 4 15,-7 0-5-15,-5 0-2 16,-6 0 1-16,-3 0-9 15,-7 0 1-15,-6 0 5 16,-4 0-6-16,-2 0 1 16,-2 0-1-16,-2 0 1 15,0 0-1-15,0 0 4 16,0 0-5-16,0 0-13 16,0 0-19-16,0 0-26 15,0-3-41-15,-12 3-28 16,-30-5-35-16,-1-1-134 15,-3-2-338-15</inkml:trace>
  <inkml:trace contextRef="#ctx0" brushRef="#br0" timeOffset="246958.8258">24334 16758 1475 0,'0'0'332'0,"0"0"30"15,0 0-116-15,0 0-74 16,0 0-63-16,0 0-55 16,0 0-30-16,-100 31 23 15,54-1 7-15,1 3-17 16,2 1-7-16,4 0-12 15,2 0-10-15,5-1-8 16,4-2 0-16,1-4-1 16,3 0-54-16,5-8-99 15,-1-6-68-15,4-8-403 0,7-5-497 16</inkml:trace>
  <inkml:trace contextRef="#ctx0" brushRef="#br0" timeOffset="247159.8688">23907 16794 1490 0,'0'0'351'0,"0"0"-115"16,0 0-103-16,0 0 32 15,0 0 21-15,65 80-56 16,-43-35-35-16,3 4-20 16,0 5-25-16,0 1-27 15,0 0-16-15,-1-3-7 16,-5-7-10-16,-1-1-95 15,-3-13-106-15,-8-11-319 0</inkml:trace>
  <inkml:trace contextRef="#ctx0" brushRef="#br0" timeOffset="252514.1971">18585 16675 643 0,'0'0'294'0,"0"0"-154"0,0 0 60 16,0 0-7 0,0 0-49-16,0 0-3 0,0-5 42 15,0 3-38-15,0 0-19 16,0 2-24-16,0 0-22 15,-2 0-12-15,2 0-29 16,0 0-16-16,-1 0-14 16,1 0-9-16,0 9-16 15,0 6 16-15,0 1 7 16,0 5-1-16,0 1-1 16,0 3-5-16,0-1 0 15,0 0 0-15,0 6-49 16,0-7-186-16,0-6-477 0</inkml:trace>
  <inkml:trace contextRef="#ctx0" brushRef="#br0" timeOffset="253957.6942">14858 16506 880 0,'0'0'139'0,"0"0"-124"15,0 0-15-15,0 0-2 16,0 0-5-16,0 0 5 0,0 0 0 15,18 2 1 1,-15-2 0-16,0 0 1 0,1 0 0 16,2 0 1-16,6-4-1 15,0-3-88-15,-3 1-421 0</inkml:trace>
  <inkml:trace contextRef="#ctx0" brushRef="#br0" timeOffset="254115.2472">15035 16429 1326 0,'0'0'255'0,"0"0"-186"0,0 0-29 15,0 0-27 1,0 0-13-16,0 0-24 0,0 0-86 16,63-44-160-16,-46 34-265 15</inkml:trace>
  <inkml:trace contextRef="#ctx0" brushRef="#br0" timeOffset="254294.7369">15220 16295 1317 0,'0'0'236'16,"0"0"-179"-16,0 0-39 15,0 0-18-15,0 0-8 16,0 0-24-16,0 0-17 15,14-12-50-15,-5 9-111 0,-2 0-163 16</inkml:trace>
  <inkml:trace contextRef="#ctx0" brushRef="#br0" timeOffset="257073.723">14868 16524 400 0,'0'0'579'0,"0"0"-497"16,0 0-57-16,0 0-25 15,0 0 15-15,0 0 35 16,0 0 10-16,23-7 15 15,-6-2 9-15,3-1-14 16,1-2-33-16,6-2-18 0,-2 0-7 16,2-3-2-16,-2 1-1 15,5-4-8-15,0 1 5 16,3-4-4-16,1 1 5 16,2-3-7-16,0 2 2 15,-2-1 9-15,0 1 8 16,-2 2 34-16,-1 1-20 15,-4 3-7-15,0-1-8 16,-3 0-9-16,1 0 2 16,-1-3-5-16,3-1-5 15,3-4 1-15,2-2-1 0,7 0 2 16,1-3 3 0,2 0-5-16,3-2 1 0,-3 0-1 15,-3 2 11 1,-2 1-11-16,-2-2 0 0,-3 2 1 15,-1 3-2-15,-1-2 6 16,0 1 13-16,-1-1 2 16,0-1 3-16,1-1-2 15,-1-1-4-15,0-2-18 16,-2-3 6-16,1 0 0 16,-4 0-5-16,1-1 0 15,1-1 0-15,-1 3 1 16,0 1-1-16,-1 3 12 15,2 1-3-15,-1 1-2 16,0 2-7-16,1-1 5 16,0 2 8-16,-1-4 1 0,7-3 7 15,-3-4-12-15,1 1 17 16,-1 0-10-16,0 1 2 16,-1 3-6-16,-1 1-7 15,0 1-3-15,-2 1 3 16,0 0-5-16,0-1 0 15,1 0 7-15,3 0-7 16,-1-2 5-16,2-1-5 16,-2-2 7-16,2 2 1 15,-2-3-8-15,-1-1 7 16,1 4-8-16,-1-2 0 16,0 2 0-16,0 0 1 0,-3 2-1 15,3-1-1 1,-2 1 1-16,2 1 0 0,-2-1 1 15,2 1-1-15,0 2 0 16,0-2 2-16,-3-1 7 16,4 3-3-16,-3-2-4 15,-1 0-1-15,0-1 0 16,-2 1 6-16,4 0-4 16,-1 0-2-16,0 0 1 15,2 0-1-15,-1-1 0 16,1 1 0-16,-1 2 0 15,0-1-1-15,2 4 1 16,-1-1-1-16,-1 5 0 16,1 0 0-16,0-1 1 0,-1 3 0 15,-1-1-1-15,0 1 8 16,1 1-8-16,-1-1 0 16,-1 2 1-16,-1-1-1 15,0 1 2-15,1 3-1 16,0-2 0-16,-2 3 0 15,2-1 0-15,2 3-1 16,-3-1 0-16,3 0 0 16,-5 2 0-16,4-2 0 15,0 3 0-15,1-4 0 16,-1 1 0-16,3 1 0 16,-4 0 0-16,2 0 1 15,-1 0-1-15,-1 1 1 0,0 2-1 16,2-2-1-16,0 1 1 15,2 2 0-15,1-1 0 16,-1 2 0-16,0-1 0 16,1 0-1-16,-1 1 0 15,0 0 1-15,-1 0 0 16,1 2 0-16,-2-2 1 16,1 3-1-16,1 1 0 15,2-2-1-15,5 3 0 16,1 1 0-16,3 1 0 15,2 0 1-15,2 0-1 16,-1 0 0-16,-2 0 0 16,0 0 1-16,-4 0 0 15,-1 3 0-15,0-1-2 16,-4 2 2-16,-1 1 0 0,-1 1-1 16,-4-1-1-16,2 1-4 15,-3 2 6-15,2 0 0 16,0-1 0-16,1 4-1 15,1 0 1-15,0 0 0 16,2 2 2-16,0 1-2 16,-2 1 1-16,1-1-1 15,-3 3 0-15,0 0 0 16,-1 0 1-16,-4 1-1 16,3 0 1-16,-2 0 5 0,-1 3-4 15,3 1 5-15,1 0 0 16,2 2-6-16,0 2 1 15,4 0-1-15,0 1 6 16,6 3-7-16,-4-1-1 16,2 0 1-16,-2 0 0 15,-4 0 0-15,-6-1 1 16,0 0-1-16,-7 0 8 16,2 2 2-16,-2-1-1 15,-1 4 0-15,1 1-2 16,1 2 0-16,2 3 1 15,1 2-7-15,1-4 0 16,1 2 1-16,0-3-1 16,-4-3 0-16,3-1 0 15,-4 2 1-15,4 0-1 0,1 1 0 16,2 1-1 0,-2 0 1-16,4 1 0 0,-1 1 7 15,2 0-7-15,-2 1-1 16,5 2 1-16,-2-2 0 15,0 0 1-15,-2 1-2 16,1-4 1-16,-2 1-1 16,0-2-1-16,-1-1 1 15,0 0-5-15,-1 1 5 16,2-1 0-16,1 4 0 16,3 2 0-16,-1 2-1 15,2 3 2-15,-1-2-1 16,-1 3 0-16,-1-5 1 0,-2 1 0 15,-1 0-1 1,1-2 1-16,-1 0-1 0,0-2 0 16,-1-1 2-16,0-1-1 15,1 0-1-15,-2-1 0 16,0-2 0-16,0 2 1 16,-3 0-1-16,1 0 0 15,-1 1 0-15,0 1 0 16,1 0-1-16,1 3 1 15,-1-2 0-15,3 4-1 16,-1-2 1-16,4-1-2 16,0 1 1-16,3-1 0 15,-1-1 1-15,2-2 1 16,0 0-1-16,-2-3 0 16,0-2 0-16,-3-5 1 15,0 1-1-15,-1-7 2 16,-2 0-1-16,-2 0-1 0,2-2 1 15,-1 2-1-15,-2-2 0 16,4 1 1-16,0 0-1 16,0-1 0-16,3 3 1 15,-2-2 0-15,3 3-1 16,0-2 1-16,1 3 0 16,-1-3 0-16,2 4 0 15,-3-2 0-15,0-3-1 16,-5 1 1-16,4-3-1 15,-3 0 1-15,-1-3 6 0,-1 3-6 16,2-3-1-16,-1-2 1 16,3 1 15-16,1-2-1 15,-1 0 1-15,1-2-4 16,1-1 6-16,-1 1 13 16,1-1-18-16,3 1 8 15,1 1-6-15,2 0-3 16,-1-1-6-16,-3 1-5 15,1 0 0-15,-2-1 1 16,-1 0-1-16,-2-1 8 16,-4 0-7-16,-1-2 8 15,-4-3 0-15,-2 2-4 16,-2-2 18-16,-1 0 6 16,-1 0-3-16,-1-2-4 15,-3 0-3-15,3 0 1 0,-5-1 4 16,0 0-6-16,-3 0-10 15,1 0 2-15,-1 0-11 16,0 0 0-16,0 0-26 16,-7 0-108-16,-9 0-171 15,-1 0-1058-15</inkml:trace>
  <inkml:trace contextRef="#ctx0" brushRef="#br0" timeOffset="261209.0432">19070 12862 1313 0,'0'0'250'15,"0"0"-82"-15,0 0-54 16,0 0-37-16,0 0-12 15,0 0-37-15,-2 9-28 16,-5 6 2-16,-3 7-2 16,-2 7 0-16,-6 6-54 15,-10 24-151-15,2-6-169 16,1-5-865-16</inkml:trace>
  <inkml:trace contextRef="#ctx0" brushRef="#br0" timeOffset="261384.6434">18772 13615 1408 0,'0'0'244'15,"0"0"-143"-15,0 0-21 16,0 0 16-16,0 0-82 16,0 0-14-16,0 0-41 15,0 58-147-15,0-27-147 16,-8 0-333-16</inkml:trace>
  <inkml:trace contextRef="#ctx0" brushRef="#br0" timeOffset="261549.837">18699 14175 1243 0,'0'0'187'0,"0"0"-142"16,0 0-34-16,0 0 6 15,0 0-8-15,0 0-9 16,0 83-99-16,-8-57-385 0</inkml:trace>
  <inkml:trace contextRef="#ctx0" brushRef="#br0" timeOffset="261726.4418">18640 14771 907 0,'0'0'380'0,"0"0"-272"0,0 0-79 16,0 0-22-16,9 78-6 15,-9-52-1-15,0 15 0 16,0-4-175-16,-1-3-188 0</inkml:trace>
  <inkml:trace contextRef="#ctx0" brushRef="#br0" timeOffset="261881.2058">18587 15338 980 0,'0'0'217'15,"0"0"-145"-15,0 0-11 16,0 0-16-16,0 0-23 16,15 77-15-16,-15-45-7 15,0-2-159-15,0-3-190 0</inkml:trace>
  <inkml:trace contextRef="#ctx0" brushRef="#br0" timeOffset="262062.2996">18551 15850 1043 0,'0'0'317'15,"0"0"-175"-15,0 0-42 16,0 0-30-16,0 0-46 0,0 0-17 15,0 77-7-15,0-59-90 16,0 10-157-16,-4-1-93 16,2-5-156-16</inkml:trace>
  <inkml:trace contextRef="#ctx0" brushRef="#br0" timeOffset="262231.2042">18582 16286 431 0,'0'0'929'0,"0"0"-748"16,0 0-12-16,0 0-5 16,0 0-31-16,0 0-68 0,0 0-45 15,-31 60-20 1,27-48-25-16,-1 7-142 0,2-4-83 16,-1 2-261-16</inkml:trace>
  <inkml:trace contextRef="#ctx0" brushRef="#br0" timeOffset="262432.0324">18509 16813 1540 0,'0'0'328'0,"0"0"-199"15,0 0-38-15,0 0-13 0,0 0-9 16,0 0-39-1,0 0-21-15,-25 48-9 0,23-43-17 16,1 1-122 0,-2-3-358-16</inkml:trace>
  <inkml:trace contextRef="#ctx0" brushRef="#br0" timeOffset="262980.1617">18392 17413 1874 0,'0'0'280'16,"0"0"-137"-16,0 0 44 16,0 0-38-16,0 0-60 15,0 0-45-15,0 0-34 16,-11-7-9-16,11 46 39 15,0 8 10-15,-1 6 6 16,1 6-29-16,0 2-6 16,-2-3-12-16,2 2-3 15,0-3-6-15,0-5-22 0,0-6-66 16,4-12-129-16,6-12-172 16,-2-19-743-16</inkml:trace>
  <inkml:trace contextRef="#ctx0" brushRef="#br0" timeOffset="263157.4796">18587 17654 1704 0,'0'0'695'16,"0"0"-578"-16,0 0 32 16,0 0-87-16,0 0-31 15,0 0-31-15,0 0-7 16,0-9-59-16,13 12-98 15,2 3-125-15,0-5-489 0</inkml:trace>
  <inkml:trace contextRef="#ctx0" brushRef="#br0" timeOffset="263574.7905">19021 17447 1553 0,'0'0'568'0,"0"0"-462"15,0 0 97-15,0 0-75 0,0 0-60 16,-91 29-21 0,63 7 8-16,-1 10 18 0,6 2 3 15,3 4-19-15,7 3-18 16,10-2-11-16,3 1-27 15,4-2 4-15,15-9-5 16,7-8-1-16,4-8-11 16,1-13-7-16,5-10-13 15,-3-4-7-15,-4-19-4 16,-3-12 13-16,-9-9 2 16,-7-2 13-16,-6 1 2 15,-4 5 13-15,-4 9 7 16,-16 8-7-16,-6 6 0 15,-9 10 6-15,-7 3-5 0,-6 9-1 16,5 10-15-16,6 6-45 16,17 9-60-16,13-6-140 15,7-6-453-15</inkml:trace>
  <inkml:trace contextRef="#ctx0" brushRef="#br0" timeOffset="263839.4375">19406 17614 2126 0,'0'0'320'16,"0"0"-211"-16,0 0-46 0,0 0 9 15,-6 87 2-15,6-42-28 16,0 3-35-16,-4-2-10 15,4 0 1-15,0-4-1 16,-2-5-1-16,0-8-62 16,-1-9-70-16,2-14-122 15,1-26-244-15,0-15-60 16,0-11-417-16</inkml:trace>
  <inkml:trace contextRef="#ctx0" brushRef="#br0" timeOffset="264154.5132">19415 17604 990 0,'0'0'392'0,"0"0"-110"15,0 0 34-15,0 0-113 0,0 0-94 16,0 0-37 0,0 0 19-16,80-3 7 0,-63 30-19 15,0 2-27-15,-1 1-4 16,0-1-18-16,-3-2-11 16,-1-6-18-16,-3-5 0 15,-1-10 4-15,2-6-4 16,-1-9 8-16,6-19 8 15,3-12-10-15,3-4 1 16,-3 2-2-16,-1 9 1 16,-3 8 26-16,-2 13 18 15,-5 8-3-15,4 4-26 16,2 9-8-16,4 12 14 16,3 11 6-16,3 5-17 15,1 9-4-15,-3 7-13 16,-7 5-6-16,-14 29-88 15,-4-14-124-15,-17-8-510 0</inkml:trace>
  <inkml:trace contextRef="#ctx0" brushRef="#br0" timeOffset="266827.5977">18581 12316 1422 0,'0'0'215'0,"0"0"-103"16,0 0-84 0,0 0-28-16,0 0 0 0,0 0 50 15,-4 75-9-15,4-41-22 16,6-1-6-16,2 0-7 16,0-6-5-16,-1-2 0 15,0-8-1-15,-2-7-7 16,-2-9-34-16,-1-1 41 15,-2-9 16-15,3-17-15 16,-3-9 14-16,1-6 1 16,1-7 19-16,-1-3 27 15,2 5 21-15,2 7-2 16,0 10-13-16,0 17 0 16,-1 10-62-16,4 2-6 15,5 17 0-15,4 9 11 0,4 8 2 16,1 0-1-1,-2 2 0-15,1-2-12 0,-1-1 0 16,-5-8 2-16,-3-6-2 16,-3-9-2-16,-3-10 1 15,-1 0 1-15,1-10 19 16,-2-16-12-16,3-5-6 16,1-2 1-16,-2 1-2 15,0 10-1-15,1 7-5 16,-1 5 0-16,0 10-13 15,0 0 6-15,3 4-1 16,3 9 6-16,-2 6 2 16,4 1-45-16,4 5-64 0,-2-5-177 15,-2-7-283-15</inkml:trace>
  <inkml:trace contextRef="#ctx0" brushRef="#br0" timeOffset="267862.5525">19090 12285 1407 0,'0'0'261'0,"0"0"-28"15,0 0-96-15,0 0-78 16,0 0-30-16,0 0-29 16,0 0-12-16,19 0 12 0,-4 0 11 15,4-3-4 1,0-6-1-16,-2 0 1 0,-2-8 2 15,-5 0 1-15,-5-7 4 16,-5-2-4-16,0 0 3 16,-4 2-2-16,-7 3 12 15,-2 6 41-15,-1 8 2 16,-1 7-30-16,-2 0-21 16,0 10-15-16,0 11-1 15,1 9 1-15,9 4 0 16,7 2 0-16,1 1-7 15,25-1-9-15,14-7-13 16,10-8-68-16,11-8-43 16,4-11-167-16,-3-2 84 15,-7-10-108-15,-13-14 13 0,-12-5 172 16,-13-3 146-16,-8-2 214 16,-9 3 65-16,0 6-34 15,0 4-35-15,-5 5 20 16,-4 5-39-16,-3 8-49 15,-1 3-59-15,-5 0-49 16,-3 12-15-16,0 8-4 16,-1 5 4-16,3 4-4 15,6 0-13-15,9 1 0 16,4-6-2-16,1-3-6 16,19-6-3-16,4-7-16 15,4-8-40-15,3 0 25 16,-1-8-9-16,-1-12 10 0,-9-5 5 15,-6-1 21 1,-3-2 4-16,-7 0 9 0,-4 6 7 16,0 4 7-16,0 3 23 15,0 7 22-15,-2 4 18 16,-1 2-31-16,2 2-31 16,-1 0-15-16,2 2-9 15,0 13 3-15,0 2 6 16,2 5-10-16,14 0-2 15,8-1 0-15,6-5-22 16,2-5-46-16,3-5-31 16,-5-6-50-16,-3 0-8 0,-8-7 90 15,-4-7 58 1,-7-2 21-16,-1 1 12 0,-7 0 52 16,3 6 61-16,-3 0-5 15,0 6-24-15,0 2-37 16,0 1-42-16,3 0-17 15,0 8-24-15,1 6 24 16,4 3 1-16,1 2 5 16,0 3-5-16,-2-2 5 15,-1-3-6-15,-3-3 1 16,1-4 5-16,-4-6-5 16,0-4 18-16,0 0 15 15,0-12-18-15,0-14-4 16,0-6-6-16,1-8 34 15,7 1 0-15,4 5 23 0,2 9 24 16,2 10-45-16,4 11-25 16,8 4-17-16,6 19 0 15,8 12 7-15,3 11 1 16,-3 9-8-16,-5 31-9 16,-12-12-121-16,-20-7-256 0</inkml:trace>
  <inkml:trace contextRef="#ctx0" brushRef="#br0" timeOffset="276258.1502">19026 7914 1295 0,'0'0'251'0,"0"0"-21"16,0 0 14-16,0 0-115 15,0 0-56-15,0 0-36 16,3 58 6-16,3-15-1 16,4 5-4-16,0 1-20 15,3-1-9-15,0-4-3 16,0-5-6-16,0-5 0 16,-2-5-35-16,-2-8-65 15,-5-15-128-15,-2-4-169 16,-2-2-309-16</inkml:trace>
  <inkml:trace contextRef="#ctx0" brushRef="#br0" timeOffset="276521.5594">19021 7878 629 0,'0'0'756'16,"0"0"-499"-16,0 0-33 15,0 0-55-15,5-85-58 16,14 73-52-16,3 2-24 15,4 5-11-15,1 5-9 16,-2 0-7-16,0 8 6 16,-6 8-7-16,-5 1 11 15,-8 7 15-15,-6 3-4 16,0 2-2-16,-20 3-20 16,-8 1 7-16,-10-2-7 0,-3-1-7 15,2-4-12-15,-2-9-68 16,11-8-153-16,13-7-347 0</inkml:trace>
  <inkml:trace contextRef="#ctx0" brushRef="#br0" timeOffset="278688.9026">19810 7643 1162 0,'0'0'234'16,"0"0"-44"-16,0 0 89 0,0 0-45 15,0 0-88 1,-113 39-69-16,66 51-9 0,-8 38 41 16,8 21-16-16,18-1-30 15,23-20-13-15,9-25-20 16,23-23-15-16,8-23-8 15,29-7-7-15,33-18-1 16,18-15-56-16,11-17-124 16,-31-7-108-16,-39-20-563 0</inkml:trace>
  <inkml:trace contextRef="#ctx0" brushRef="#br0" timeOffset="279418.6927">19920 7831 1523 0,'0'0'334'0,"0"0"-60"16,0 0-34-16,0 0-87 15,0 0-79-15,0 0-47 0,0 0-12 16,-16 64 28 0,16-16 5-16,6 4-27 0,4-1-12 15,1-2-9-15,-1-6 0 16,2-5-18-16,-1-6-74 15,2-9-118-15,-3-11-286 16,-2-12-458-16</inkml:trace>
  <inkml:trace contextRef="#ctx0" brushRef="#br0" timeOffset="279585.3604">20101 8054 1739 0,'0'0'319'15,"0"0"-89"-15,0 0-98 16,0 0-92-16,0 0-40 0,0 0-9 16,0 0-120-16,0-9-135 15,3 4-269-15,-2-3-480 0</inkml:trace>
  <inkml:trace contextRef="#ctx0" brushRef="#br0" timeOffset="280243.0881">20213 7836 1275 0,'0'0'261'0,"0"0"-26"15,0 0 21-15,0 0-63 16,0 0-107-16,0 0-23 16,0 0-18-16,18-79-5 15,4 67 7-15,5 5 3 0,0 6-9 16,6 1-21-1,1 17-6-15,-3 14-2 0,0 11 6 16,-7 3 3 0,-4 6-13-16,-10-2-7 0,-4-1 11 15,-6-3-12-15,0-3-18 16,0-6-55-16,-10-8-69 16,-10-8-68-16,2-10-313 15,1-10-655-15</inkml:trace>
  <inkml:trace contextRef="#ctx0" brushRef="#br0" timeOffset="280394.5457">20266 7978 1555 0,'0'0'262'0,"0"0"-38"16,0 0-158-16,0 0-57 15,130-47-9-15,-40 27-43 16,-10 6-304-16,-20 3-704 15</inkml:trace>
  <inkml:trace contextRef="#ctx0" brushRef="#br0" timeOffset="280906.1953">20624 7679 1781 0,'0'0'211'16,"0"0"-4"-16,0 0-100 0,0 0-48 15,0 0-25-15,0 0-1 16,94-33-10-16,-70 52 7 16,-7 5 9-16,-6 7 13 15,-6 6 0-15,-5-1-22 16,0 2-11-16,0-4-7 16,-5-4-10-16,2-9 0 15,3-5-2-15,0-8-17 16,13-8-62-16,13 0-53 15,10-18 15-15,6-9-123 16,0-7-272-16,-6-3-92 16,-7 1 37-16,-8 2 483 15,-7 2 84-15,-8 9 398 16,-3 3 14-16,-3 7-36 0,0 4 8 16,0 4-154-16,-3 5-60 15,1 0-68-15,1 0-62 16,1 8-33-16,0 9 14 15,0 2 21-15,0 5 25 16,13 1-20-16,5 1 1 16,4 0-15-16,4 1-5 15,-3-1-11-15,-1 1-10 16,-3-4-1-16,-8-1-5 16,-6-4 0-16,-5-1-1 15,0-2-13-15,-12-1-34 16,-13-5-55-16,-18-9-72 15,1 0-161-15,3-12-505 0</inkml:trace>
  <inkml:trace contextRef="#ctx0" brushRef="#br0" timeOffset="281053.5049">20951 7620 1502 0,'0'0'254'0,"0"0"9"16,94-62-123-16,-36 35-88 15,8 0-39-15,22-3-13 16,-17 8-351-16,-17 2-1074 0</inkml:trace>
  <inkml:trace contextRef="#ctx0" brushRef="#br0" timeOffset="282386.3626">21818 7487 1463 0,'0'0'232'15,"0"0"41"-15,0 0-78 16,0 0-62-16,0 0-14 16,0 0-32-16,0 0-39 15,-5-35-27-15,-16 52-21 16,-7 6 0-16,-5 7 1 16,0 4 8-16,4 0-9 15,4-3 1-15,11-3 7 16,3-3-8-16,7-4 0 0,4-1 1 15,0-3 10 1,10-3-2-16,7 1 2 0,4-2 9 16,1-2-5-16,5-4-3 15,2-2-5-15,1-2-5 16,0-3 5-16,-3 0-7 16,-4 0-19-16,-6 0-102 15,-9-1-73-15,-5-1-178 16,-3 1-522-16</inkml:trace>
  <inkml:trace contextRef="#ctx0" brushRef="#br0" timeOffset="282689.3984">21525 7983 1196 0,'0'0'207'0,"0"0"-21"15,0 0-42-15,0 0 4 16,0 0-22-16,0 0-19 16,0 0 39-16,70 16-19 15,-30-9-5-15,5-5-27 0,0 1-41 16,0-1-33-1,-6 0-12-15,-8-2-9 0,-6 5-15 16,-11-5-118-16,-8 3-118 16,-6-3-567-16</inkml:trace>
  <inkml:trace contextRef="#ctx0" brushRef="#br0" timeOffset="283254.2538">22114 7466 1352 0,'0'0'315'0,"0"0"14"16,0 0-48-16,0 0-54 15,0 0-77-15,0 0-84 16,0 0-53-16,-37 23-7 16,15 8 11-16,-3 5 5 15,1 3-9-15,7-2-7 0,1 2-5 16,4-4-1 0,3-3-15-16,2-4-99 0,-2-2-93 15,4-8-285-15,0-12-293 0</inkml:trace>
  <inkml:trace contextRef="#ctx0" brushRef="#br0" timeOffset="283445.3269">21912 7515 1597 0,'0'0'376'0,"0"0"-130"15,0 0-138-15,0 0-51 16,0 0 8-16,0 0 20 0,0 0-32 15,102 87-27 1,-76-58-26-16,-2 1-45 0,4-2-150 16,-6-7-325-1,-4-10-718-15</inkml:trace>
  <inkml:trace contextRef="#ctx0" brushRef="#br0" timeOffset="290130.2701">22381 7349 1380 0,'0'0'371'0,"0"0"-65"16,0 0-107-16,0 0-97 16,0 0-56-16,0 0-9 15,37 87 30-15,-23-28-22 16,1 5-26-16,-1 1-7 16,0-6-12-16,7 7-73 15,-4-19-207-15,-3-14-602 0</inkml:trace>
  <inkml:trace contextRef="#ctx0" brushRef="#br0" timeOffset="290275.1737">22634 7563 1565 0,'0'0'280'0,"0"0"-71"0,0 0-114 15,0 0-95-15,0 0-6 16,0 0-248-16,0 0-440 0</inkml:trace>
  <inkml:trace contextRef="#ctx0" brushRef="#br0" timeOffset="290505.0239">22722 7367 1735 0,'0'0'330'0,"0"0"-80"15,0 0-72-15,0 0-73 16,0 0-47-16,0 0-34 0,80-28-6 16,-54 53-3-1,2 9-8-15,0 7-1 0,-5 3-5 16,-4 0-1-16,-7-1-44 16,-6-7-123-16,-6-2-113 15,-6-8-369-15,-9-10-690 0</inkml:trace>
  <inkml:trace contextRef="#ctx0" brushRef="#br0" timeOffset="290641.2139">22792 7589 1565 0,'0'0'321'0,"0"0"-86"0,0 0-135 16,0 0-73-16,0 0-19 15,101-81-8-15,-55 63-168 16,-4 2-509-16</inkml:trace>
  <inkml:trace contextRef="#ctx0" brushRef="#br0" timeOffset="291020.5009">23057 7285 880 0,'0'0'890'0,"0"0"-678"16,0 0-35-16,0 0-95 15,0 0-41-15,0 0-23 0,0 0-8 16,76-25-4 0,-59 44-5-16,-7 4 0 0,-1 0 0 15,-7 1 0-15,-2-3 1 16,0-1-2-16,-4-7-2 16,-3-1 2-16,3-7-1 15,1 0 0-15,3-5 0 16,0 2 0-16,3-1-6 15,11 3 6-15,6 1 1 16,5 4 0-16,4 1 0 16,-2 4 1-16,1 0 0 15,-5 2-1-15,-6 1 0 16,-4-1 0-16,-10 0 0 16,-3 0 0-16,-7-2 1 15,-19 3 5-15,-5-2-6 0,-19-6-30 16,10-6-160-16,6-3-362 0</inkml:trace>
  <inkml:trace contextRef="#ctx0" brushRef="#br0" timeOffset="291268.3635">23414 7233 692 0,'0'0'1158'15,"0"0"-869"-15,0 0-82 16,0 0-88-16,0 0-52 0,0 0-51 15,0 0 12 1,8 62 5-16,9-36-5 16,6 0-5-16,7 1 5 15,8-3 8-15,-1 2-14 16,-2-1-14-16,-6-3-8 0,-9 2 0 16,-13-4-16-16,-7 1-51 15,-11 1-61-15,-45-1-53 16,2-5-122-16,-1-8-408 0</inkml:trace>
  <inkml:trace contextRef="#ctx0" brushRef="#br0" timeOffset="291389.6321">23326 7250 1536 0,'0'0'234'16,"0"0"-44"-16,70-84-120 0,-31 55-45 15,24 4-25-15,-10 6-42 16,-7 7-320-16</inkml:trace>
  <inkml:trace contextRef="#ctx0" brushRef="#br0" timeOffset="291657.3057">23552 6695 1857 0,'0'0'283'16,"0"0"-67"-16,0 0-66 16,156-18-38-16,-55 52-28 0,-1 12-19 15,-2 32-27-15,-22 12-17 16,-28 8-9-16,-9 19-12 16,-35-9 0-16,-7-6 1 15,-37-5-1-15,-21-5 0 16,-26-4-15-16,-29 3-64 15,16-26-149-15,-1-12-526 0</inkml:trace>
  <inkml:trace contextRef="#ctx0" brushRef="#br0" timeOffset="294316.5359">22595 8323 802 0,'92'-20'0'0,"7"2"-363"16,-45 9 257-16,-20 3 72 0</inkml:trace>
  <inkml:trace contextRef="#ctx0" brushRef="#br0" timeOffset="295971.0104">20857 9006 939 0,'0'0'147'0,"0"0"12"16,0 0 52-16,0 0-33 16,0 0-35-16,0 0-36 15,-90-45-13-15,58 48-21 16,-4 11-19-16,2 11 7 16,4 6-20-16,5 4-20 15,13 3-2-15,8 2 5 16,4 2-1-16,21 4-3 15,11 4 12-15,6 4 4 16,6 6 2-16,2 2-8 0,-3 3-9 16,-3-1-9-1,-10 3-6-15,-9-1-6 0,-10-3 8 16,-11 2 8-16,-2-6-3 16,-20-2 5-16,-10-8 9 15,-5-5 6-15,-4-8 4 16,-3-7-12-16,-2-10-1 15,3-4-3-15,-2-9-9 16,6-3-11-16,5-2 7 16,7-1-8-16,9 0-21 15,8 0-92-15,10-3-90 16,0-4-169-16,0-8-499 0</inkml:trace>
  <inkml:trace contextRef="#ctx0" brushRef="#br0" timeOffset="298342.1092">20594 10493 1385 0,'0'0'283'16,"0"0"-84"-16,0 0-9 15,0 0-64-15,0 0-57 16,0 0-31-16,0 0-25 0,33-4-12 16,-1-5-2-1,10-1-24-15,33-13-112 0,-7 4-254 16,-6-1-756-16</inkml:trace>
  <inkml:trace contextRef="#ctx0" brushRef="#br0" timeOffset="298807.4118">21111 10311 1864 0,'0'0'217'16,"0"0"-164"-16,0 0-43 16,0 0 12-16,-62 95-13 15,64-69-8-15,19 1 5 16,3-5-4-16,4-1-1 0,1-9 6 15,-1-7-6-15,-1-5-1 16,-4-4-1-16,-2-18 0 16,-4-5 0-16,-4-7 1 15,-2-2 0-15,-2-2 49 16,1 4 24-16,0 2 7 16,4 5-17-16,2 5-14 15,1 6-11-15,4 4-18 16,1 7-12-16,0 2-8 15,-2 3 0-15,-1 0 0 16,-5 14 0-16,-4 4-1 16,-9 3 1-16,-1 4 0 15,-3 1 0-15,-18 3 1 16,-7-3 5-16,-5-6-5 0,-4-3 5 16,-3-9 4-16,1-8-2 15,0 0-7-15,3-5 5 16,5-8-6-16,6-2-2 15,5 1-17-15,7 0-54 16,10-11-79-16,3 4-149 16,0-3-633-16</inkml:trace>
  <inkml:trace contextRef="#ctx0" brushRef="#br0" timeOffset="299594.8071">20806 8635 1001 0,'0'0'499'0,"0"0"-384"16,0 0 79-16,0 0 7 16,-88-22-94-16,75 32-66 15,-1 14-23-15,7 8 5 16,4 5-6-16,3 3-6 15,0-2-5-15,10-1 3 0,10-5-9 16,-1-9 6 0,2-6-4-16,0-10-1 0,-3-7 0 15,0-4 0-15,-2-19 5 16,1-7-6-16,-4-7 1 16,0-1 5-16,0 0 10 15,-1 3 15-15,4 4-1 16,2 6-2-16,1 8-13 15,2 5-6-15,3 7-8 16,1 3 9-16,0 2-9 16,-3 2 0-16,-2 13-1 15,-5 2 0-15,-4 2 0 16,-7 0 0-16,-4-1 0 16,0 0 1-16,-6-4 0 0,-13-3 8 15,-6-4 9-15,-7-3-4 16,-7-4-3-16,-3 0-5 15,-5-6-5-15,3-6 0 16,1-3 1-16,4-2-2 16,7 5-6-16,6 2-46 15,7 6-22-15,11 4-81 16,6 5-344-16,2 7-576 0</inkml:trace>
  <inkml:trace contextRef="#ctx0" brushRef="#br0" timeOffset="306439.9613">21500 9056 1592 0,'0'0'173'0,"0"0"-47"16,0 0 72-16,0 0-67 16,0 0-65-16,0 0-39 15,-16-3-14-15,20 20 2 16,6 12 45-16,1 4-4 16,-2 6 2-16,0 1-24 15,-3 6-13-15,-2 0-9 16,-4 4-11-16,0 0 1 0,0 0-2 15,0-5-11 1,-7-8-92-16,1-7-70 16,-4-14-114-16,6-9-243 15,0-7-51-15</inkml:trace>
  <inkml:trace contextRef="#ctx0" brushRef="#br0" timeOffset="306697.1915">21507 9011 1175 0,'0'0'192'16,"0"0"-5"-16,0 0-53 16,0 0 2-16,84-64-35 15,-45 56 10-15,3 5-54 16,-2 3-24-16,-7 0-23 16,-4 6-9-16,-11 8 0 0,-6 2 8 15,-10 2-9-15,-2 0 1 16,-14 3 0-16,-13 1 5 15,-7-3 1-15,-5 1-7 16,0-4 0-16,1-5-26 16,1-9-113-16,10 0-113 15,10-2-357-15</inkml:trace>
  <inkml:trace contextRef="#ctx0" brushRef="#br0" timeOffset="307539.583">22052 9165 212 0,'0'0'701'0,"0"0"-475"0,0 0 36 15,0 0-14-15,0 0-43 16,0 0-42-16,0 0-58 16,-64-51-33-16,46 50-1 15,0 1-9-15,-2 0-10 16,1 1-9-16,1 11-23 15,-1 5-10-15,5 4-1 16,1 3-8-16,4 3 0 16,3 2 0-16,6 0 5 0,0-3-6 15,2-1 0-15,13-6 1 16,0-2-1-16,4-5 1 16,0-4 0-16,2-7 8 15,-1-1-7-15,1-8-2 16,1-12-2-16,-4-6-8 15,1-8-5-15,-4-8 3 16,-8-3-1-16,-4-4 11 16,-3-4 1-16,0 0 0 15,-7-3 0-15,-8 5 1 16,3 4 0-16,-1 8 0 16,4 12 0-16,3 10 41 15,1 8 4-15,4 6 1 16,1 3-27-16,0 0-14 15,0 0-5-15,0 16-7 0,3 5 7 16,6 9 6-16,1 4 5 16,3 5 4-16,0 2-1 15,1 0-8-15,-3 0-5 16,-1 0 0-16,1-3 0 16,-5 0 0-16,0-2 0 15,-3-5-1-15,0-4 0 16,-2-4 0-16,0-5-59 15,4-8-88-15,-4-6-127 16,1-4-595-16</inkml:trace>
  <inkml:trace contextRef="#ctx0" brushRef="#br0" timeOffset="308120.4683">22414 8949 1370 0,'0'0'305'0,"0"0"10"16,0 0-132-16,0 0-78 16,0 0-32-16,0 0-19 15,0 0 12-15,-6 51 21 16,5-20-28-16,-1 3-21 16,2 5 5-16,0 0-22 15,0-3-15-15,0-2-5 16,5-3 9-16,-1-2-9 15,0-8-1-15,0-4 1 16,-3-6-1-16,-1-7 0 16,0-4-6-16,0 0 6 15,0-12 0-15,-7-12 1 16,-8-9-1-16,0-11-1 16,-4-7 1-16,4-4 0 0,-2 1 1 15,5 1 0-15,5 7 6 16,3 6-7-16,4 6 6 15,0 4 3-15,2 5-2 16,10 2-5-16,3 3-1 16,6 1 0-16,3 4-1 15,3 0 1-15,-2 4-1 16,3 2-7-16,-6 6-50 16,-2 3-85-16,-11 8-85 15,-3 9-240-15,-6-1-245 0</inkml:trace>
  <inkml:trace contextRef="#ctx0" brushRef="#br0" timeOffset="308456.0497">22240 9072 942 0,'0'0'596'0,"0"0"-406"16,0 0 26-16,0 0-49 15,0 0-50-15,0 0-8 16,0 0 11-16,78-16-32 15,-43 5-34-15,2 0-32 16,-1 1-12-16,-1 1-10 16,6 0-73-16,-10 1-180 15,-5 2-568-15</inkml:trace>
  <inkml:trace contextRef="#ctx0" brushRef="#br0" timeOffset="310277.5094">23211 8903 1084 0,'0'0'293'0,"0"0"-23"0,0 0 19 15,0 0-77-15,0 0-72 16,0 0-22-16,-93-55-15 16,65 55-27-16,-2 0-14 15,0 2-18-15,4 12-16 16,0 3-15-16,7 5-4 15,4 2-8-15,7-1 8 16,7 1-8-16,1-1-1 16,3-3-2-16,13-5 1 15,0-7-17-15,7-5-12 0,4-3-11 16,1-9 18 0,2-15 13-16,-3-8-6 0,-8-10 15 15,-4-5 0 1,-7-7 0-16,-7-6 1 0,-1-2 1 15,0 1 23-15,0 12 3 16,-1 8 13-16,-5 15 18 16,4 13-1-16,-1 7-8 15,2 6-22-15,1 3-27 16,0 15-10-16,0 12 9 16,0 9 1-16,6 8 0 0,3 2 0 15,4 4-16 1,-1-4-68-16,7 9-101 0,-5-13-156 15,-4-13-470-15</inkml:trace>
  <inkml:trace contextRef="#ctx0" brushRef="#br0" timeOffset="310789.2194">23341 8765 1637 0,'0'0'251'15,"0"0"-69"-15,0 0-76 16,0 0-64-16,0 0 3 16,0 0-19-16,0 0-6 15,86 27 2-15,-78-8-3 0,-8 6 5 16,0 0 3-16,-6 0-8 16,-9 2-7-16,-5-7-5 15,5-3-1-15,2-6-5 16,5-6 2-16,5-5 9 15,3-5-12-15,0-19-11 16,8-10-33-16,11-8-3 16,5-5 14-16,0-2 20 15,1 0 12-15,-1 6 1 16,-3 2 0-16,-3 5 31 16,-3 8 21-16,-6 8 22 15,-3 9 21-15,-4 5-1 16,-2 6-33-16,0 0-19 15,0 0-23-15,-2 19-18 16,-9 10 5-16,-5 12 9 16,1 4 0-16,1 6 0 15,9-2-6-15,5-3 4 0,0-7-1 16,5-6-6-16,12-8-4 16,4-6 5-16,-1-9-1 15,2-3 1-15,2-7 0 16,1 0-7-16,-1-8-40 15,1-13-54-15,-5 3-213 16,-13 2-602-16</inkml:trace>
  <inkml:trace contextRef="#ctx0" brushRef="#br0" timeOffset="311682.8317">22544 9893 1392 0,'0'0'308'16,"0"0"-95"-16,0 0-40 0,0 0-58 15,0 0-60-15,0 0-28 16,105-68-16-16,-75 56-5 15,0 2-6-15,-4 1-33 16,1 1-110-16,-8 4-210 16,-7-1-366-16</inkml:trace>
  <inkml:trace contextRef="#ctx0" brushRef="#br0" timeOffset="311877.2769">22568 10011 398 0,'0'0'1136'0,"0"0"-918"0,0 0 2 16,0 0-71-16,0 0-43 15,0 0-39-15,0 0-5 16,97-11-16-16,-45-2-31 16,1-1-15-16,10-8-92 15,-13 7-288-15,-14-2-1068 0</inkml:trace>
  <inkml:trace contextRef="#ctx0" brushRef="#br0" timeOffset="315848.0656">23749 9316 1587 0,'0'0'327'0,"0"0"-100"16,0 0-5-16,0 0-38 15,0 0-81-15,0 0-64 16,0 0-20-16,0 1-10 15,8 29 18-15,-2 8 25 16,7 5-7-16,-4 3-20 16,-1-2-13-16,-2-3-6 15,-2-3-6-15,-1-1-1 0,-3 11-78 16,0-7-197 0,0-7-616-16</inkml:trace>
  <inkml:trace contextRef="#ctx0" brushRef="#br0" timeOffset="318294.3683">7276 14004 603 0,'0'0'374'16,"0"0"-267"-16,93-46 13 0,-44 27 54 15,-4-1 6-15,-5 3-46 16,-9 6-41-16,-13 3-31 16,-8 5-21-16,-10 3 45 15,-5 0 52-15,-25 14-42 16,-27 13-42-16,-30 12-6 16,-23 12 14-16,6-3-3 15,28-9 12-15,29-12-2 16,28-12-20-16,4 1-28 15,8-1-15-15,7 4-6 16,7-4 1-16,29-1-1 16,23 1 2-16,6-6-1 0,5-1 1 15,2-7-2-15,-17-1 6 16,1 0-6-16,-15 0 0 16,-16 0 0-16,-10 0-8 15,-14 0 7-15,-1 3-1 16,-7 8 1-16,-19 5 0 15,-12 4 1-15,-4 8 0 16,-3 1 0-16,2 1 0 16,10-1 8-16,8 0-2 15,11-4-5-15,9-4 5 16,5-2-6-16,5-5 0 16,20-3-1-16,10-5 1 15,13-6 6-15,13 0 2 0,6-3-7 16,0-11-1-1,0 0-10-15,14-12-109 0,-17 4-123 16,-16 0-416-16</inkml:trace>
  <inkml:trace contextRef="#ctx0" brushRef="#br0" timeOffset="319720.8301">8007 13815 1603 0,'0'0'316'15,"0"0"-105"-15,0 0-112 0,0 0-65 16,0 0 18-16,9 111 31 15,4-59-21-15,4 2-26 16,-2-3-25-16,1-4-9 16,1-2-1-16,-3-5-1 15,0-4-79-15,-8-12-99 16,0-8-376-16,-6-13-186 0</inkml:trace>
  <inkml:trace contextRef="#ctx0" brushRef="#br0" timeOffset="319931.0996">8025 13786 1121 0,'-6'-73'236'16,"6"11"-15"-16,0 32 65 16,10 1-67-16,11 2-92 0,7-1-68 15,5 13-19-15,2 11 2 16,-1 4-10-16,-4 11-8 16,-9 19-15-16,-11 12 0 15,-10 10 14-15,-9 8-6 16,-22 6-8-16,-9-3-2 15,-5 1-7-15,-1-9-59 16,-4-5-102-16,10-16-312 16,15-17-678-16</inkml:trace>
  <inkml:trace contextRef="#ctx0" brushRef="#br0" timeOffset="320151.7139">8376 13614 1810 0,'0'0'266'0,"0"0"-86"0,0 0-36 16,0 0-40-16,-54 132 19 15,33-62-14-15,5-3-16 16,10-9-26-16,6-15-19 16,0 6-33-16,19 7-14 15,9-5-1-15,9-3-23 16,22-7-120-16,-10-15-203 15,-9-15-648-15</inkml:trace>
  <inkml:trace contextRef="#ctx0" brushRef="#br0" timeOffset="320643.8376">8640 13805 1829 0,'0'0'213'0,"0"0"-51"15,0 0-51-15,0 0-52 16,0 0-19-16,0 0-14 16,0 0 2-16,74 3-1 15,-70 11-10-15,-2-2-8 16,-1 3 0-16,-1-5-7 16,0-1-1-16,0-3 5 15,0-2-5-15,0-2 8 16,0-2 9-16,0 0-11 0,0 0-7 15,0 0-10-15,0 0-47 16,0 0-1-16,0-4-5 16,0-3-1-16,0-4 37 15,0-3 12-15,0-5 15 16,0-1 0-16,0-6 0 16,0-1 1-16,0-1 22 15,5 0 23-15,-2 4 0 16,2 3 30-16,1 5 3 15,-5 7 10-15,-1 4-7 16,0 5-23-16,0 3-26 16,0 23-21-16,-12 23-3 15,0 6 9-15,-4 10 5 0,0 2-6 16,3-12-6 0,1 2-5-16,2-5-6 0,4-6 0 15,0-8-49-15,0-6-103 16,0-8-190-16,-3-16-469 0</inkml:trace>
  <inkml:trace contextRef="#ctx0" brushRef="#br0" timeOffset="320836.8895">8536 13746 1800 0,'0'0'347'0,"0"0"-180"16,0 0-57-16,0 0-27 15,105 50 54-15,-44-16-42 0,6 4-44 16,2 2-30-16,-10-1-9 16,-8 1-12-16,-5 9-41 15,-14-11-212-15,-17-9-457 16</inkml:trace>
  <inkml:trace contextRef="#ctx0" brushRef="#br0" timeOffset="321072.0322">8825 13339 1881 0,'0'0'234'0,"0"0"-92"16,0 0-7-16,150 19-20 0,-69 20 3 16,13 26-21-16,-18 24-42 15,-27 10-16-15,-13 13-11 16,-32-8-13-16,-4-26-6 15,-15-18-7-15,-4-19-2 16,2-10 0-16,-3 2-38 16,-12-2-45-16,4-6-159 15,3-17-352-15</inkml:trace>
  <inkml:trace contextRef="#ctx0" brushRef="#br0" timeOffset="321256.5984">9466 13776 2275 0,'0'0'250'0,"0"0"-189"15,0 0-19-15,0 0-20 16,0 0-14-16,107-26-8 16,-74 22-36-16,1-2-151 15,-8 3-291-15,-14-1-790 0</inkml:trace>
  <inkml:trace contextRef="#ctx0" brushRef="#br0" timeOffset="321419.565">9526 14009 1119 0,'0'0'1079'0,"0"0"-971"15,0 0-73-15,0 0 16 0,108-20 50 16,-48 1-69-16,1-5-32 15,12-26-59-15,-19 8-248 16,-12-2-944-16</inkml:trace>
  <inkml:trace contextRef="#ctx0" brushRef="#br0" timeOffset="321644.4758">9994 13459 2223 0,'0'0'255'16,"0"0"-52"-16,0 0-59 16,0 0-32-16,0 0-53 0,0 0 42 15,52 83 21-15,-20-40-26 16,3 6-20-16,1 4-24 16,-3 4-29-16,1 12-13 15,-7 14-10-15,-24 16-103 16,-3-15-220-16,-16-21-675 0</inkml:trace>
  <inkml:trace contextRef="#ctx0" brushRef="#br0" timeOffset="322544.9871">6378 13941 1676 0,'0'0'212'15,"0"0"-53"-15,0 0-75 16,0 0-62-16,47 77 62 16,8 14 32-16,15 36 14 15,4 16-44-15,-7 0-17 16,-8-14-13-16,-14-14-17 16,-7-6-30-16,-11-22-9 15,-6-18 0-15,-8-27 0 16,-4-12-1-16,0-4-20 15,-1-2-111-15,-8-23-73 0,-3-1-116 16,-17-20-418-16</inkml:trace>
  <inkml:trace contextRef="#ctx0" brushRef="#br0" timeOffset="323363.1932">6442 13859 1901 0,'0'0'219'0,"151"-66"-169"16,-6 16-30-16,37-4 22 15,10 5 35-15,-5 4-14 16,-4 6-6-16,7 0 1 16,6 1-6-16,6 6-6 15,-2 1-13-15,-5 4-17 0,-4 2-4 16,-13 2-5-16,-10-2-7 15,-10 3 9-15,-11-1-4 16,-8-2-5-16,-7 0 0 16,-13 0 1-16,-4 0 8 15,-14 1-3-15,-7 2 4 16,-16 3-4-16,-19 6 0 16,-15 4-4-16,-7 3-1 15,3 1 0-15,-1 4 9 16,0 1-10-16,-6 0 0 0,-8 12 1 15,-1 10 5-15,-2 7 3 16,-1 12 0-16,6 19 6 16,1 20 7-16,5 25 14 15,-1 11-14-15,-3 4-16 16,0-6 0-16,-4-14-5 16,2-7 0-16,-2-18 0 15,-4-21 0-15,-3-10 6 16,0-11-5-16,1 2-1 15,1-1 0-15,-2-3 0 16,-5-11 8-16,-7-8-9 16,-3-6 0-16,-3-3 1 15,0 0 0-15,-8-1 0 0,-15 3 11 16,-16 2-11-16,-27 5 5 16,-36 0-5-16,-42 8 1 15,-35 5-1-15,-22 3 7 16,-20 4-8-16,-10 1 0 15,-18 6-1-15,-18 2 0 16,-8 9 1-16,-1 4 0 16,10 4-2-16,22-2-5 15,25-3 7-15,37-4 0 16,34-10 1-16,41-7 0 16,31-11 13-16,25-6-5 15,12-4 15-15,-1-4-8 16,-3 3-7-16,1-4-7 15,8-3 7-15,5-3-3 16,7 0-5-16,7 0 5 0,3 0 9 16,6 0 16-16,3 0-6 15,3 0-14-15,0 0-11 16,0 0-31-16,11 11-120 16,8 2-237-16,-3-3-809 0</inkml:trace>
  <inkml:trace contextRef="#ctx0" brushRef="#br0" timeOffset="324926.5559">20280 8881 373 0,'0'0'0'0,"0"0"-219"0</inkml:trace>
  <inkml:trace contextRef="#ctx0" brushRef="#br0" timeOffset="325286.0657">20280 8881 91 0,'-66'12'242'0,"59"-12"-149"16,-2 0-66-16,-4 0-17 15,0-2-4-15,0 0 1 16,-2-1 39-16,3 0 83 16,3 0 17-16,5 1-2 15,1-1 34-15,3 3-39 16,0 0-51-16,0 0-57 16,1 15-5-16,11 10 110 0,0 13-12 15,7 24 10-15,3 29-21 16,3 40-10-16,5 14-23 15,-2 5-8 1,2-6-17-16,-2-21-12 0,-1 0-8 16,0-7-15-16,-6-5-4 15,-3-4 0-15,-5-3-14 16,-2-3 9-16,-1-4-10 16,-6-17 1-16,1-19-2 15,-4-16 1-15,2-6-1 16,-1 4-1-16,-1-1-48 15,-1-5-63-15,0-14-186 16,0-20-385-16</inkml:trace>
  <inkml:trace contextRef="#ctx0" brushRef="#br0" timeOffset="327540.0202">20155 8761 529 0,'0'0'384'0,"0"0"-290"16,0 0-70-16,0 0 56 15,0 0 28-15,0 0 1 16,68-79-37-16,-45 62 4 16,5-1 7-16,5-3-9 15,7-2 2-15,6-1 1 16,6-1-24-16,3 2-8 16,4-2-10-16,-3 6-13 15,-5 4-10-15,-2 2 3 0,-1 3-9 16,0 0-6-16,3 1 2 15,5-2 9-15,7-5-3 16,15-5 3-16,23-5 6 16,18-2 4-16,8 3-5 15,-8 5-4-15,-10 7-11 16,-13 6 0-16,-14 1 1 16,-18 3-1-16,-11 1-1 15,-6-3 1-15,21-2 0 16,22-9-1-16,23-7 1 15,7-5 1-15,-9 1 5 16,-20 5-6-16,-26 5 1 16,-16 8-2-16,-6 1 1 15,8 0-1-15,2 1-1 0,4 0 1 16,-2 2 0-16,-3-1-1 16,2-1 2-16,1-1-2 15,1-2 1-15,0 4 0 16,4 0 0-16,-2-1 0 15,-1 6 0-15,-5 1 0 16,-4 0 0-16,-4 0 1 16,-6 3-1-16,-4 2 0 15,-3-2 0-15,1 0 0 16,1-3-1-16,0 0 1 16,1 0 2-16,1-3-2 15,0-5 0-15,-3 2 0 16,-2 0 0-16,-4-2 0 0,-7 2 0 15,-4 0 1-15,-7 2 0 16,-4 3 18-16,-1 0 11 16,-3 1-7-16,2 0-12 15,-2 0-11-15,3 4 0 16,0 14 0-16,4 9 0 16,-1 10 0-16,3 11 1 15,1 17 14-15,-2-1 6 16,-1 2 1-16,2 3 3 15,1-12-9-15,3 10 0 16,4-2 10-16,1-2-1 16,3 3 10-16,1-3-14 15,0 0-3-15,-3-2-9 0,-1-2 3 16,-5-1-1 0,-2-2 1-16,-1 2-6 0,-4 0 0 15,-3 1 3-15,-1 3-1 16,-2-2-7-16,0-1 9 15,0-1-1-15,0-7-3 16,0-4 1-16,0-5 4 16,3-3-2-16,3-3-8 15,1-3 6-15,0-1 2 16,2 1-2-16,-1 0 1 16,1 1-7-16,-2 0 1 15,1 4 4-15,-2 1-6 16,1 0 2-16,-4 2-1 15,0-2 0-15,-2-1 0 0,-1-4-1 16,0-2 0-16,0-6 0 16,-1-4 1-16,-2-8 0 15,1-4-1-15,1-5 0 16,-1-3 0-16,2-1 1 16,0-1 0-16,0 0 1 15,0 0 4-15,-1 0-5 16,-3 0 0-16,2 0 0 15,-2 0 6-15,-7 2-5 16,-8 0-1-16,-8 3 6 16,-10-1-6-16,-5 2 0 15,-9 1-1-15,-1 0 1 0,-3 3 0 16,-2-3-1-16,0 4 1 16,-2-3 0-16,-1 1-1 15,-4-1 1-15,-3 2-1 16,-5-1 0-16,-1 1 0 15,-1 0-1-15,0 1 1 16,3-2 0-16,-2 2-1 16,0-1 1-16,-2 0-1 15,-1 3 1-15,2 1 0 16,-3 2 2-16,1 2-1 16,5 1-1-16,2-1 1 15,5-2 0-15,4 1 0 16,2-3-1-16,3 0 0 15,0 0-1-15,0-1 0 0,-4 1 1 16,1 1-1-16,0 1 0 16,-3 1 1-16,-3-1-1 15,0 1 1-15,0-3 0 16,1 1 1-16,2-1 0 16,2-2 0-16,3 0 0 15,2-1 0-15,3 0 0 16,1 1 0-16,0-1 0 15,0 2 0-15,4-3 0 16,1 1 0-16,0-2-1 16,5 0 0-16,-1 0 0 15,5-3 0-15,0 0 0 16,1 0 0-16,-1-1 0 0,-1 1-2 16,0 0 1-16,0-1 0 15,1 2 1-15,3-3-1 16,-1-2 1-16,1 0 0 15,1-2 0-15,1 1 1 16,0-1 5-16,1 0-6 16,0 0 0-16,2 0 0 15,-1 0 1-15,3 0 0 16,-1 3-1-16,0 0 2 16,2 2-1-16,-1 2-1 15,-1 3 1-15,2-1 0 16,1-1 1-16,3 1-1 15,5-1 6-15,1 0 2 0,4-4 6 16,4 0 0 0,2-1-3-16,1-2 0 0,4-1 0 15,0 0 6 1,0 0 1-16,0 0 2 0,0 0-9 16,0 0 0-16,0 0-4 15,0 0-8-15,0 0-1 16,0 1-29-16,4 5-103 15,22 0-93-15,-4-1-158 16,1-5-1162-16</inkml:trace>
  <inkml:trace contextRef="#ctx0" brushRef="#br0" timeOffset="331874.4373">21082 14901 1780 0,'0'0'177'15,"0"0"-137"-15,0 0-29 16,0 0 12-16,0 0-14 16,0 0-9-16,-22 0-10 15,19 25-1-15,-2 14 11 16,1 8 0-16,-2 20-34 16,-4 19-94-16,-2 18-85 0,-3-14-166 15,1-17-681-15</inkml:trace>
  <inkml:trace contextRef="#ctx0" brushRef="#br0" timeOffset="332048.6008">20892 15950 1113 0,'0'0'201'16,"0"0"-69"-16,0 0 34 15,0 0-82-15,0 0-47 16,19 73-26-16,-18-43-11 15,-1 4-42-15,0 13-134 16,-4-7-164-16,-5-5-472 0</inkml:trace>
  <inkml:trace contextRef="#ctx0" brushRef="#br0" timeOffset="332211.21">20878 16487 1187 0,'0'0'235'0,"0"0"-170"15,0 0-14-15,0 0-16 16,0 0-19-16,0 0-10 16,0 0-6-16,0 62-52 15,0-37-76-15,0-4-140 16,-4-1-278-16</inkml:trace>
  <inkml:trace contextRef="#ctx0" brushRef="#br0" timeOffset="332368.8079">20851 16802 1121 0,'0'0'230'0,"0"0"-157"15,0 0-33-15,0 0-25 16,0 0-14-16,0 0-1 16,0 0-99-16,0 34-104 15,0-25-387-15</inkml:trace>
  <inkml:trace contextRef="#ctx0" brushRef="#br0" timeOffset="332523.4703">20854 16908 1045 0,'0'0'722'0,"0"0"-623"16,0 0-62-16,0 0-36 15,0 0-1-15,0 0-106 16,0 0-216-16,4-5-368 0</inkml:trace>
  <inkml:trace contextRef="#ctx0" brushRef="#br0" timeOffset="334366.1851">20540 17082 1532 0,'0'0'252'15,"0"0"-173"-15,0 0-12 16,0 0 17-16,0 0-10 16,-13 106-31-16,9-65-21 15,0 0-4-15,2-1-17 16,2-6 9-16,0-4-10 16,3-1-84-16,8-12-206 0,2-10-295 0</inkml:trace>
  <inkml:trace contextRef="#ctx0" brushRef="#br0" timeOffset="334504.2049">20659 17330 1445 0,'0'0'399'0,"0"0"-280"16,0 0-33-16,0 0-71 16,0 0-15-16,0 0-155 15,0 0-76-15,12 31-173 0</inkml:trace>
  <inkml:trace contextRef="#ctx0" brushRef="#br0" timeOffset="334770.6737">20709 17098 1659 0,'0'0'307'16,"0"0"-180"-16,0 0-10 15,0 0-51-15,0 0-30 16,0 0-16-16,87 8 10 16,-68 21 10-16,1 5-6 15,-4 5 0-15,-1 2-16 16,-3 0-7-16,-2-3-9 16,-4-3-2-16,-1-4-8 15,-2-6-87-15,-3-6-65 16,0-12-177-16,-2-5-247 0,-6-2-655 0</inkml:trace>
  <inkml:trace contextRef="#ctx0" brushRef="#br0" timeOffset="334905.3391">20817 17370 975 0,'0'0'344'16,"0"0"-98"-16,0 0 3 16,0 0-70-16,0 0-87 15,0 0-58-15,0 0-24 16,37-57-10-16,5 41-92 15,-6 1-213-15,-7 3-312 0</inkml:trace>
  <inkml:trace contextRef="#ctx0" brushRef="#br0" timeOffset="335198.7973">21015 17132 1614 0,'0'0'303'15,"0"0"-225"-15,0 0-17 16,0 0-36-16,0 0 2 16,0 0 7-16,0 0 1 15,47 85 6-15,-44-54-11 16,-3-5-8-16,0 2-4 16,0-5-9-16,-10-4-9 15,1-3 1-15,-1-9 11 0,4 0-6 16,2-7-6-16,2 0-30 15,2 0-12-15,0-5-19 16,3-6-39-16,12 0-89 16,5-11-74-16,1 4-139 15,-3-1-455-15</inkml:trace>
  <inkml:trace contextRef="#ctx0" brushRef="#br0" timeOffset="335431.6831">21183 17133 1177 0,'0'0'480'0,"0"0"-331"16,0 0 25-16,0 0-59 16,0 0-11-16,0 0-21 0,-13 94-27 15,13-70-5 1,6-2-7-16,6-1-5 0,3 1-21 16,-1 2-1-16,0-1-15 15,0-2 8-15,-2 1-8 16,-6 5-1-16,-3-6-1 15,-3 0-29-15,0-1-63 16,-27-6-42-16,0-8-129 16,0-6-292-16</inkml:trace>
  <inkml:trace contextRef="#ctx0" brushRef="#br0" timeOffset="335577.5142">21079 17178 1698 0,'0'0'331'0,"0"0"-247"16,0 0-28-16,124-102-29 16,-15 48-27-16,-14 9-102 15,-4-3-530-15</inkml:trace>
  <inkml:trace contextRef="#ctx0" brushRef="#br0" timeOffset="336535.957">22114 16247 1270 0,'0'0'366'0,"0"0"-118"15,0 0-15-15,0 0-109 16,0 0-59-16,0 0-41 16,0 0-23-16,0-6-1 0,0 6 0 15,3 6-44-15,2 8-21 16,4 5-74-16,1 16-132 15,-1-4-120-15,-1-2-540 0</inkml:trace>
  <inkml:trace contextRef="#ctx0" brushRef="#br0" timeOffset="336691.8149">22183 16562 867 0,'0'0'553'0,"0"0"-431"16,0 0-11-16,0 0-66 15,0 0-23-15,0 0-13 16,0 0 2-16,0 53-11 16,3-24-83-16,3-5-188 0,-3-2-326 15</inkml:trace>
  <inkml:trace contextRef="#ctx0" brushRef="#br0" timeOffset="336829.9391">22217 16875 1367 0,'0'0'229'16,"0"0"-131"-16,0 0-94 16,0 0-4-16,0 0-156 15,0 0-153-15,0 0-871 0</inkml:trace>
  <inkml:trace contextRef="#ctx0" brushRef="#br0" timeOffset="337107.9275">22082 17285 1650 0,'0'0'341'16,"0"0"-234"-16,0 0 23 15,0 0-58-15,0 0-32 16,0 0-15-16,0 0 27 15,12 80-3-15,-4-46-6 16,0 0-20-16,-4-1-10 0,3-1-12 16,-3-4 9-16,2-6-10 15,-2-6-31-15,-2-5-76 16,4-11-67-16,-2 0-192 16,-2-2-223-16</inkml:trace>
  <inkml:trace contextRef="#ctx0" brushRef="#br0" timeOffset="337482.3792">22234 17490 1950 0,'0'0'281'0,"0"0"-194"15,0 0-48-15,0 0-39 0,0 0-9 16,0 0-135-16,0 0-167 16,-3-1-235-16</inkml:trace>
  <inkml:trace contextRef="#ctx0" brushRef="#br0" timeOffset="339545.7025">22377 17193 1724 0,'0'0'353'15,"0"0"-254"-15,0 0 1 0,0 0 1 16,0 0-48-16,41-73-32 16,-23 73-12-16,-1 3 3 15,1 16 6-15,-1 6-1 16,-1 6 6-16,-4 3-16 16,-2 2 1-16,-4-2-7 15,-1 2 1-15,-4-5-1 16,1-1-1-16,-2-6-44 15,0-5-51-15,0-7-56 16,0-5-176-16,0-7-304 0</inkml:trace>
  <inkml:trace contextRef="#ctx0" brushRef="#br0" timeOffset="339709.6436">22397 17413 1839 0,'0'0'300'16,"0"0"-229"-16,0 0-53 16,0 0-11-16,94-77-7 15,-26 51-47-15,-9 3-278 16,-11 6-457-16</inkml:trace>
  <inkml:trace contextRef="#ctx0" brushRef="#br0" timeOffset="340116.0649">22763 17190 1810 0,'0'0'342'0,"0"0"-255"16,0 0 19-16,0 0-33 16,0 0-30-16,0 0-21 15,0 0-10-15,86-67-11 16,-73 67-1-16,-7 17-1 15,-5 5 1-15,-1 6 0 16,0 3-5-16,-1 2-17 16,-7-4-12-16,-1-4-11 15,5-6 8-15,2-8 13 0,1-5 13 16,1-6 10 0,0 0 1-16,3 0 8 0,10-8 5 15,5-1 8-15,4-2 4 16,4-1 9-16,-3 5-7 15,-2 3-12-15,-1 2-14 16,-6 2-1-16,-4 0 0 16,-7 8 0-16,-3 7-7 15,0 2 6-15,-9 2 0 16,-5 1-18-16,-3-1-35 16,-3-12-54-16,3-4-112 15,7-3-312-15</inkml:trace>
  <inkml:trace contextRef="#ctx0" brushRef="#br0" timeOffset="340392.6004">23197 17033 1778 0,'0'0'257'15,"0"0"-183"-15,0 0 26 16,0 0-20-16,0 0-31 15,-14 83-14-15,27-67 10 16,-1-6-1-16,1 2-2 16,2 1-11-16,-1 1-4 0,-1 3-19 15,-5 3-7-15,-1 3 6 16,-7 1-7-16,0 1 0 16,-3 1-5-16,-12-1-47 15,-4-5-43-15,-16-12-34 16,7-3-157-16,0-5-460 0</inkml:trace>
  <inkml:trace contextRef="#ctx0" brushRef="#br0" timeOffset="340540.0392">23173 16886 1996 0,'0'0'266'16,"0"0"-169"-16,58-95-40 15,-39 33-57-15,-5 10-279 0,-14 2-1256 0</inkml:trace>
  <inkml:trace contextRef="#ctx0" brushRef="#br0" timeOffset="341128.9045">21029 15914 1425 0,'0'0'306'0,"0"0"-191"16,0 0 2-16,0 0 2 15,0 0-37-15,94-73-20 16,-42 42-23-16,10-4-5 16,7 1-9-16,6 0-9 15,-4 1-8-15,-3 7-8 16,-12 6-6-16,-13 7-72 16,-18 7-96-16,-20 6-166 0,-5 11-161 15,-10 3-175-15</inkml:trace>
  <inkml:trace contextRef="#ctx0" brushRef="#br0" timeOffset="341374.3929">21106 16172 1440 0,'0'0'211'15,"0"0"-154"-15,0 0 68 16,0 0 89-16,90-2-70 15,-39-10-53-15,11-5-26 16,20-9 1-16,17-11-33 0,-8 2-17 16,-8 2-7-16,-16 9-4 15,-18 7-5-15,-4 0-86 16,-6 5-56-16,-21 8-79 16,-24 5-125-16,-21 14-148 15,-9 3-417-15</inkml:trace>
  <inkml:trace contextRef="#ctx0" brushRef="#br0" timeOffset="341582.39">21205 16380 1079 0,'0'0'167'0,"0"0"-96"16,0 0 93-16,0 0-6 15,0 0 16-15,0 0-22 16,85 41-18-16,-36-46-50 0,9-9-22 15,9-6-14-15,2-1-31 16,1 1-11-16,-4 6-6 16,-8 2-48-16,-14 8-141 15,-15 4-144-15,-23 0-276 0</inkml:trace>
  <inkml:trace contextRef="#ctx0" brushRef="#br0" timeOffset="341808.493">21316 16636 781 0,'0'0'514'16,"0"0"-424"-16,0 0-45 0,0 0 99 15,0 0 98 1,0 0-26-16,126-10-121 0,-64-13-19 16,7-4-14-16,5-2-17 15,1 2-25-15,-5 2-12 16,-8 6-8-16,-12 5-60 15,-15 10-137-15,-18 4-128 16,-17 0-73-16,-11 11 45 16,-12 2-373-16</inkml:trace>
  <inkml:trace contextRef="#ctx0" brushRef="#br0" timeOffset="341990.6758">21660 16629 712 0,'0'0'225'15,"0"0"-11"-15,0 0 12 0,0 0-43 16,0 0-52-16,0 0 1 15,0 0 49-15,38 16-65 16,8-30-55-16,4-2-32 16,2-1-10-16,-3 2-10 15,-8 2-9-15,-4 4-20 16,-7 0-78-16,-5 4-149 16,-9 0-133-16,-8 3-397 0</inkml:trace>
  <inkml:trace contextRef="#ctx0" brushRef="#br0" timeOffset="342168.7524">21866 16738 1162 0,'0'0'296'0,"0"0"-207"16,0 0 148-16,99-28-60 15,-54 10-76-15,1-1-46 16,2-5-32-16,-3 2-16 15,10-14-7-15,-12 6-215 16,-7 0-454-16</inkml:trace>
  <inkml:trace contextRef="#ctx0" brushRef="#br0" timeOffset="344207.8029">21407 15777 1324 0,'0'0'200'15,"0"0"-145"-15,0 0 165 16,0 0 16-16,0 0-101 16,0 0-98-16,14-82-15 15,19 24 8-15,20-22 19 16,4 6 0-16,0 6 11 16,11 0-8-16,-13 21-7 15,11-5-15-15,7-4-11 16,-10 12-10-16,8-3-3 15,-5 4-5-15,-5 3 0 16,-6 5-1-16,-8 7-40 16,-7 6-55-16,-14 8-34 15,-16 7-81-15,-9 3-137 0,-1 4-181 16</inkml:trace>
  <inkml:trace contextRef="#ctx0" brushRef="#br0" timeOffset="344478.824">22006 14918 1612 0,'0'0'239'0,"0"0"-176"16,0 0 51-16,0 0-5 16,92-57-36-16,-47 45-17 15,5 4-3-15,0 6-16 0,-1 2-16 16,-4 0-12-1,-4 10-8-15,-8 10-1 0,-12 8-1 16,-6 4 1-16,-14 6-2 16,-1 3 1-16,-10 2 0 15,-12-4 0-15,-6 0-33 16,-7 0-61-16,4-10-125 16,5-10-331-16</inkml:trace>
  <inkml:trace contextRef="#ctx0" brushRef="#br0" timeOffset="345105.7907">22656 14546 523 0,'0'0'1267'0,"0"0"-980"15,0 0-70-15,0 0-97 0,0 0-80 16,0 0-33-16,0 0 22 15,13 122 27-15,2-65-17 16,-1 1-21-16,0 2-9 16,0-2-3-16,-5-4-6 15,0-9-5-15,-6-11-123 16,-3-23-124-16,-3-11-229 16,-10-1-38-16</inkml:trace>
  <inkml:trace contextRef="#ctx0" brushRef="#br0" timeOffset="345289.8872">22671 14523 821 0,'0'0'516'0,"0"0"-288"0,27-98-12 16,-8 70-8-16,6 10-93 15,5 10-50-15,3 8-22 16,-2 1-7-16,-2 18-14 16,-10 12-2-16,-6 8 3 15,-13 5-10-15,0 2-13 16,-16 4 0-16,-7-1-50 15,-16 0-133-15,9-11-296 16,4-17-479-16</inkml:trace>
  <inkml:trace contextRef="#ctx0" brushRef="#br0" timeOffset="345853.9218">22869 14447 1796 0,'0'0'226'15,"0"0"-104"-15,0 0-26 16,0 0-40-16,97-33-24 16,-59 33-15-16,-2 0 3 15,-3 11-6-15,-8 8-5 16,-9 3-8-16,-12 4 0 16,-4 2 1-16,-4 2-2 15,-15-2 0-15,-6-5-6 16,5-6-26-16,0-9-39 15,5-8 1-15,7-6 7 16,8-21-116-16,3-9 1 16,25-7 101-16,7-1 54 0,3 4 14 15,2 1 9-15,-5 7 44 16,-7 3 70-16,-6 6 9 16,-7 6-27-16,-5 6-7 15,-7 4 24-15,-1 7-31 16,-2 0-38-16,0 8-29 15,-8 13-15-15,-6 11 9 16,-1 10 15-16,0 1 13 16,4 3-1-16,5-5-8 15,5-7-17-15,1-8-3 16,0-8-2-16,3-8-5 0,7-8 10 16,6-2 5-16,3-11 2 15,3-14-9-15,0-8 1 16,-2-10-10-16,-6-4-10 15,-6-3-15-15,-8 6-8 16,0 9 11-16,-8 10 5 16,-11 11-21-16,-3 8-17 15,-1 6-30-15,1 0-39 16,6 17-56-16,7 0-131 16,6-3-248-16</inkml:trace>
  <inkml:trace contextRef="#ctx0" brushRef="#br0" timeOffset="346309.4149">23407 13984 1311 0,'0'0'265'0,"0"0"-45"16,0 0 67-16,0 0-177 15,0 0-82-15,0 0-22 16,0 0 27-16,11 92 8 15,1-46-13-15,3 0-2 16,-1 1-19-16,-1-4 0 16,-4-1-7-16,-2-9-7 15,-3-12-49-15,1-11 13 16,-4-10 30-16,2 0 13 16,1-22 1-16,2-6 1 15,3-3-2-15,1 1 12 0,2 6 23 16,2 4 5-16,2 9-19 15,4 6-9-15,2 5 0 16,1 0-3-16,3 5 1 16,-3 9 5-16,-3 5 1 15,-3 2 2-15,-4 2-3 16,-6 1 6-16,-7 1 26 16,0-2 5-16,-7 1-1 15,-11-4-3-15,-7-3-4 16,-7-3-9-16,-1-3-15 15,-2-7-18-15,0 0-2 16,-1-3 0-16,-14 4-107 16,8-1-202-16,2-3-752 0</inkml:trace>
  <inkml:trace contextRef="#ctx0" brushRef="#br0" timeOffset="352933.856">18836 7123 763 0,'0'0'91'16,"0"0"-71"-16,0 0 28 15,0 0 18-15,0 0-6 16,0 0-24-16,18-24-7 15,-5 24 23-15,6 0-2 16,3 1-12-16,3 5 29 16,6 3-9-16,5-1-2 15,7 1-6-15,4 0 2 16,6-1-13-16,7-1 1 16,4-4-16-16,3-2 5 15,5-1-2-15,-4 0-5 16,1-7 5-16,1-6 0 15,-4-1 0-15,-1 0-8 0,-1-3-1 16,-1 1-6-16,0-1 4 16,-2 0 4-16,-1 0 5 15,-1 0-3-15,-2-2-4 16,0 1-1-16,-2 0-8 16,-4-2 1-16,-1 3 1 15,-5-3 0-15,0 1 0 16,-9 0 1-16,1 0-3 15,-4-2 0-15,1 0 10 16,-4-2-3-16,-5 0-1 16,-1-1 3-16,-2 2 1 15,-6-2 0-15,0 2 6 16,-7 0 2-16,-4 0 7 0,0 1 1 16,-5-2-5-1,0-2-11-15,0 2-7 0,-12 0 0 16,-1-5-3-16,-4 2-2 15,1-1-1-15,-5 0 3 16,-1 2-3-16,-4-1 0 16,-3 2-5-16,-1 0 0 15,-1 2 8-15,-5-1-6 16,0 1-2-16,-1-2 5 16,0 2-5-16,2 2 7 15,1 3-3-15,-1 4-4 16,1 3 0-16,-2 0 0 0,-1 7-1 15,-3 0 0 1,-3 2-1-16,-2 1 1 0,-2 0-1 16,-2 0-8-16,1 5 9 15,-4 2-2-15,1 2 1 16,1 1-5-16,-4-1 5 16,0 2-1-16,-4 1-12 15,0 0 5-15,-3 0 1 16,-2-2 8-16,-1 0-1 15,0-2 1-15,1 0 0 16,4-2-1-16,0 1 1 16,3 0 6-16,-1 1-6 15,2 1 0-15,3-1 0 16,-2 1 0-16,3 3 0 0,2-3-2 16,4 3 1-16,3-2-1 15,6-2 1-15,1 2 1 16,2-1-1-16,2 2 0 15,-1-1 1-15,2 1 0 16,0 3 0-16,0 0 0 16,-3 5-1-16,0-1-1 15,-1 1 2-15,2-2-1 16,4 2 1-16,1-1-1 16,3 1 0-16,5-1 0 15,2 1-1-15,5 3 2 16,5 1 0-16,2 3-2 15,5 3 1-15,0 3 0 16,3 0 0-16,11 2 0 0,1-4 0 16,6 1 0-16,3 0-1 15,0-1 1-15,4-1 0 16,0 1 0-16,-2-2 1 16,2 0-1-16,0-2 1 15,1-2 0-15,-3-2 0 16,1-2 0-16,-3-2 0 15,-3-2 0-15,1 0 0 16,-2-2 0-16,-2-2 0 16,1-2 0-16,-2 0 0 15,0-2 1-15,3-2-1 16,0-2 1-16,3 0 6 16,4-1-6-16,3-2-1 15,1 0 1-15,1 0 2 16,3 2-2-16,-3 0 0 0,-4-1 0 15,-2 0 1-15,-3-2-1 16,-5 0 5-16,-3 0 5 16,-3 0-1-16,0 0 8 15,-3 0-5-15,0-4 11 16,-2 0-3-16,-1 1-3 16,-3 2-4-16,-2 0-6 15,1-2-2-15,-2 3 1 16,0 0 1-16,0 0-7 15,0 0 5-15,0 0-5 0,0 0 5 16,1 0 2 0,-1 0 3-16,2 0 1 0,0-4 5 15,2 0 4-15,1-2-5 16,2-1-6-16,0-1-2 16,1 1-7-16,2 0 10 15,-2 0-10-15,2-1 7 16,-2 2-7-16,0-1 5 15,0 0-4-15,-2 2-1 16,0 1 1-16,1-1-1 16,-1 2 0-16,-1 0 0 15,-1 0 0-15,-2 0 0 16,2 3-1-16,-2 0 0 16,-1 0 1-16,-1 0 0 15,0 0-1-15,0 0 0 0,0 0 0 16,0 0-11-16,0 0-34 15,0 0-63-15,0 6-45 16,-7 12 8-16,-1-2-145 16,-1-2-255-16</inkml:trace>
  <inkml:trace contextRef="#ctx0" brushRef="#br0" timeOffset="381469.7703">6947 13280 1098 0,'0'0'149'15,"0"0"-109"-15,0 0-11 16,0 0 29-16,0 0-1 16,0 0 11-16,88-20-18 15,-52 17-20-15,5 0-2 16,9 3 10-16,3-5 2 0,7 2 10 16,4-3-11-1,16 0-9-15,-6-3-5 0,3-1 11 16,-1-1 7-16,-9 0-14 15,3 0-7-15,-4 0-2 16,-6 2-5-16,-4-2 1 16,-2 3-7-16,-5 0 1 15,-1 2 0-15,0-2 3 16,-2 0 2-16,0-1 6 16,1-3 1-16,1-1-3 15,-3-1-4-15,0-3-1 16,-2-2 0-16,1 2-4 0,-1-5 2 15,-3 3-3 1,-1-4-2-16,0 0-5 0,-4 1 12 16,0-3-8-16,-2-3 5 15,-5-1 0-15,0-3-2 16,-4-2 3-16,-4-2 6 16,-3 1-2-1,-3-2 2-15,-4 2 3 0,-2-1-5 16,-2 2 0-16,-3 1 5 15,-2 1 6-15,-1 1-11 16,0 1-6-16,0 2 1 16,0-1-2-16,-1 5 7 15,-5-1-1-15,-3-2-6 16,-1 2-2-16,-1 0-7 16,-1-1 7-16,-1 3-6 0,-2-3 7 15,-2 2-7-15,1-1 0 16,-5-1 5-16,-1 1-5 15,-4 1-1-15,1 2 1 16,-7 3-1-16,-3 2 1 16,-4 5 1-16,-8 1-2 15,-6 5 1-15,-5 3 0 16,-6 3-1-16,-9 0 1 16,0 0 1-16,-5 6-2 15,0 1 0-15,1 5 0 16,-1 0 1-16,1 4 5 15,1 1-6-15,-12 6-1 16,-9 5 0-16,-14 7 0 0,11-1 0 16,20-5 1-16,-2 4 0 15,25-8 0-15,-1-2 0 16,-12 5 0-16,19-4 0 16,-9 5 4-16,-5 4-4 15,8 1-1-15,6 2 1 16,2-2-1-16,6 5 1 15,-1 2 0-15,8 1 0 16,1 1 0-16,2 4 0 16,7 1-1-16,2 2 0 15,6 0 0-15,3 0 0 16,7 0 0-16,3-3-1 16,5 3 2-16,0 1 0 15,8-3 0-15,9 2 0 16,4-1 0-16,7-5 2 0,3-3-1 15,5-4 0-15,6-4 0 16,3-5 0-16,5-6-1 16,5-5 0-16,7-6 6 15,0-2 6-15,2-6 6 16,-1-3 0-16,-3 0 3 16,-2-4 1-16,-5-9-1 15,-3-4-7-15,-4-3-4 16,-4-1-4-16,-1-2-5 15,-9 5 0-15,-8 2 0 16,-6 5 5-16,-8 4-6 16,-4 4 0-16,-6 3-28 0,0 0-63 15,-6 2-100-15,-9 9-357 16,-7-1-630-16</inkml:trace>
  <inkml:trace contextRef="#ctx0" brushRef="#br0" timeOffset="384479.7994">14527 13132 332 0,'0'0'127'15,"0"0"-51"-15,0 0 44 0,0 0-30 16,0 0 22-16,0 0-32 15,98-20-44-15,-69 14-14 16,0 1 9-16,-2 0 24 16,-1-1 5-16,-6 3-5 15,-5 0 5-15,-5 1 27 16,-5 2 53-16,-5 0 14 16,0 0-35-16,-16 14-25 15,-14 8 60-15,-9 8-25 16,-7 3-42-16,-1-1-12 15,5-1-7-15,7-4-16 16,10-3-22-16,8-5-14 16,7-5-8-16,9-6-8 0,1-6 1 15,24-2 0 1,31-19 8-16,40-26-3 16,34-24-5-16,6-4 1 0,-20 13-1 15,-37 19 12-15,-32 27 33 16,-12 11 6-16,2 3-6 15,1 0-4-15,3 19-21 16,-7 10-5-16,-5 10 2 16,-6 5-7-16,-12 0-10 15,-10-1 5-15,-23-4-6 16,-75-6-101-16,0-11-248 16,-10-14-1259-16</inkml:trace>
  <inkml:trace contextRef="#ctx0" brushRef="#br0" timeOffset="384889.0988">13521 12808 1998 0,'0'0'214'0,"0"0"-184"16,-1 88 7-16,1-39 16 15,3 6 40-15,7-1-1 16,-1 1-43-16,-3-5-32 16,-1-7-16-16,-5-11 5 15,3-11-6-15,-3-15-8 0,0-6 7 16,3-32 0 0,6-38-8-16,9-35 3 0,8-27 6 15,6-1 0-15,1 24 6 16,-6 37 12-16,-2 31 19 15,-4 19 4-15,7 3-13 16,5 5-18-16,4 7-2 16,-3 7-7-16,-2 10 5 15,-7 15 1-15,-11 11-6 16,-12 9-1-16,-2 5 0 16,-29 5 0-16,-13-2-47 15,-12-7-98-15,-18-4-83 16,13-13-330-16,13-15-394 0</inkml:trace>
  <inkml:trace contextRef="#ctx0" brushRef="#br0" timeOffset="385114.6503">14112 12489 1824 0,'0'0'269'0,"0"0"12"16,0 0-130-16,0 0-33 15,0 0-60-15,0 0-12 16,-82 73 12-16,57-26-14 16,8 12-19-16,10 2-13 15,7 1-11-15,0-3-1 16,18-9-17-16,9-9-76 16,29-16-123-16,-5-11-166 0,-2-14-1043 15</inkml:trace>
  <inkml:trace contextRef="#ctx0" brushRef="#br0" timeOffset="385290.0365">14430 12564 1847 0,'0'0'329'15,"0"0"-36"-15,0 0-121 16,0 0-64-16,0 0-73 16,0 0-26-16,0 0 12 15,-42 104-6-15,26-50-4 16,-4 1-11-16,-1-2 0 15,-16 6-68-15,7-17-225 16,5-15-456-16</inkml:trace>
  <inkml:trace contextRef="#ctx0" brushRef="#br0" timeOffset="385453.4144">14213 12651 1899 0,'0'0'233'0,"0"0"-60"0,0 0-122 15,0 0 29-15,126 33 3 16,-70-5-30-16,2 1-32 16,-5 2-16-16,-5 5-5 15,-15-7-208-15,-13-9-661 0</inkml:trace>
  <inkml:trace contextRef="#ctx0" brushRef="#br0" timeOffset="385654.6289">14777 12152 2004 0,'0'0'243'16,"0"0"-185"-16,131 117 38 16,-62-11 69-16,-9 20-31 15,-33 12-33-15,-30-6-45 16,-60-15-38-16,-49-8-18 15,11-36-63-15,-10-18-467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7:19:20.7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17140 14367 1502 0,'0'0'320'16,"0"0"-150"-16,0 0-31 15,0 0 43-15,60-71-63 0,-29 38-36 16,12-5-19-1,7-7-18-15,22-15-18 0,21-20-13 16,21-19-1-16,6-3-9 16,-5 10-5-16,-25 24-35 15,-29 32-72-15,-12 16-110 16,-21 14-287-16,-13 6-310 0</inkml:trace>
  <inkml:trace contextRef="#ctx0" brushRef="#br0" timeOffset="188.3196">17512 14425 2016 0,'0'0'252'0,"0"0"-175"16,0 0-58-16,0 0-9 16,0 0 53-16,137-92 20 15,-20 10-40-15,17-12-30 16,5-1-13-16,-19 8-74 15,-44 29-191-15,-27 9-867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7:19:27.8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11460 15062 1220 0,'0'0'306'0,"0"0"-296"15,0 0-10-15,0 0 0 16,127 29 18-16,-54-20 53 16,24-2 6-16,28-5-8 15,10-2-19-15,-4 0 2 0,-15 0-9 16,-18-2-8-1,-2-2-7-15,-18-1-10 0,-14 2-7 16,-14-2 14 0,-5-2 0-16,6-1 20 0,9-8-11 15,4-3 2-15,4-9 4 16,-5-5-9-16,-1-5-9 16,-3-6-13-16,0-3 4 15,-5-1 3-15,-2 0 6 16,-4-2-4-16,-5-2 3 15,-4 1 4-15,-3 0 11 16,-11-2-2-16,-2 3-6 16,-7-3 5-16,-6 3-12 15,-5 0 1-15,-4 1-4 0,-1 2-5 16,0 3 5-16,-12 0 9 16,-7 5-5-16,-5 2-2 15,-4 3-6-15,-8-1-6 16,-3 1-7-16,-6 3 11 15,-8-3-6-15,-7 7 1 16,-6 1 5-16,-6 4 3 16,-2 3-9-16,-3 4-4 15,-1 4 7-15,-10 0-1 16,-12 6-6-16,-16 5-2 16,-2 0 0-16,5 14 0 15,10 3-1-15,9 1 1 16,-4 3 0-16,2 1 1 0,4 6-1 15,14-4 1 1,15-4 1-16,14-3-2 0,2-3 0 16,-3 4 7-16,-8 1-7 15,-6 3 0-15,4 2-1 16,3-2 1-16,5 1 0 16,6 0 0-16,0 4-2 15,5-3 2-15,4 3 0 16,0-1 0-16,6 1 0 15,1 0-1-15,2 1 1 16,2-1-1-16,-1 2 1 16,0 0 0-16,2 3-1 15,1 0 1-15,5 4 0 0,-1 0 0 16,6 0-1 0,2-1-11-16,4-2 11 0,3 0-5 15,5-2 4 1,0 2-4-16,2 0-1 0,12 0 1 15,5 3-6-15,6 0 6 16,6 3 6-16,4-1-1 16,1-1 1-16,7 0 0 15,2-2 1-15,0-3-1 16,2-4 1-16,0-3 0 16,2-3 0-16,-3-4 8 15,0-3-7-15,-2-1-1 16,-1-3 7-16,-3-2-7 15,-2-1 8-15,0-5-3 0,-1-2 6 16,1-1-6-16,-2 0 7 16,0 0-2-16,-1 0 13 15,-5-1-8-15,-1-2-7 16,-6-3-3-16,-2 4 0 16,-6 0-6-16,-5 1 1 15,-4 1-1-15,-3 0 0 16,-3 0 0-16,2 0-1 15,-2 0-47-15,0 0-64 16,0 0-180-16,-9 1-501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5:43:22.9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6153 1223 431 0,'0'0'87'0,"0"0"-38"15,0 0 34-15,0 0 57 16,0 0-11-16,0 0-9 16,-15-7-48-16,15 7-20 15,0-2 5-15,0 2 9 16,0 0-19-16,0-1-24 15,0 1-9-15,0 0-8 16,12 0-6-16,7 0 25 0,7 8 79 16,11-2-28-1,5 2-12-15,7-3-1 0,2-1-30 16,7-2 20-16,5-2 20 16,2 0-10-16,1 0-9 15,1 0-13-15,0-5-25 16,0 3-7-16,0 2 0 15,-1 0-9-15,1 0 2 16,0 0 7-16,2 2-8 16,1 0 10-16,-1-2-9 15,-2 0 4-15,6 0 0 16,-2-2 1-16,14-4-6 16,-10 1 5-16,3-1-6 0,14 0 0 15,0-1 1 1,23 4-1-16,-13 0 0 0,-22 3-2 15,-22 0 2 1,-17 0-1-16,8 0 1 0,0 0 0 16,8 3-1-16,-5 2 1 15,-3 1 0-15,-2-1 0 16,8-2 1-16,0-1-1 16,3-1 0-16,9-1 1 15,2 0-1-15,1 0 1 16,1 0-1-16,0 0 1 15,-3 1-1-15,0 3 0 16,-4 1 0-16,1 1-1 16,1-3 0-16,-1 0 0 0,3 0 1 15,-1-3-1-15,3 0 1 16,0 0 0-16,-3 2 1 16,2 0 0-16,-4-1 0 15,2 2 0-15,0 1 0 16,-1-2 0-16,1 3 0 15,3 0-1-15,-1-1 1 16,1 1-1-16,14 1 0 16,14 1 0-16,14 5 2 15,3 0-2-15,-9 0 0 16,-9-2 0-16,-9-1 2 16,1-2-1-16,2 0 1 15,2-1-1-15,1 1 0 16,4-1 6-16,-3 2-7 15,1 0 0-15,-1 1 0 0,-4 2 0 16,-1 0-1-16,-2 1 0 16,-2 0-1-16,1 1 2 15,2-2 0-15,1-1 8 16,0-2-7-16,-1 1 14 16,0-2-2-16,-1 1-11 15,3-2-1-15,0 1 10 16,-1 1-10-16,-1 1 12 15,-1-1-5-15,-1 2-3 16,-12 0-4-16,-10-5 13 16,7 0-1-16,9 2-7 0,9-4-5 15,13 1 9 1,-9-4-9-16,-10 0 8 0,3 0-7 16,3 0-1-1,1 0-1-15,-2 0 1 0,1 0-1 16,1 0 1-16,1 2 5 15,1-2-6-15,1 3 1 16,1-1-1-16,1 1 0 16,0 0 1-16,3-1 1 15,0-2-2-15,1 1 0 16,0-1 1-16,4 0-1 16,-1 0 0-16,4 0 0 15,-1-1 1-15,0-4 0 16,-1 4 0-16,-5-3 1 15,-4 1 8-15,-2 1-4 0,-3-3-6 16,-3 0 9-16,-13 1 25 16,-17 1-20-16,-13 2-7 15,-4-3-6-15,8-1 8 16,9-3 7-16,7-1 23 16,4 1-14-16,-1-1-7 15,3 0-8-15,0-1-1 16,0 2 4-16,1-1 8 15,6 2-4-15,-3 0-8 16,1-1 2-16,-2 3 1 16,-1-2 2-16,-3 0-2 15,1 0 1-15,-2-1 3 0,2-1-10 16,-1 1 5-16,-3-1-6 16,1 1-4-16,-5-1 0 15,-2 2 0-15,-3-1 0 16,-3 0 0-16,-2 2 1 15,2-3-1-15,-1 2 1 16,-2-1-1-16,3 4-1 16,-1-1 0-16,-2 4 0 15,0-1 0-15,-4 2 0 16,6 0-1-16,-4 0 0 16,1 0 0-16,3 5 0 15,1-1 0-15,3 1 1 16,2-2 0-16,4 2 0 15,0-4 0-15,-2 2 0 16,-2 0 0-16,-3-3 0 0,-5 4 0 16,-4-3 6-16,-4 3-6 15,-5-2 0-15,-3-1 1 16,-4 2-1-16,-6-3 0 16,0 0-5-16,-4 0 5 15,-2 0 0-15,0 0 1 16,-3 0 0-16,-1-4-1 15,-2-2 0-15,-4-1-49 16,-10-8-57-16,-2 0-137 16,-18-7-730-16</inkml:trace>
  <inkml:trace contextRef="#ctx0" brushRef="#br0" timeOffset="10270.4068">13242 12556 155 0,'0'0'106'0,"0"0"-54"0,0 0-19 15,0 0 42-15,0 0 15 16,5-2-27-16,-5 2-21 15,1 0 0-15,-1 0 42 16,0-1 2-16,0 1-21 16,0 0 0-16,0 0-20 15,2 0-10-15,-2 0 4 16,0 0 3-16,0-2 11 16,0 2-3-16,1-1 15 15,-1-1 13-15,0 1 0 16,0 1-18-16,0-4-19 0,0 1-24 15,0 0-8-15,0 1 17 16,0-1 9-16,0 1 3 16,-1 1-19-16,-2-2-3 15,-2 2 6-15,-2-3 7 16,0 1-9-16,-1 3-11 16,-2-3 12-16,-2 2 2 15,1-2 9-15,-2 1-7 16,3-1 3-16,-3 2-3 15,2 0-3-15,-1-2-12 16,-2 3 9-16,4-1 3 16,-2-2 6-16,-1 1-9 15,2 1 6-15,0-1-10 0,-2 1-1 16,0-1 4-16,1 0-8 16,-2 0-8-16,0 1 4 15,3 1 0-15,-1 0-6 16,2 0 7-16,-1 0-7 15,1 0 1-15,-2 0-1 16,1 0 2-16,1 5-2 16,0-2 0-16,0 2 0 15,1-1 0-15,-1 3 0 16,0-1 0-16,1-2 0 16,-3 3 1-16,3 0 0 15,0-3-1-15,0 2 0 16,2-1 1-16,-1 1 5 15,2 0-6-15,-3-1 0 0,2 1 9 16,-1 0-9-16,1 1 2 16,-4 0-2-16,2 1 1 15,0-1 0-15,-1 0 6 16,3 1 0-16,-3-3-6 16,3 2 0-16,-2-2 8 15,2 1-8-15,-2 2 0 16,-1 0 0-16,-1 1 1 15,0 3 5-15,0 0-7 16,0 0 1-16,0 0 0 16,0 3-1-16,0 0 1 15,1-3 0-15,1 2 1 16,0-2 4-16,0 1-5 16,-1-1 7-16,2 1-7 0,-1 0 9 15,0-1-2-15,1 2-7 16,1-1 8-16,1-1-1 15,2 0-7-15,-2 1 0 16,3 1-1-16,-1 0 0 16,2 1 7-16,-1 0-6 15,0 0-1-15,0 3 6 16,0-1-5-16,0 0 0 16,0 1 0-16,3 0 0 15,-4 2 10-15,2 0-1 16,-2 0-4-16,4-1 0 15,-3-1 1-15,1 2 2 16,1-1-8-16,-1 0 9 16,0 1 5-16,1 1-14 0,0-2 16 15,-1 2 3-15,0 1-9 16,1 0-1-16,1 1-4 16,-3 2-4-16,3-3 8 15,0 3 5-15,0-5-5 16,0-1-8-16,0-2-1 15,0 0 5-15,0 0-5 16,4 0 0-16,2 0-1 16,1-1 0-16,-1 2 0 15,1 1 1-15,2 0 0 16,-2 0 0-16,3-2 5 16,1 1-5-16,-2-2 1 15,2 0-1-15,1-1 5 0,-2-2-6 16,2 1 0-16,3-2 0 15,0 1 1-15,0-4 1 16,2 3 7-16,-1-2-8 16,1 0-1-16,1 2 2 15,2-2-1-15,0 2 0 16,0 0 5-16,-1 1-6 16,0-1 1-16,0-1 0 15,-2-3 1-15,-1-1-2 16,1-2 1-16,1-1 5 15,0 0 4-15,3-1-1 16,-3 2-2-16,3-2 2 16,-2 1-3-16,1 2 3 0,0-2-8 15,1 1 10-15,-1-1-10 16,-1-1 0-16,2 2 6 16,-3-2 8-16,4 0-8 15,-1 0 2-15,2-1-8 16,1-2 8-16,-2 0-2 15,2 0 5-15,-2 0-11 16,0 0 11-16,2 0-3 16,2 0-2-16,-4 0 5 15,4-6-6-15,0 1 3 16,-1-2-7-16,1 2-1 16,-2-2 8-16,-4 1-8 15,3 0 8-15,-4-1-7 16,1 2-1-16,-2-2 9 0,1 1-2 15,-2-2 0-15,0-1 1 16,2-2-3-16,0-2 2 16,-3 1-1-16,4-2-5 15,-4-1-1-15,-1 1 1 16,0 2 8-16,0-3-4 16,-1 1-5-16,0-2 5 15,1-2-5-15,-2 0 7 16,1-2-8-16,1 0 6 15,-3 0-4-15,1-2 4 16,-2 0 0-16,2 0-5 0,-3 0 0 16,1-1 5-1,1 1-5-15,-2 0-1 0,1-2 6 16,0-2-5 0,0 0 0-16,1-2 6 0,0-3-6 15,-2 0 0-15,2 0-1 16,-4-1 1-16,2 3 0 15,-4-3-1-15,-1 1 1 16,-1 4 5-16,-1 0 0 16,-3 1 4-16,0-1-2 15,0-2-2-15,0 0-5 16,0 2 5-16,-2-2-5 16,-5 1 8-16,1 0-7 15,-1 2 5-15,-1 0-1 0,1-1 0 16,-4 0-4-16,4-1 4 15,-4 2 1-15,1 1-5 16,1-2 4-16,-2 5 1 16,1 1 4-16,-2 2-10 15,-1 1 7-15,-1 2-7 16,-2 1 7-16,1 0-7 16,-3 1 8-16,-1-1-8 15,-4 1 0-15,-2 0 0 16,0-1 0-16,1 3 0 15,-3 0-1-15,0 0 1 16,-1 2 0-16,-4 0-1 16,-1 3 0-16,-1 2 0 0,-3-1 2 15,3 2-4 1,-1 2 4-16,2-3-2 0,4 2 0 16,-1 0 0-16,3 1 0 15,2-1 1-15,4 1-1 16,0 1 0-16,2 0 1 15,0 1-1-15,-1 0 1 16,2 0-1-16,0 0 0 16,-3 0 0-16,-1 0-1 15,1 0 0-15,-2 2 1 16,1 1 0-16,3 1 0 16,-2-1 0-16,0 2 0 15,4-2 0-15,-1 0 1 16,2 1 0-16,-2 1 7 15,1 0-7-15,1-1-1 0,-1 2 0 16,0 1 1 0,-1-2 0-16,0 4 1 0,1-1-2 15,-3 0 6-15,3 2-5 16,1-2-1-16,1-1 1 16,1 1-1-16,2 1 1 15,1-3-1-15,2 0 0 16,2-1 0-16,1-1-1 15,3-1 1-15,1 0-1 16,2-3-1-16,0 0-13 16,0 0-70-16,0 5-79 15,2 0-171-15,7-2-346 0</inkml:trace>
  <inkml:trace contextRef="#ctx0" brushRef="#br0" timeOffset="18256.826">12999 12990 529 0,'0'0'171'15,"0"0"-90"-15,0 0-7 0,0 0 34 16,0 0-5-16,0 0 1 16,-8-14 6-16,8 11 15 15,0 1-5-15,0-1 1 16,0 0-4-16,0 1 17 15,0 2-15-15,0-2-27 16,0 2-39-16,-2 0-17 16,2 0-10-16,0 0-3 15,0 8-4-15,0 9 55 16,0 6-8-16,2 7-18 16,3 3-6-16,-2 1-4 15,2 0-1-15,1-2-13 16,0 0 10-16,3-2-20 15,0-4 4-15,0-1-5 16,-1-2-4-16,3-2 0 0,-2-3-6 16,0-1 2-1,1-2-5-15,-1-5 0 0,0 0 1 16,2-5-1-16,-2-3 1 16,1 0 0-16,2-2 6 15,0 0 2-15,3-3-9 16,-3-5 1-16,1-3 7 15,-1-3-7-15,0 0 5 16,-3-3-5-16,1-2 1 16,-3-3-1-16,0 2 0 15,-2-3 5-15,0 0-5 16,-3-3-1-16,1 3 1 0,-2 2-1 16,-1 0 1-1,0 3 0-15,0 3 0 0,0 4 0 16,0 2 0-16,0 3 0 15,0 3 7-15,0 1-1 16,-1 1 8-16,1 1-3 16,-2 0 0-16,2 0-3 15,0 0-3-15,0 0-6 16,0 0 0-16,0 6 1 16,0 5-1-16,0 7 6 15,0 7 6-15,0 4 11 16,2 5 6-16,1 4-5 15,0 1 8-15,1 4-5 0,-1 0 6 16,2 1-6-16,-1 0-11 16,0-2-10-16,0-2 4 15,-3 1-1-15,-1-7-1 16,0 0-1-16,0-7-1 16,0-4-4-16,0-3 4 15,0-4-5-15,0-5 0 16,0-3 5-16,0-4-5 15,0-1 7-15,0-1-8 16,0-2 0-16,0 2 0 16,0-2 7-16,0 0-7 15,0 0 6-15,0 0-6 16,0 0 0-16,0 0 2 0,-5 0 8 16,-3 0 5-1,-7 0 15-15,-8-9-4 0,-9 0-2 16,-10-5-11-16,-25-3-13 15,-26-4 0-15,-29-1-1 16,-14-2-56-16,6-5-126 16,34 7-307-16,36 1-1467 0</inkml:trace>
  <inkml:trace contextRef="#ctx0" brushRef="#br0" timeOffset="28074.2005">7634 9042 1713 0,'0'0'250'16,"0"0"-76"-16,0 0-7 16,0 0-93-16,0 0-54 15,0 0-19-15,-34 64 58 16,23-19-10-16,4 5-19 15,4 0 3-15,3-2-11 16,1-4-16-16,17-7 5 0,8-6-10 16,3-11 5-1,7-12 3-15,5-8 1 0,-1-8-8 16,0-15 4-16,-6-8-5 16,-4-2-1-16,-9 2 9 15,-5 4-8-15,-8 7 0 16,-2 9 12-16,-5 7 27 15,-1 4-5-15,0 1-35 16,0 20 0-16,3 8 0 16,3 10 14-16,5 6 2 15,7 0-3-15,4-2 10 16,2-11-8-16,5-7-9 16,-1-14 3-16,0-9 4 15,-1-2 2-15,3-21 3 0,-2-11 1 16,-3-14-7-16,-2-7-4 15,-8-8-8-15,-6 1 1 16,-2 4 4-16,-6 13-4 16,-1 11-1-16,0 15 0 15,0 11-6-15,-4 6-21 16,0 2-70-16,-1 19-4 16,2 4-32-16,3 6-61 15,2 13-170-15,12-8-201 16,2-7-617-16</inkml:trace>
  <inkml:trace contextRef="#ctx0" brushRef="#br0" timeOffset="28271.449">8472 9264 1714 0,'0'0'549'16,"0"0"-395"-16,0 0-53 15,0 0 28-15,0 0 34 16,-16 100-41-16,8-53-42 15,1-1-27-15,1 0-30 16,3-5-14-16,3-2-9 16,0 2-88-16,0-9-255 15,0-11-1749-15</inkml:trace>
  <inkml:trace contextRef="#ctx0" brushRef="#br0" timeOffset="29353.9796">6869 11356 77 0,'0'0'1651'16,"0"0"-1364"-16,0 0-69 15,0 0-6-15,0 0-47 16,0 0-69-16,-6-55-64 16,3 58-32-16,0 15 0 15,2 7-1-15,1 9 0 16,0 3 1-16,0 1 1 16,11 0 0-16,8-2-1 15,7-6 0-15,6-8-9 16,4-9-32-16,0-10-18 15,0-3-6-15,-4-14 20 16,-8-10 27-16,-2-2 7 0,-7-1 9 16,-6 5 2-1,-6 6 18-15,-3 7 38 0,0 5 19 16,0 4-42-16,0 0-29 16,0 13-4-16,0 10 0 15,3 5 14-15,3 3 0 16,3 0-2-16,3-4-3 15,2-4 0-15,3-9-1 16,2-9 4-16,2-5-6 16,0-5 6-16,3-19 5 15,-3-12-9-15,-3-7-2 16,-5-7 7-16,-5-4-13 16,-7 4 0-16,-1 5 0 15,0 14-18-15,-10 11-22 0,-2 12-5 16,1 6-68-1,5 6-74-15,5 12-311 0,1-1-177 16</inkml:trace>
  <inkml:trace contextRef="#ctx0" brushRef="#br0" timeOffset="29737.052">7489 11361 907 0,'0'0'1241'15,"0"0"-1106"-15,0 0-5 0,0 0-8 16,0 0-30-16,0 0-59 16,81-42-21-16,-57 42-11 15,-6 9 0-15,-3 10 0 16,-12 3 14-16,-3 6 19 16,-3 6-13-16,-24 4-3 15,-3 3 13-15,-6 2 15 16,2-3 6-16,4-3-14 15,8-6-5-15,7-7-12 16,11-7 4-16,4-5-11 16,11-5 21-16,15-5 30 15,15-2 29-15,10 0-4 16,9-13-21-16,7-7-26 16,-3-3-20-16,-2-1-7 15,-6-1-8-15,-13 5-8 0,-10 4 0 16,-9 5-12-16,-14 5-63 15,-11 6-80-15,-16 7-76 16,-16 6-322-16</inkml:trace>
  <inkml:trace contextRef="#ctx0" brushRef="#br0" timeOffset="30675.8588">7981 13447 1502 0,'0'0'304'0,"0"0"-58"0,0 0-37 16,0 0-64-16,0 0-23 16,0 0-59-16,0 0-43 15,-23-24-19-15,16 48-1 16,4 6 14-16,-2 2-2 15,5 3-4-15,0-3-1 16,0-3-6-16,12-3 5 16,3-7-6-16,4-7-7 15,-2-4-30-15,2-8-11 16,-4 0 12-16,1-10 18 16,-4-4 5-16,0-6 11 0,-1 1 2 15,-4 2 0 1,-2 5 9-16,-1 2 24 15,-3 7 7-15,1 3-6 0,-1 0-8 16,2 3-26-16,5 14 0 16,4 7 16-16,4 1 7 15,5-1-13-15,2-3 11 16,5-6-2-16,0-8-2 16,2-7-7-16,0 0 11 15,-2-19 0-15,-4-10 1 16,-3-10-7-16,-5-4-3 15,-6-6-10-15,-6-1 4 16,-4 3 3-16,0 8-9 16,0 11-8-16,-4 11-22 15,-2 10-22-15,2 7-58 16,1 7-90-16,3 21-62 0,0-1-257 16,6-4-374-16</inkml:trace>
  <inkml:trace contextRef="#ctx0" brushRef="#br0" timeOffset="31044.3084">8511 13459 1691 0,'0'0'309'16,"0"0"-179"-16,0 0-18 15,0 0-32-15,0 0 4 0,0 0-42 16,83-29-20-1,-67 29-1-15,-3 3 4 0,-7 6-8 16,-5 5 17-16,-1 5 15 16,0 3-10-16,-13 6-12 15,-2 1 11-15,-4 1 7 16,2 0 0-16,3-4-17 16,3-7-10-16,8-5-6 15,3-7 0-15,0-3 10 16,11-4 17-16,17-2 21 15,18-12 18-15,11-8-32 16,13-1-29-16,0-2-4 16,-1 3-13-16,-7 5-3 15,-8 3-31-15,-14 6-66 16,-23 8-65-16,-16 0-215 16,-4 9-611-16</inkml:trace>
  <inkml:trace contextRef="#ctx0" brushRef="#br0" timeOffset="32190.3577">8641 13651 922 0,'0'0'328'0,"0"0"-54"16,0 0-87-16,0 0 13 15,0 0-55-15,49-78-38 16,-21 70-58-16,5 5 6 15,5 3 10-15,4 11-7 16,-2 13-15-16,-6 10-11 16,-7 5-2-16,-15 4-3 15,-12 3 7-15,-12 5-6 16,-28 2-4-16,-27 6-12 16,-32 6-12-16,-31 2 0 15,15-13-177-15,17-19-621 0</inkml:trace>
  <inkml:trace contextRef="#ctx0" brushRef="#br0" timeOffset="32915.8936">8031 15082 1984 0,'0'0'247'16,"0"0"-126"-16,0 0 39 15,0 0-78-15,0 0-45 16,0 0-29-16,0 0 11 15,-5 80 18-15,5-45-11 0,5 0-19 16,5-8-6 0,7-3 0-16,2-7-1 0,2-6 0 15,3-11-6-15,0 0-7 16,1-20-8-16,-1-9 5 16,-2-3-10-16,-2-1 16 15,-5 4 9-15,-5 6-5 16,-7 7 6-16,2 7 23 15,-4 6 13-15,-1 3-19 16,5 0-17-16,1 15 0 16,8 3 11-16,2 2 4 15,10 3-13-15,3-4 8 0,3-7-1 16,1-7 2-16,2-5-2 16,0-5 2-16,-5-19 0 15,-3-8-2-15,-6-12 0 16,-7-9-8-16,-9-6 8 15,-5 2-7-15,0 4-2 16,-3 14-7-16,-6 12-8 16,2 15-37-16,1 7-42 15,4 5-22-15,2 18-215 16,0 7-183-16,9 0-376 0</inkml:trace>
  <inkml:trace contextRef="#ctx0" brushRef="#br0" timeOffset="33339.8759">8841 14991 1914 0,'0'0'256'16,"0"0"-236"-16,0 0-20 15,0 0 9-15,0 0 64 16,-29 84 33-16,13-47-27 15,1 1 9-15,-2-4-13 16,6 1-25-16,3-7-16 16,8-1-21-16,0-5-8 15,14-5-5-15,14-5-1 16,11-8 1-16,7-4 0 16,2-9-15-16,0-12-13 0,-11-6-8 15,-6-1 19-15,-11 0 10 16,-8 6 7-16,-6 4 15 15,-5 5 42-15,-1 8 20 16,0 5-13-16,0 0-38 16,0 14-16-16,0 14 5 15,0 10 31-15,4 9-4 16,-2 2-7-16,1 3-14 16,-2-4-14-16,0 1-1 15,-1-6-6-15,0 0-12 16,-15 1-90-16,-5-9-118 15,-5-14-319-15</inkml:trace>
  <inkml:trace contextRef="#ctx0" brushRef="#br0" timeOffset="51454.9245">17611 9237 795 0,'0'0'107'0,"0"0"-42"16,0 0 23-16,0 0 17 0,0 0 5 16,0 0-24-1,-53 12-38-15,53-4 19 0,0 1 36 16,9 6 53-16,13 3 2 16,11 2-15-16,23 10-17 15,36 1-7-15,42 3-5 16,21-5-13-16,4-7-21 15,-17-6-6-15,-27-8-30 16,-29-2 0-16,-21-2-6 16,-23 0-9-16,-11-4 10 15,-3 0-13-15,-5 0-8 16,-6 0 2-16,-11 0-3 16,-6 0-4-16,0 0-13 15,-13 0-7-15,-54-11-63 0,1-2-239 16,-10-5-1062-16</inkml:trace>
  <inkml:trace contextRef="#ctx0" brushRef="#br0" timeOffset="59131.3537">9555 8191 766 0,'0'0'97'0,"0"0"-80"15,0 0-16-15,0 0 18 16,0 0 57-16,100-1 12 16,-74 1-17-16,5 3 12 15,3 5 14-15,3 2-23 16,4 3-12-16,3 1-15 16,3 0 6-16,3 3 0 15,5 0-18-15,3 0-8 16,3 3 7-16,7 1-11 15,2-1-8-15,2 1 4 0,2 0-10 16,1-2-2-16,-2 1 2 16,-4-1-8-16,-2-1 5 15,-3-1 1-15,-1-2-5 16,-2-1 8-16,2-2 5 16,2-2-1-16,13-3 5 15,17 1 22-15,17-1-11 16,4 0-22-16,-7 2 3 15,-9-3-2-15,-17 3-9 16,-8-3 0-16,-15 0 0 16,-10-1 1-16,-4-3 0 15,11 2 5-15,9-1 2 16,8 0 6-16,-2-3-6 0,-1 0 3 16,-3 0-3-16,0 0 1 15,-2 0 3-15,-2 0-3 16,-1-2 1-16,-2-2-9 15,0-2 11-15,-1 1-12 16,0-3 1-16,-2 2 1 16,-3-1-1-16,2 2 11 15,-6 0-5-15,-1 0 8 16,-1 1 3-16,-5 0-1 16,-1 0 0-16,0-2 2 15,-4-1-2-15,0-2-2 16,1 1 1-16,-1-1 10 15,1 1-10-15,2-1-10 16,-3 1 0-16,0 2-6 16,-1 1 1-16,-4-1 0 0,-1 2 5 15,0-1-6-15,0 0 9 16,-2 1-9-16,2 1 1 16,0-1 10-16,-2-1-2 15,-1-2 2-15,-2 0 1 16,1 1-1-16,-1-2 5 15,0 2-3-15,2-4-1 16,1 1-4-16,-1-1-7 16,2 0 11-16,-3 0-5 15,1 1 1-15,0-2 1 0,0 0-2 16,0 1 11-16,-2-4-3 16,-1 2 0-16,-3-1 1 15,0-1 2-15,-2-2-2 16,-1-2-7-16,-1-1-2 15,0-4-1-15,-1-2-5 16,1 1 0-16,-1 1 5 16,1-1-6-16,-6 1 2 15,0 0-1-15,0 1 5 16,-5-2 1-16,-2 1 2 16,0 1 0-16,-4-3-3 15,0 0 0-15,-3-1-4 16,0-3-1-16,0-3 1 15,0 2-1-15,-10-4 0 16,-5 2-1-16,-3-2 1 0,-5 2-1 16,-3-1 0-16,-7 2-2 15,-3 0 1-15,-5 1-6 16,-4 3 7-16,-1-2-1 16,-5 3 2-16,-3 3-1 15,-3-1 0-15,-1 1 1 16,-1 0-1-16,-1 2 1 15,0-1 0-15,1-2-1 16,-2-2 0-16,-1 2 0 16,0-1 0-16,-2 0-1 15,2 2 1-15,-2 1 0 16,-3 0 0-16,-3 2 0 16,0 2 0-16,-3 1 0 0,-3 0 0 15,-12-1 0 1,-15-1 0-16,-14-1 0 0,-7-1-1 15,7 6 0-15,5 1 0 16,14 1 0-16,1 2-6 16,3-1 6-16,0 4 0 15,4-2-1-15,-1 1-10 16,0 2 12-16,5-3-1 16,-2 2-1-16,0 1-5 15,-1 0 6-15,-4 1-5 16,0 2 5-16,-2 2 0 15,2-1-5-15,2 1-4 16,2 2 9-16,-1 0-13 16,5 0 13-16,0 0 0 15,15 0 0-15,12 0 1 16,10 0-1-16,1 3-5 0,-10 1 5 16,-10 2 1-16,-21 1 0 15,9 0-1-15,0 0-8 16,-11 3 8-16,21-1 0 15,-11 2 0-15,-8 2-1 16,19-5 2-16,-10 4-1 16,2-1 0-16,8 0 0 15,-4 1 0-15,6 2 1 16,10 1 0-16,8 1-2 16,10 2 2-16,6-1-1 15,5 3 1-15,3 0-1 0,4 5-6 16,1 1-1-16,1 6 7 15,-2 2 0-15,2 5 0 16,-5 3-7-16,-3 1 7 16,-1 0 1-16,-4-2-1 15,-2 0 2-15,1 0-1 16,-1-2 0-16,3 0 1 16,1-3-1-16,3-2 1 15,5 2-1-15,8-2 0 16,4 0-1-16,4-1 0 15,6-1 0-15,0-2 1 16,0-2-2-16,6-1 1 16,8-1 0-16,2-1 0 15,0-1 0-15,-1-2 1 16,3 2 1-16,-2-4-1 0,4 1 1 16,-1-1 0-16,-1-3 0 15,3 0 0-15,1-1 0 16,2-3 5-16,2 0-4 15,3-2 8-15,7-5 6 16,0-1-4-16,7 1-1 16,2-4-2-16,0 2-8 15,-1 1 6-15,-2-2-7 16,-1 2 1-16,-3 1-1 16,-1-2 2-16,-4 0-2 0,-1 1 0 15,-6-2 3 1,-2 0-3-16,-4 1 1 15,-1 1 0-15,-4 0 0 0,1-1 0 16,-2 1 5-16,-1 0-5 16,-2-2 0-16,-1 0 7 15,-1 0-2-15,-1-2 1 16,-1 2 4-16,2-1 5 16,-2-2-1-16,1 2-8 15,-2-2 4-15,-3 0-10 16,3 0 1-16,-3 0-1 15,-3 0 5-15,0 0-5 16,0 0-1-16,0 0-70 16,0 0-95-16,-9 0-389 0</inkml:trace>
  <inkml:trace contextRef="#ctx0" brushRef="#br0" timeOffset="70396.6417">18138 6450 1461 0,'0'0'198'16,"0"0"-52"-16,88-54-5 16,-27 43-32-16,24 11-14 15,18 29-11-15,-6 19-19 16,-4 31 0-16,-24 8 6 15,-31-16-7-15,-13 0-21 0,-25-26-13 16,0-7-15-16,-25 4-15 16,-10-1 9-16,-11-2-3 15,-5-15 3-15,1-19 1 16,7-5 4-16,11-30-1 16,19-30-1-16,13-34-12 15,25-31 0-15,13 9 0 16,0 23-6-16,-5 32 6 15,-6 27-1-15,3-4 0 16,7 2-8-16,2 1-35 16,-5 8-63-16,7 9-65 15,-12 6-205-15,-5 5-732 0</inkml:trace>
  <inkml:trace contextRef="#ctx0" brushRef="#br0" timeOffset="70781.6899">19154 6865 1390 0,'0'0'773'0,"0"0"-509"15,0 0-62-15,0 0-84 16,0 0-33-16,0 0-42 16,0 0-28-16,-19 3-15 15,-13 2-49-15,2 0-156 16,0-5-466-16</inkml:trace>
  <inkml:trace contextRef="#ctx0" brushRef="#br0" timeOffset="71552.6825">19467 6307 514 0,'0'0'413'0,"0"0"-126"16,0 0 53-16,0 0-22 15,0 0-56-15,0 0-59 16,-15-75-33-16,12 75-49 16,-1 0-67-16,-4 22-37 15,-5 15-5-15,-1 13 39 16,0 6 0-16,1 8-30 0,6 0-9 15,7-7-7-15,0-5-5 16,15-10 0-16,6-13-8 16,1-10-29-16,-1-15-27 15,0-4 25-15,6-23 18 16,-3-12-12-16,2-9 9 16,-3-4 8-16,-2 2 15 15,-2 5 0-15,-5 9 1 16,-5 13 8-16,-4 9 16 15,-5 10 6-15,0 0-18 16,0 19-12-16,2 7 16 16,2 11 5-16,3 2 1 15,9 5 7-15,3-5-9 0,6-8-3 16,7-3-16-16,1-13 10 16,2-10 2-16,1-5 1 15,3-14 1-15,-3-15-6 16,-2-12-3-16,1-21 0 15,-4-26 0-15,-7-27-6 16,-8-3 0-16,-13 23-6 16,-3 31-8-16,-2 36-17 15,-12 15-27-15,-2 5-22 16,-3 8-85-16,-4 12-60 16,4 14-301-16,8 5-221 0</inkml:trace>
  <inkml:trace contextRef="#ctx0" brushRef="#br0" timeOffset="72151.3754">20480 6662 1859 0,'0'0'289'0,"0"0"-87"16,0 0-107-16,0 0-55 15,0 0-40-15,0 0-7 0,0 0-375 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7:19:45.9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7011 15874 1318 0,'0'0'160'15,"0"0"-112"-15,0 0 35 16,0 0 52-16,0 0-28 15,-90-58-21-15,65 47-36 16,-11 1-14-16,-7 3-18 16,-5 3 19-16,-6 4 6 15,-5 0 5-15,-1 9-14 0,-1 11-18 16,1 12 2-16,0 10-7 16,0 22 0-16,3 21-2 15,8 19-3-15,11 8 2 16,19-6 8-16,16-6-4 15,3-7 10-15,22-4 3 16,11-5 9-16,3-14-9 16,5-15-8-16,-2-15-8 15,18 4 1-15,25 3 2 16,21-7-3-16,-1-6 9 16,-19-23 7-16,-23-11-4 15,-13-3 2-15,6-20-5 16,7-10-4-16,11-23-2 15,-6-25 0-15,-15-28 2 0,-19-15-6 16,-27-4-2-16,-11 7 0 16,-30 14-5-16,-10 6 9 15,-2 20-9-15,3 20 1 16,9 19-1-16,-2 16 0 16,-7 7-1-16,-8 9-28 15,-5 10-64-15,2 43-70 16,13 6-168-16,20 4-566 0</inkml:trace>
  <inkml:trace contextRef="#ctx0" brushRef="#br0" timeOffset="1154.3407">13784 15828 1056 0,'0'0'141'15,"0"0"-47"-15,-103-24 51 16,50 11-19-16,-7 4-18 15,0 0 16-15,-2 2-20 16,-2 2 4-16,2 2-20 16,3 3-8-16,2 0-23 15,5 10-12-15,4 12-17 0,4 12-16 16,-5 22 7-16,-6 30 12 16,3 18 21-16,3 5 3 15,13-5-9-15,17-12 3 16,13-9-15-16,6-1-10 15,9-4-8-15,13-11-1 16,6-12-6-16,2-12 0 16,21 7-8-16,29 8-1 15,38 1 1-15,22-7 10 16,2-28-10-16,-3-22 14 16,-15-8 7-16,-2-24-4 15,-10-9-4-15,-24-2-7 16,-27 1 5-16,-22 3-5 15,-12-19-1-15,-4-31 3 16,-16-35-1-16,-7-20 1 0,-15 8-8 16,-23 14 7-16,-5 24-7 15,1 20 11-15,2 18 2 16,2 20 2-16,-5 9-2 16,-9 2-8-16,-8 1-6 15,-11 6-2-15,-1 11-4 16,2 9-4-16,1 7-11 15,7 19-45-15,-23 37-77 16,18-7-135-16,0-1-514 0</inkml:trace>
  <inkml:trace contextRef="#ctx0" brushRef="#br0" timeOffset="6840.1771">3109 7590 694 0,'0'0'91'0,"0"0"-83"15,0 0-7-15,100 48 7 16,-64-32 17-16,4 1 30 16,-3 1 13-16,0-1-42 15,1-2-7-15,-1-1 2 16,3 0 20-16,-4-3-5 15,3 0-20-15,1-3-10 16,0 3-6-16,2-4 0 16,4 3 2-16,1-1-2 15,2 2 2-15,0-2-2 0,-1 4-10 16,-2 1-6-16,-3 0-3 16,-1 1-1-16,-3-1 5 15,0-1 2-15,-2-4 3 16,6-2-3-16,0-3-4 15,5-1-22-15,7-3-12 16,1 0 9-16,3 0-17 16,1 0-32-16,3 0 16 15,0-2-16-15,-4 1 13 16,5 1 45-16,23-3 14 16,-16 2-47-16,-8-2-81 0</inkml:trace>
  <inkml:trace contextRef="#ctx0" brushRef="#br0" timeOffset="7445.0375">7267 6496 365 0,'0'0'0'0,"-140"-51"-10"15,61 25 3-15,-6-1-70 0</inkml:trace>
  <inkml:trace contextRef="#ctx0" brushRef="#br0" timeOffset="7676.5968">6041 6220 682 0,'-94'-16'0'15,"-12"-2"-27"-15,5 3 27 16,-5 3 46-16,0 1-30 16,-7 1-15-16,-5 3 6 15,-1 0-6-15,1 3-1 16,8 0 0-16,5 1 1 16,6 3 17-16,7 0 17 15,2 0 14-15,16 0-32 16,13 0 60-16,16 0-66 15,2 3-11-15,-8 2-57 16,-4 3-8-16,-9 4 46 16,-21 8-287-16,19-3 99 0,6-2 107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7:20:20.34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2903 6174 1602 0,'0'0'289'16,"0"0"-40"-16,0 0-58 15,-112-58-46-15,75 58-51 16,-2 8-46-16,-3 25-23 16,2 15 3-16,9 13 14 15,5 4-8-15,14 4-8 16,12 0-1-16,3-6-12 15,24-8-1-15,12-10-12 16,7-12 0-16,5-14 1 16,3-16 9-16,-2-4 10 15,-4-28-8-15,-7-11-2 16,-11-13 8-16,-10-18-17 16,-15 6 11-16,-5-6-5 0,-16 1-5 15,-16 12-1 1,-8 3-1-16,-6 14-27 0,3 19-22 15,4 20-65-15,26 21-96 16,8 15-129-16,5 2-560 0</inkml:trace>
  <inkml:trace contextRef="#ctx0" brushRef="#br0" timeOffset="382.0055">3484 5934 1505 0,'0'0'366'0,"0"0"-142"15,0 0-94-15,-8 104-96 16,-13 27 64-16,-4 44 66 16,-5 32-42-16,1 16-10 15,-3 3-25-15,2 6-10 16,1-3-5-16,5-12-19 16,-1-18-24-16,0-9-6 0,-2-17-11 15,-1-23-12-15,1-24 0 16,6-36-5-16,6-30-43 15,7-23-34-15,4-16-58 16,1-19-60-16,0-2-121 16,3-11-685-16</inkml:trace>
  <inkml:trace contextRef="#ctx0" brushRef="#br0" timeOffset="2649.2369">4180 6099 1309 0,'0'0'367'16,"0"0"-26"-16,0 0-54 16,0 0-97-16,0 0-77 15,0 0-62-15,0 0-36 16,-27 29-2-16,13 8 14 15,-3 5-5-15,0 2-10 16,1-2-11-16,7-2-1 16,6-1-6-16,9 5-133 0,14-10-213 15,5-13-642-15</inkml:trace>
  <inkml:trace contextRef="#ctx0" brushRef="#br0" timeOffset="3031.0631">5055 5666 1818 0,'0'0'249'0,"0"0"-104"15,0 0-74 1,0 0-23-16,0 100 26 0,2 12 54 15,-2 35-31-15,-3 26-26 16,-21 10 17-16,-7 0 11 16,-5 10-24-16,-2 12-23 15,-3 1 3-15,0 0-25 16,-2-4-6-16,0-13-6 16,4-4 8-16,3-6-10 15,3-11 1-15,5-12-17 16,0-13 0-16,1-13 2 15,6-12-1-15,-1-15 1 16,7-22-2-16,3-27-38 16,3-19-37-16,0-14-50 0,-5-12-58 15,1-5-110-15,-2-4-571 16</inkml:trace>
  <inkml:trace contextRef="#ctx0" brushRef="#br0" timeOffset="3571.4458">1960 6720 1476 0,'0'0'395'16,"0"0"-377"-16,167 71-15 15,29-27 136-15,66 1 10 16,56-8-2-16,34-12-31 15,12-11-33-15,24-9-5 16,13-5-29-16,0 0-19 16,-30 0-20-16,-44 0-9 15,-67 6 8-15,-81 4-9 16,-75-3-9-16,-60 1-37 16,-40 2-46-16,-70 16-131 0,-13-4-3 15,-33 2-343-15</inkml:trace>
  <inkml:trace contextRef="#ctx0" brushRef="#br0" timeOffset="4187.9443">3154 8084 770 0,'0'0'250'0,"0"0"-46"16,0 0-44-16,0 0 7 15,0 0-47-15,0 0-3 16,0 0 73-16,8 57-39 16,-3 1-39-16,-5 33 4 15,0 36 11-15,0 20-32 16,-16 7-16-16,-6-5-7 15,-4-10-29-15,-6 0-3 16,1-3-11-16,0-12-28 16,1-11 5-16,6-24-5 15,5-28 0-15,5-18-1 0,1-11-26 16,4-3-41-16,0-8-51 16,-1-6-105-16,5-15-420 0</inkml:trace>
  <inkml:trace contextRef="#ctx0" brushRef="#br0" timeOffset="6680.4864">1369 7991 1257 0,'0'0'526'0,"0"0"-526"15,0 0 0-15,175 35 38 16,16-16 151-16,58-3 8 16,51-6-53-16,24-3-24 15,0 0-3-15,20 6-42 16,11 4-20-16,-6 6-21 15,-15 7-8-15,-30 1-9 16,-43 2-9-16,-44-2-8 16,-67-8 0-16,-56-6 10 15,-45-6-10-15,-29-5-21 16,-17 1-68-16,-38 7-103 0,-14-2-5 16,-23-1-554-16</inkml:trace>
  <inkml:trace contextRef="#ctx0" brushRef="#br0" timeOffset="7624.9377">4709 8609 717 0,'0'0'535'0,"0"0"-367"15,0 0 47-15,0 0-25 16,0 0-36-16,0 0-50 16,0 0-39-16,-38-6-17 15,33 6-6-15,-1 0-19 16,6 0-14-16,-2 0-3 0,2 0-4 16,0 0 9-16,-1 0 4 15,1 0 4-15,-2 9-7 16,2 11 31-16,-1 9 36 15,-2 12-5-15,-2 18-19 16,-5 22 21-16,-8 19-4 16,-9 7 13-16,-6-1-19 15,-5-12-13-15,4-10-14 16,-1-6-7-16,8-14-7 16,5-13-10-16,7-12-9 15,1-6-5-15,-3 3 0 16,-2 1 8-16,6 3-9 0,1-8-43 15,4-10-52-15,6-18-102 16,2-4-291-16,0-3-1493 0</inkml:trace>
  <inkml:trace contextRef="#ctx0" brushRef="#br0" timeOffset="8859.1598">2072 5604 674 0,'0'0'237'15,"0"0"-64"-15,0 0-53 0,0 0 19 16,0 76 63-16,0 10 20 16,-3 59-19-16,-3 43-40 15,-1 33-33-15,-4 20 19 16,-2-2 24-16,1 9-53 16,-2-1-18-16,-8-3-51 15,-5-12 5-15,-10-4-27 16,-11-6-5-16,-5-13-17 15,-5-10-1-15,2-13-4 16,7-9 5-16,4-7 1 16,8-8-8-16,4-14-21 15,5-15 15-15,5-7-10 16,4-10-1-16,8-7-8 0,3-8-5 16,2-19-25-16,4-20 1 15,1-20-13-15,-1-10-15 16,2-2-33-16,-6-7-55 15,3-4-106-15,0-16-347 0</inkml:trace>
  <inkml:trace contextRef="#ctx0" brushRef="#br0" timeOffset="9526.8715">753 6483 1194 0,'0'0'184'0,"0"0"-67"0,93 22 56 15,11-7 82-15,50 7-68 16,28-1-66-16,8-2-39 15,-13 3-19-15,-28 2-24 16,-13 1-23-16,-12 1-15 16,-28-1-1-16,-19 0-95 15,-30-7-266-15,-30-6-651 0</inkml:trace>
  <inkml:trace contextRef="#ctx0" brushRef="#br0" timeOffset="10058.802">1280 7360 1378 0,'0'0'362'16,"0"0"-151"-16,0 0 30 15,0 0-62-15,0 0-28 16,-93-38-45-16,73 48-63 16,-1 14-21-16,6 9-10 15,2 6 12-15,9 3-6 16,4 2 5-16,11-2-10 0,16-6-4 16,13-7-3-1,5-10 1-15,7-13 2 0,-3-6-3 16,-1-21-5-16,-9-15 0 15,-8-14-1-15,-16-8 0 16,-12-6-1-16,-6 0 0 16,-22 2-10-16,-10 11 2 15,-5 21-7-15,-8 24-33 16,-13 23-123-16,-12 57-67 16,13-2-146-16,11 0-459 0</inkml:trace>
  <inkml:trace contextRef="#ctx0" brushRef="#br0" timeOffset="10328.9947">1159 8390 2133 0,'0'0'293'16,"0"0"-220"-16,0 0-54 16,0 0 54-16,-18 109 12 15,8-52-29-15,0 2-36 16,2-3-13-16,2-5-7 16,3-8-23-16,3-17-123 0,0-10-196 15,0-16-855-15</inkml:trace>
  <inkml:trace contextRef="#ctx0" brushRef="#br0" timeOffset="10815.7265">458 7907 652 0,'0'0'197'0,"0"0"40"16,0 0-25-16,0 0-69 15,0 0-24-15,0 0-26 16,0 0-17-16,11 21 45 16,12-7 9-16,13 2-40 0,24 5-12 15,34 0 9 1,37-1 3-16,20-8-19 0,3-4 14 15,-10-6-36 1,-20-2-21-16,-9 0-6 0,-24 0-16 16,-27 0-4-16,-18 0-1 15,-21 0-1-15,-2 0-14 16,-5 0-18-16,-9 0-41 16,-9 0-19-16,-8 0-131 15,-11 0-560-15</inkml:trace>
  <inkml:trace contextRef="#ctx0" brushRef="#br0" timeOffset="13978.6214">3510 5170 1542 0,'0'0'356'0,"0"0"-104"16,0 0-29-16,0 0-33 16,0 0-112-16,-82 23-48 15,49 8-14-15,-1 6 5 16,1 2-14-16,5 3 1 16,4-2-2-16,4-5-6 15,4-2 0-15,4-7-14 16,2-4-108-16,2-12-115 15,1-7-295-15,2-3-259 0</inkml:trace>
  <inkml:trace contextRef="#ctx0" brushRef="#br0" timeOffset="14187.054">3179 5257 1748 0,'0'0'382'16,"0"0"-187"-16,0 0-47 15,0 0-65-15,0 0 23 16,80 36-1-16,-42-11-16 16,1 6-20-16,-1 5-29 15,1 2-26-15,-3 1-7 16,-1 5-7-16,15 18-24 0,-10-10-134 16,-7-9-359-16</inkml:trace>
  <inkml:trace contextRef="#ctx0" brushRef="#br0" timeOffset="16253.3881">194 6967 1437 0,'0'0'297'0,"0"0"-97"0,0 0-77 16,0 0-78-16,0 0-36 16,0 0 30-16,17 57 40 15,-1-28-15-15,-2-4-26 16,5 0-14-16,-3-8-9 15,-2-3-14-15,-4-5 7 16,0-6-8-16,-5-3 0 16,1 0 0-16,0-14 7 15,-2-11 0-15,2-8-5 16,-3-1-1-16,-3 0 18 16,0 7 35-16,0 9 13 15,0 7 22-15,0 10-31 16,0 1-43-16,2 35-15 0,11 34 0 15,4 34 3 1,2 13 19-16,-1 2 2 0,-4-13 27 16,-5-21-20-16,-2-15-10 15,-4-15-6-15,0-16-6 16,-3-10-8-16,0 0 5 16,0 0-5-16,0-3-1 15,0-11 1-15,-6-7 9 16,-6-7 0-16,-13 0-10 15,-10-10-10-15,-14-6-56 16,-39-4-40-16,13 3-170 16,1 2-393-16</inkml:trace>
  <inkml:trace contextRef="#ctx0" brushRef="#br0" timeOffset="30589.5584">360 8524 1101 0,'0'0'354'0,"0"0"-97"16,0 0 12-16,0 0-64 15,0 0-118-15,-2 53-36 16,-4 19 58-16,0 23 2 16,0-1-17-16,3-18-42 15,2-24-19-15,1-14-12 16,0 4-21-16,0 2 1 16,0 1-1-16,4-9-61 0,4-14-121 15,-2-22-105-15,0-3-321 16,-6-19-193-16</inkml:trace>
  <inkml:trace contextRef="#ctx0" brushRef="#br0" timeOffset="31081.3577">103 8974 1620 0,'0'0'376'15,"0"0"-198"-15,0 0-28 16,0 0-52-16,0 0-61 16,0 0 1-16,72 99 43 15,-32-53 12-15,2 1-40 16,1 0-32-16,-1-5-10 0,-2-4-2 15,-4-5-8-15,-5-9 0 16,-8-10 1-16,-4-14-1 16,-8-3 0-16,5-41-1 15,-6-30 0-15,-6-26-24 16,0 5-10-16,-4 23-51 16,0 29-10-16,0 28-49 15,-4 15-41-15,-1 0-326 16,-4 2-643-16</inkml:trace>
  <inkml:trace contextRef="#ctx0" brushRef="#br0" timeOffset="31766.8434">171 10086 1532 0,'0'0'341'0,"0"0"-163"16,0 0-79-16,0 0-55 15,0 0-30-15,0 80 45 16,0-31 12-16,2 4 0 16,10 1-21-16,3-2-26 15,6-3-6-15,-1 0-2 16,5-2-1-16,-1-4-6 16,-4-3 0-16,-6 1-8 15,-8-3 11-15,-6-1-5 16,0-1 5-16,-18-1-4 15,-7-2 2-15,-2-8-10 16,-3-11-12-16,5-14-52 16,-5-27-40-16,10-14-200 0,4-6-391 15</inkml:trace>
  <inkml:trace contextRef="#ctx0" brushRef="#br0" timeOffset="32154.5417">258 10363 1228 0,'0'0'334'15,"0"0"-74"-15,0 0-41 16,0 0-116-16,0 0-69 16,0 0-21-16,0 0 24 15,51 59 12-15,-33-32-24 0,7 0-16 16,-1-3 0 0,-2-5-7-16,-2-7-2 15,-4-8 0-15,-5-4-27 0,-5-6 11 16,-3-15 15-16,-3-4 1 15,0-2-1-15,0 3 1 16,0 6 0-16,0 5 31 16,0 9 11-16,0 4-20 15,4 1-16-15,8 20-6 16,7 10 18-16,4 9 42 16,2 6-6-16,1 3-14 15,-4 1-9-15,-7-1-8 16,-5-5-3-16,-7 1-9 0,-3-5-2 15,0-4-2 1,-13-10 2-16,-2-8-9 0,-3-10-33 16,-4-8-53-16,-11-32-103 15,9-3-393-15,0-2-789 16</inkml:trace>
  <inkml:trace contextRef="#ctx0" brushRef="#br0" timeOffset="32793.3652">628 10508 1744 0,'0'0'285'0,"0"0"-230"16,0 0 13-16,0 0 41 16,0 0-16-16,35 92-31 0,-25-66-35 15,-3-1-9-15,-2-5-17 16,-2-5 8-16,2-7-9 15,-1-6-39-15,0-2-32 16,-2-10-7-16,4-14 15 16,-2-7 9-16,2-1 33 15,-2 1 20-15,1 6 1 16,-2 6 5-16,0 5 26 16,0 7 26-16,-3 2 1 15,3 5-9-15,-3 0-20 16,6 0-27-16,3 9 4 15,4 8 9-15,1 4 8 16,4 2-8-16,-2 1-4 16,-1-5-11-16,2-2 9 15,-4-6-9-15,-4-5-6 0,-3-6-25 16,2 0 0-16,-3-8 16 16,0-10-10-16,-1-2 1 15,-1-3 4-15,0 2 11 16,2 2 8-16,-4 7 0 15,2 3-6-15,-2 5 7 16,1 4 0-16,-2 0-1 16,3 1 0-16,6 11 1 15,0 3 0-15,6 1 0 16,0-1 8-16,2-3-7 0,3-1-1 16,-2-5 0-1,0-6 1-15,-4 0 0 0,3-2 1 16,-5-10 5-16,-3 0-5 15,0 1-1-15,-6 2 1 16,0 2-1-16,-3 4 11 16,0 2-5-16,0 1-7 15,0 0-27-15,0 0-77 16,-3 9-226-16,-3 2-325 0</inkml:trace>
  <inkml:trace contextRef="#ctx0" brushRef="#br0" timeOffset="33462.3249">1232 10546 333 0,'0'0'1052'0,"0"0"-878"0,0 0 58 15,0 0-55-15,0 0-55 16,0 0-38-16,0 0-24 16,3 5-14-16,-1 7-13 15,4 12-5-15,1 8 67 16,5 9-9-16,0 5-28 16,0 2-9-16,2 1-16 15,-3 1-18-15,-3-4-5 16,-2-2-3-16,-3-5-5 15,-2-7-2-15,-1-9 0 16,0-7-30-16,0-12-28 0,0-4-13 16,-9-10 26-1,-6-19-56-15,-1-14-11 16,-2-10 60-16,2-9 21 0,1-2 16 16,4 3 14-1,7 7 1-15,4 7 5 0,0 9 10 16,9 7 7-16,2 8 3 15,6 9 3-15,1 8-9 16,-3 6-7-16,6 0-10 16,-3 17 7-16,0 9 11 15,-6 5-2-15,-7 4-2 16,-5 2-4-16,0-2-3 16,-5-1-9-16,-7-4 0 0,-2-7-58 15,-1-13-53 1,3-8-270-16,4-2-700 0</inkml:trace>
  <inkml:trace contextRef="#ctx0" brushRef="#br0" timeOffset="33649.1278">1411 10410 1662 0,'0'0'291'15,"0"0"-212"-15,0 0 84 16,35 92-33-16,-18-51-50 15,-4 3-50-15,4-2-11 16,-8 0-19-16,-5-6 0 16,-4-2-93-16,0-4-95 15,-5-11-173-15,-7-7-401 0</inkml:trace>
  <inkml:trace contextRef="#ctx0" brushRef="#br0" timeOffset="33973.5677">1425 10596 1270 0,'0'0'199'16,"0"0"-54"-16,0 0 24 16,0 0-43-16,0 0-17 15,98-9-33-15,-81 29 18 16,-4 5-16-16,-6 3 8 16,-2 4-10-16,-2-1-20 15,0-2-20-15,0-2-15 16,3-6-20-16,-2-5-1 0,4-10 0 15,-1-6-5 1,0-5-1-16,7-18-3 0,-5-10-11 16,-2-7-6-16,-1-2 11 15,-4 0-9-15,-2 5 15 16,0 9 9-16,0 9 0 16,-8 9 1-16,0 9 11 15,-3 1-12-15,5 9-15 16,1 16-69-16,4-2-94 15,1-3-437-15</inkml:trace>
  <inkml:trace contextRef="#ctx0" brushRef="#br0" timeOffset="34491.9355">1832 10582 1620 0,'0'0'487'0,"0"0"-442"0,0 0 11 16,-8 72 23-16,8-45-30 16,4 2-26-16,1-1-9 15,-2-2-3-15,-1-2-10 16,-2-7 0-16,0-5-1 16,0-7-64-16,0-5-11 15,0-12-11-15,0-12-14 16,0-4 56-16,0 0 44 15,0 2 35-15,0 8 28 0,0 6 14 16,6 3-15 0,4 6-22-16,1 3-12 0,1 0 5 15,7 6 11-15,2 10-5 16,-3 1-11-16,0 3 9 16,-5 2-18-16,-3-1-10 15,-5 0-1-15,-5-6-7 16,0-3-1-16,0-7-16 15,0-5 4-15,-6-7 12 16,-1-18 0-16,1-6 7 16,2-2 2-16,4 4-8 15,0 5 19-15,0 10 11 16,7 5 5-16,3 7-11 16,2 2-9-16,7 0-2 15,1 14 2-15,7 5-3 0,-2 3-7 16,2-2-6-16,0-1-23 15,13-9-107-15,-4-3-149 16,0-7-659-16</inkml:trace>
  <inkml:trace contextRef="#ctx0" brushRef="#br0" timeOffset="34710.0858">2350 10466 2074 0,'0'0'258'0,"0"0"-126"15,0 0-62-15,0 0-2 16,0 0-19-16,0 0 6 16,60 90-28-16,-33-68-15 0,-1-3-10 15,-5 1-1-15,-2-2 0 16,-7 1 8-16,-10-1-9 16,-2 2-27-16,-17 2-1 15,-44 7-42-15,4-8-76 16,-7-5-244-16</inkml:trace>
  <inkml:trace contextRef="#ctx0" brushRef="#br0" timeOffset="35558.3269">4638 5478 1579 0,'0'0'388'15,"0"0"-204"-15,0 0-78 16,0 0-26-16,0 0-22 16,0 0-32-16,99-13-17 15,-67 7 2-15,-1 2-11 16,-5 2-86-16,4-3-110 16,-10 3-286-16,-6 1-289 0</inkml:trace>
  <inkml:trace contextRef="#ctx0" brushRef="#br0" timeOffset="35714.3886">4742 5542 555 0,'0'0'767'0,"0"0"-449"0,0 0-27 15,0 0-120-15,0 0-61 16,0 0-17-16,0 0-55 16,27 12-23-16,18-15-15 15,10-8-1-15,28-13-103 16,-13 3-291-16,-13-4-843 0</inkml:trace>
  <inkml:trace contextRef="#ctx0" brushRef="#br0" timeOffset="35984.2638">5178 5188 1737 0,'0'0'344'15,"0"0"-170"-15,0 0-106 16,0 0-47-16,0 0 1 15,95 45 17-15,-44-18-9 16,2 4-5-16,-3 0 0 16,-6-1-7-16,-11-2-9 15,-12-2-3-15,-11-1 4 16,-10-3-2-16,-10 3 20 16,-24-2 33-16,-11 1-30 15,-10 1-14-15,-5-4-17 16,2-3-9-16,13-4-57 15,15-4-100-15,16-6-117 0,14-4-703 0</inkml:trace>
  <inkml:trace contextRef="#ctx0" brushRef="#br0" timeOffset="36661.6435">6308 5518 1562 0,'0'0'236'0,"0"0"42"15,0 0-63-15,0 0-56 16,-91-73-30-16,60 66-59 15,-2 5-10-15,-1 2-9 16,1 9-14-16,3 11-18 16,5 7-8-16,7 4-10 15,6 5 0-15,9 3-1 16,3 0-6-16,15-3 4 16,9-7-26-16,7-10-65 15,6-10 31-15,-1-9 19 16,0-14-26-16,-5-22-11 15,-7-20 22-15,-7-28 34 16,-13-32 23-16,-4-5 1 0,-1 19 15 16,-10 30 33-16,2 38 33 15,4 14 1-15,-2 6-3 16,3 4-21-16,-1 9-17 16,2 1-37-16,2 20-2 15,-1 14-3-15,2 10 1 16,0 7-6-16,8 4 5 15,11-2 1-15,8-4-17 16,1-6-44-16,3-11-37 16,-2-10-27-16,-5-13 12 15,-3-9 48-15,-9 0 32 16,-2-7 28-16,-7-7 5 16,0 2 57-16,0 3 57 0,-1 5 2 15,-2 4-43-15,3 0-51 16,3 13-22-16,4 14 0 15,3 9 17-15,4 4 3 16,-2 4-10-16,-2-3-8 16,-4-4-2-16,-4-11-53 15,-5-15-168-15,-8-10-171 16,-10-1-552-16</inkml:trace>
  <inkml:trace contextRef="#ctx0" brushRef="#br0" timeOffset="36774.8288">6384 5233 971 0,'0'0'89'0,"0"0"-69"0,85 74-20 15,-46-39-166-15</inkml:trace>
  <inkml:trace contextRef="#ctx0" brushRef="#br0" timeOffset="37030.3108">6723 5375 1587 0,'0'0'306'16,"0"0"-13"-16,0 0-125 15,0 0-85-15,0 0-46 16,0 0-20-16,0 0-6 16,-19 87-2-16,23-55 2 0,9-3-2 15,2 0-2-15,3 1-5 16,-3-2-1-16,-3-1 7 15,-6-3-8-15,-6-3-9 16,0-4-11-16,-14-4-11 16,-8-6-18-16,-12-7-53 15,4-4-71-15,6-12-389 0</inkml:trace>
  <inkml:trace contextRef="#ctx0" brushRef="#br0" timeOffset="37465.4816">6847 5444 1169 0,'0'0'143'0,"0"0"-83"16,0 0 8-16,0 0 13 15,0 0 2-15,0 0-33 16,0 0-33-16,52 30 2 15,-42-32-4-15,1-9-14 16,1-2 7-16,-5-1-7 16,-2 1 0-16,-2 3 8 15,-3 2 65-15,0 4 90 16,0 2-13-16,0 0-36 16,0 2-2-16,0 0-18 15,-5 0-36-15,-5 7-37 16,-2 3-13-16,-1 6 2 15,3 2 4-15,0 3 2 0,4 1-6 16,6 0-1-16,0 1 1 16,3 0 4-16,13-4 5 15,8-2 19-15,-1-1-17 16,7-5-14-16,0-5-8 16,2-5-1-16,1-1-37 15,1 0-67-15,12-23-104 16,-7 4-184-16,-6-1-315 0</inkml:trace>
  <inkml:trace contextRef="#ctx0" brushRef="#br0" timeOffset="38305.9095">7339 5397 1294 0,'0'0'350'0,"0"0"-4"16,0 0-106-16,0 0-20 15,0 0-59-15,0 0-60 16,0 0-47-16,-54-25-30 15,41 40-18-15,-1 7-5 16,-1 5-1-16,5 2-6 16,5 1 6-16,5-2-7 15,0-4-2-15,1-4-7 16,13-6-57-16,4-7-41 16,0-7 36-16,2 0 26 15,2-14 6-15,-6-6 7 16,-1-6 18-16,-6-2 20 0,-3 2 1 15,-1 2 34 1,-4 5 28-16,-1 7 4 0,0 4-17 16,0 4 21-16,0 4-23 15,0 0-30-15,0 2-17 16,3 10-1-16,4 5 0 16,3 1 1-16,3 2 0 15,5-1-6-15,6-5-6 16,2-7-63-16,6-6-44 15,1-1-22-15,-2-11-59 16,-1-11-110-16,-8-6 137 16,-7-2 128-16,-6 3 45 15,-5 1 147-15,-4 6 80 0,0 8-4 16,0 5-37-16,0 5-21 16,0 2-76-16,0 0-65 15,0 3-23-15,0 12-1 16,0 4-9-16,5 4 1 15,7 1-2-15,7-2-5 16,-2 1-4-16,1-5 7 16,-2-1 3-16,-4-4 7 15,-6-5-4-15,-3-2 6 16,-3-4 0-16,0 1 9 16,-5 0 11-16,-2-2-11 15,0 1 8-15,2-2 12 0,5 0-14 16,0 0-15-1,5 0 0-15,17 0 0 0,8-6 0 16,16-5 0-16,3-5 0 16,3-1-7-16,-1-6-18 15,-3-2 4-15,-7 0 11 16,-9 4 9-16,-10 3 1 16,-7 4 8-16,-7 5 39 15,-8 4 16-15,0 3-2 16,0 2-10-16,-5 4-27 15,-3 9-14-15,4 6-10 16,4 0 0-16,2 4-12 16,20-2 6-16,28 0 6 15,31-4-9-15,39-4-18 16,17-5-16-16,3-5-58 0,-37-3-176 16,-33 0-849-16</inkml:trace>
  <inkml:trace contextRef="#ctx0" brushRef="#br0" timeOffset="40193.6836">2299 7589 1139 0,'0'0'204'0,"0"0"-9"16,0 0 61-16,0 0-27 15,0 0-44-15,0 0-75 16,0 0-2-16,-63-68-38 16,56 79-42-16,4 15-21 15,-2 9-5-15,5 6-2 16,0 2 0-16,2-2-8 0,11-7 1 16,5-4 0-16,-1-10 7 15,0-8 0-15,-3-7 1 16,1-5 7-16,-5-9 6 15,3-16 4-15,-5-8-4 16,-6-8 9-16,-2-2-22 16,0 0 14-16,-2 7-9 15,-7 6-5-15,-3 11 5 16,5 11-6-16,-4 8-33 16,-1 21-166-16,2 8-82 15,0 3-498-15</inkml:trace>
  <inkml:trace contextRef="#ctx0" brushRef="#br0" timeOffset="40328.2193">2466 7698 1536 0,'0'0'254'0,"0"0"-105"16,0 0-58-16,0 0-91 15,0 0-168-15,0 0-214 0</inkml:trace>
  <inkml:trace contextRef="#ctx0" brushRef="#br0" timeOffset="40609.6982">2688 7484 1538 0,'0'0'285'0,"0"0"-117"0,0 0 8 16,0 0-34-16,0 0-54 15,-31 86-16-15,35-74-8 16,14 1 25-16,5-1-24 16,2 1-31-16,6-1-15 15,-2 2-10-15,-1 2-8 16,-6 1 0-16,-4 0 1 16,-9 0 4-16,-9 2 1 15,0 1 5-15,-13-3-12 16,-15 2-33-16,-7-5 0 15,-26-9-72-15,10-5-133 16,5 0-389-16</inkml:trace>
  <inkml:trace contextRef="#ctx0" brushRef="#br0" timeOffset="40740.0523">2667 7450 1385 0,'0'0'283'0,"0"0"-41"16,87-39-92-16,-34 25-75 15,37 3-55-15,-12 3-20 16,-10 5-321-16</inkml:trace>
  <inkml:trace contextRef="#ctx0" brushRef="#br0" timeOffset="41597.1106">3932 7461 1126 0,'0'0'644'0,"0"0"-431"0,0 0 8 15,0 0-44-15,0 0-83 16,0 0-65-16,0 0 0 16,-60 72 18-16,53-33 13 15,5 2-29-15,2 0-14 16,3-4-7-16,14-4 2 15,2-8 12-15,2-6-6 16,4-9-11-16,-5-7-6 16,5-3 7-16,-2-10 2 15,0-12-7-15,-6-9-2 16,-1-4-1-16,-10-3-7 16,-6-4-8-16,0 4-13 0,-16 6-23 15,-10 11-49-15,-17 17-143 16,6 4-238-16,4 0-471 0</inkml:trace>
  <inkml:trace contextRef="#ctx0" brushRef="#br0" timeOffset="41751.0619">4153 7593 1731 0,'0'0'329'16,"0"0"-125"-16,0 0-80 15,0 0-47-15,0 0-56 16,0 0-21-16,0 0-173 16,13 3-488-16</inkml:trace>
  <inkml:trace contextRef="#ctx0" brushRef="#br0" timeOffset="41970.2484">4429 7381 1920 0,'0'0'474'0,"0"0"-357"15,0 0-52-15,0 0-17 16,7 75 80-16,11-12-19 16,1 0-39-16,0 4-32 15,-3 2-16-15,-6-8-22 16,-10 27-18-16,0-19-136 0,-10-14-354 0</inkml:trace>
  <inkml:trace contextRef="#ctx0" brushRef="#br0" timeOffset="42675.3224">2211 8760 1687 0,'0'0'369'0,"0"0"-160"15,0 0-18-15,0 0-94 16,0 0-45-16,0 0-4 16,-18 93 1-16,18-51-13 15,3 0-14-15,12-5-11 16,3-5-5-16,4-10 1 0,-4-7 2 16,-2-7 3-16,-5-8-11 15,-2-2 13-15,3-21 2 16,-5-10-7-16,-4-11 0 15,-3-8-9-15,-1-5 0 16,-20 4-24-16,-7 5-6 16,-1 11-1-16,-1 16-8 15,8 13-29-15,6 8-56 16,8 22-60-16,8 7-139 16,0-2-371-16</inkml:trace>
  <inkml:trace contextRef="#ctx0" brushRef="#br0" timeOffset="42833.6012">2445 8570 1172 0,'0'0'190'0,"0"0"-160"15,0 0-30-15,0 0-263 16,0 0-774-16</inkml:trace>
  <inkml:trace contextRef="#ctx0" brushRef="#br0" timeOffset="43059.2975">2585 8520 1679 0,'0'0'296'15,"0"0"-176"-15,0 0 49 16,0 83-12-16,0-42-51 16,0 5-20-16,0 4-34 15,0-1-32-15,0 2-20 16,0-5-3-16,3 1-140 16,3-13-334-16,0-15-1091 0</inkml:trace>
  <inkml:trace contextRef="#ctx0" brushRef="#br0" timeOffset="43846.2342">2445 8736 747 0,'0'0'247'16,"0"0"1"-16,0 0-49 16,0 0-51-16,0 0-71 15,0 0-17-15,0 0 0 16,5-6 0-16,-5 6-17 0,0 0-14 16,0 0-17-1,0 0 2-15,0 2 7 0,0 2 13 16,0-1 11-1,0-1-19-15,-2 0-10 0,2-2-5 16,0 0 2-16,0 0 2 16,0 0 7-16,0-2 31 15,0-4-38-15,0 0-14 16,0 1 1-16,0 0 4 16,0 4-5-16,0-1-1 15,0 2 0-15,0 0-10 16,0 2-84-16,0 9-271 15,0-1-169-15</inkml:trace>
  <inkml:trace contextRef="#ctx0" brushRef="#br0" timeOffset="44439.9863">3625 8715 1631 0,'0'0'309'16,"0"0"-78"-16,0 0-36 15,0 0-64-15,0 0-51 16,0 0-33-16,0 0 1 16,-84 90-6-16,74-51-2 15,4 3-13-15,6-3 3 16,0-3-15-16,6-4-8 0,10-10-5 16,7-6 4-16,1-8-6 15,4-8 0-15,0-5 6 16,-1-17-4-16,-6-7-1 15,-4-7-1-15,-7-8-9 16,-7-2 8-16,-3 0-10 16,-9 3 4-16,-9 8-8 15,0 9-2-15,2 14-3 16,2 10-16-16,1 2-73 16,4 17-67-16,4 5-47 0,2 0-417 15</inkml:trace>
  <inkml:trace contextRef="#ctx0" brushRef="#br0" timeOffset="44620.2105">3852 8863 2000 0,'0'0'355'15,"0"0"-136"-15,0 0-92 16,0 0-48-16,0 0-57 15,0 0-22-15,0 0-74 16,7 0-205-16,-3 0-588 0</inkml:trace>
  <inkml:trace contextRef="#ctx0" brushRef="#br0" timeOffset="45496.9823">4180 8659 1729 0,'0'0'401'16,"0"0"-209"-16,0 0-73 16,0 0-61-16,0 0-37 15,0 0-14-15,0 0 2 16,105-27-9-16,-80 27-1 15,-6 3 1-15,-7 9 1 0,-3 5-1 16,-6 4 6 0,-3 4-4-16,-3 0 4 0,-14 0-6 15,1-3-12-15,-5-3 3 16,9-5 9-16,3-5 0 16,5-5 0-16,4-4 12 15,0 3 19-15,6-3 21 16,13 5-28-16,8 1-6 15,6 4 6-15,3 2-1 16,1 4-9-16,0 2-4 16,-6 3-2-16,-5 2 2 15,-5-1-2-15,-10-2 1 16,-9 2 13-16,-2-2 24 0,-19 0 39 16,-13 2-7-16,-8-5-21 15,-8-3-12-15,-3-7-15 16,1-4-23-16,0-3-7 15,7 0-49-15,-10-10-114 16,8-2-210-16,8-2-1562 0</inkml:trace>
  <inkml:trace contextRef="#ctx0" brushRef="#br0" timeOffset="46663.7748">10280 5567 1609 0,'0'0'378'0,"0"0"-137"15,0 0-16-15,0 0-116 0,0 0-51 16,0 0-25-1,0 53 19-15,-3-24 2 0,-1 9-22 16,1-4-23-16,1 2-3 16,1-5-6-16,1-1-35 15,0-6-123-15,10-6-201 16,1-12-537-16</inkml:trace>
  <inkml:trace contextRef="#ctx0" brushRef="#br0" timeOffset="47020.1727">10290 5254 1582 0,'0'0'481'15,"0"0"-378"-15,-111-12 60 16,57 22-22-16,-11 29-12 16,-3 36-42-16,4 29-11 0,15 21 0 15,31 4 4-15,18-8-36 16,43-21-22-16,26-12-13 15,25-22-3-15,22-25 8 16,11-27 1-16,0-16 0 16,-3-37-7-16,-17-19-8 15,-18-17-14-15,-24-14 2 16,-26-11-3-16,-27-14 8 16,-12-12 1-16,-34 6 4 15,-9 24-5-15,-2 28 1 16,2 33 6-16,-3 14 6 15,-25 3 7-15,-23 9-13 16,-2 9-6-16,14 0-36 0,23 17-52 16,45 22-60-1,8-5-160-15,6-1-810 0</inkml:trace>
  <inkml:trace contextRef="#ctx0" brushRef="#br0" timeOffset="48630.7679">11891 5247 1837 0,'0'0'324'16,"0"0"-101"-16,0 0-80 15,0 0-96-15,0 0-1 0,-37 123 47 16,29-60-41-16,4 0-24 15,4 0-19-15,0-2-3 16,0-7-6-16,5-4 0 16,5-11-59-16,-4-11-75 15,-3-13-114-15,-3-12-72 16,0-3 157-16,0-23-139 16,-3-16-61-16,-9-21 340 15,-4-27 23-15,7-24 206 16,7-3 28-16,2 23 2 15,9 30-13-15,7 26-77 16,4 12-35-16,7 1-29 16,7 3-20-16,9 4-34 15,1 8-11-15,3 7-3 0,-8 7-6 16,-11 13-7-16,-8 5 14 16,-14 6-4-16,-6 0 11 15,-9 0 3-15,-14-1-5 16,-8-3-11-16,-5-4-9 15,-2-8-12-15,0-5-84 16,2-10-88-16,11-6-203 16,11-11-592-16</inkml:trace>
  <inkml:trace contextRef="#ctx0" brushRef="#br0" timeOffset="50501.5131">13051 4865 1119 0,'0'0'383'0,"0"0"-96"15,0 0 10-15,-38-77-94 16,14 77 5-16,-14 18-108 16,-18 54-74-16,-20 41 4 15,-5 20 49-15,10 4-1 16,20-11-8-16,26-17 6 16,20-3-32-16,8-11-28 0,26-20-2 15,8-19-5-15,26-7-9 16,25-14 1-1,20-11-1-15,15-15-38 0,-8-17-61 16,-36-15-133 0,-20-5-418-16</inkml:trace>
  <inkml:trace contextRef="#ctx0" brushRef="#br0" timeOffset="50963.2841">13563 5134 1470 0,'0'0'501'0,"0"0"-247"16,0 0 1-16,0 0-63 0,0 0-69 15,0 0-37-15,0 0-34 16,-65 41-22-16,29 4-6 16,-5 6 6-16,2 2 10 15,7 1-21-15,4-3-10 16,10-4-7-16,1-3-2 16,8-7-18-16,6-8-91 15,3-9-67-15,0-20-110 16,3 0-301-16,3-13-154 0</inkml:trace>
  <inkml:trace contextRef="#ctx0" brushRef="#br0" timeOffset="51172.0503">13300 5201 1647 0,'0'0'508'0,"0"0"-334"0,0 0-92 15,0 0-52-15,0 0 111 16,60 87-13-16,-34-46-46 15,5 2 2-15,5 1-10 16,-4-1-29-16,3-1-27 16,-4-3-10-16,-1-8-8 15,-3-2-21-15,7-12-91 16,-7-5-127-16,-3-9-423 0</inkml:trace>
  <inkml:trace contextRef="#ctx0" brushRef="#br0" timeOffset="51849.398">13817 5288 1525 0,'0'0'481'0,"0"0"-222"16,0 0-61-16,0 0-40 15,0 0-70-15,0 0-51 16,0 0-22-16,46 0-4 0,-15 0 5 16,4-5-15-16,0 2-1 15,0 0-32-15,-8 2-95 16,1-1-121-16,-9 2-254 15,-10 0-331-15</inkml:trace>
  <inkml:trace contextRef="#ctx0" brushRef="#br0" timeOffset="52030.118">13845 5395 1058 0,'0'0'609'0,"0"0"-320"16,0 0-79-16,0 0-56 15,0 0-40-15,0 0-32 0,0 0-29 16,88 12-29-16,-46-12-24 16,1 0-12-1,14 0-129-15,-10-5-165 0,-9-5-667 16</inkml:trace>
  <inkml:trace contextRef="#ctx0" brushRef="#br0" timeOffset="52428.144">14539 5090 980 0,'0'0'629'16,"0"0"-279"-16,0 0-42 16,0 0-53-16,0 0-99 15,0 0-60-15,0 0-44 16,-20 12-33-16,16 20 57 15,-2 7 10-15,3 8-19 16,0 0-28-16,2 3-6 0,-1-1-14 16,-1-4-11-1,1-1-8-15,-4-4 0 0,0-5-12 16,-2-3-108-16,0-9-113 16,4-12-451-16</inkml:trace>
  <inkml:trace contextRef="#ctx0" brushRef="#br0" timeOffset="52877.6369">14949 5653 1903 0,'0'0'395'16,"0"0"-138"0,0 0-141-16,0 0-58 0,0 0-40 15,0 0 8-15,-24 88-3 16,10-58-11-16,1-2-11 15,4-2-1-15,9-6-64 16,0-9-219-16,8-10-647 0</inkml:trace>
  <inkml:trace contextRef="#ctx0" brushRef="#br0" timeOffset="54127.9508">15219 5061 1081 0,'0'0'350'0,"0"0"-53"16,0 0 6-16,0 0-100 15,0 0-118-15,0 0-62 16,0 0-8-16,18 53 65 15,-2-13-4-15,3 2-26 16,6-3-20-16,4-5-22 16,5-6-7-16,4-7 9 15,-5-10-9-15,-1-8 0 0,-4-3 12 16,-5-12-12-16,-8-11 8 16,-3-3 7-16,-3-2-10 15,-6 6 42-15,-2 5 25 16,-1 9 9-16,0 8-16 15,0 0-51-15,0 17-15 16,0 19 0-16,0 11 8 16,-1 9 13-16,1 4 2 15,0 4 2-15,0-2-5 16,0-4-6-16,0-5-8 16,-8-9 2-16,-6-10-8 15,0-8 0-15,-8-11 0 16,-4-8-10-16,-2-7-3 0,-3-3-9 15,1-20-53 1,9-39-88-16,9 4-147 0,9-1-466 0</inkml:trace>
  <inkml:trace contextRef="#ctx0" brushRef="#br0" timeOffset="54283.6047">15714 5307 362 0,'0'0'1440'0,"0"0"-1081"15,0 0-165-15,0 0-48 16,0 0-50-16,0 0-62 16,0 0-33-16,97-23-1 15,-55 22-47-15,-10-1-172 16,-6 1-390-16</inkml:trace>
  <inkml:trace contextRef="#ctx0" brushRef="#br0" timeOffset="54434.3326">15783 5404 1551 0,'0'0'374'0,"0"0"-155"15,0 0-73-15,0 0-62 16,0 0-84-16,109-18-12 16,-51 7-118-16,-8-3-398 0</inkml:trace>
  <inkml:trace contextRef="#ctx0" brushRef="#br0" timeOffset="54638.31">16217 5196 1898 0,'0'0'286'0,"0"0"-11"0,0 0-153 16,0 0-46-16,0 0 17 15,0 0 20-15,-7 100-37 16,7-64-38-16,0 0-25 15,0-1-7-15,4-2-6 16,2-2-23-16,1-2-108 16,-2-9-188-16,1-13-597 0</inkml:trace>
  <inkml:trace contextRef="#ctx0" brushRef="#br0" timeOffset="54892.1386">16402 4623 1955 0,'0'0'256'0,"0"0"-39"15,0 0-134-15,0 0-13 16,142 93 36-16,-56 18-5 16,-1 24-36-16,-21 10-18 15,-29-6-9-15,-30-19-11 16,-9-10-6-16,-30-10-11 15,-8-23-1-15,-2-20-9 16,4-18-12-16,-2-9-55 16,-30 7-33-16,9-8-145 0,3-8-305 15</inkml:trace>
  <inkml:trace contextRef="#ctx0" brushRef="#br0" timeOffset="55352.6926">17448 5378 1861 0,'0'0'390'0,"0"0"-127"16,0 0-119 0,0 0-63-16,0 0-56 0,0 0-17 15,87-3-8-15,-60 3-35 16,4 0-135-16,-7 0-327 15,-9 0-876-15</inkml:trace>
  <inkml:trace contextRef="#ctx0" brushRef="#br0" timeOffset="55521.4371">17405 5593 2065 0,'0'0'360'0,"0"0"-137"0,0 0-51 15,0 0-51-15,82-4-85 16,-25 0-24-16,15 3-12 16,17-2-83-16,-17 1-237 15,-21-3-1345-15</inkml:trace>
  <inkml:trace contextRef="#ctx0" brushRef="#br0" timeOffset="63507.0062">1274 7504 411 0,'0'0'107'16,"0"0"-77"-16,0 0-30 16,0 0-69-16</inkml:trace>
  <inkml:trace contextRef="#ctx0" brushRef="#br0" timeOffset="70969.8887">18996 5291 1033 0,'0'0'226'0,"0"0"57"16,0 0 14-16,0 0-80 16,0 0-67-16,0 0-54 15,-105-49-32-15,62 64 1 0,-2 11 15 16,1 11-13-16,5 9-7 16,9 2-23-16,8 5-1 15,9-4-11-15,11-3-8 16,2-6-11-16,15-6 0 15,13-10 0-15,12-9 0 16,7-10 2-16,9-5 3 16,2-12-10-16,-1-13 11 15,-8-11-12-15,-9-6 6 16,-12-6-5-16,-12-5 0 16,-12-2-1-16,-4 2-13 15,0 8-34-15,-13 13-37 16,-5 17-86-16,3 11-79 0,7 4-445 0</inkml:trace>
  <inkml:trace contextRef="#ctx0" brushRef="#br0" timeOffset="71111.9586">19159 5470 1480 0,'0'0'298'0,"0"0"-126"16,0 0-60-16,0 0-112 15,0 0-39-15,0 0-585 0</inkml:trace>
  <inkml:trace contextRef="#ctx0" brushRef="#br0" timeOffset="71532.5518">19543 5177 973 0,'0'0'1063'0,"0"0"-949"0,0 0-55 15,0 0 16-15,114-59-14 16,-71 59-38-16,0 3-12 16,-6 17-10-16,-9 2 0 15,-10 5-1-15,-13 1 0 0,-5 1 1 16,-15 3-1-1,-15-1 7-15,-7-3-6 0,-1-3 0 16,6-10-1-16,6-1 6 16,12-7-5-16,8-4 6 15,6-2 11-15,0-1 50 16,0 3 17-16,11 2-29 16,12 8-20-16,15 8 12 15,9 10-12-15,6 9-8 16,0 5-1-16,-10 3-3 15,-13-3 0-15,-21-3-9 16,-11-3-8-16,-54-3 2 16,-65-2 4-16,-73-9-13 15,-39-13-54-15,36-9-250 16,41-3-1109-16</inkml:trace>
  <inkml:trace contextRef="#ctx0" brushRef="#br0" timeOffset="72419.0584">19349 5503 1015 0,'0'0'340'0,"0"0"-49"15,0 0-97 1,0 0-81-16,0 0-62 0,0 0-38 16,0 0-12-16,-3 8 0 15,3-1 10-15,0 3-5 16,-5 0 4-16,-2-1 0 16,-2-2 4-16,-1 0-3 15,-2-3-2-15,1-2-7 16,5-2 5-16,2 0 5 15,2 0 3-15,2-6 1 16,0-4 12-16,0 1 4 16,8-1 13-16,-1 3-4 15,1 5-17-15,1 0-4 16,0 2-19-16,0 0 1 16,1 0 5-16,-4 7-7 0,0-1 0 15,-4 0-1-15,-2 1 1 16,0-2 0-16,0 0 1 15,-2-1 0-15,-4-1 0 16,0-3 5-16,-1 0-6 16,2 0-9-16,2-2-37 15,0-6-30-15,0 1-77 16,0 0-126-16,0 1-281 0</inkml:trace>
  <inkml:trace contextRef="#ctx0" brushRef="#br0" timeOffset="94709.6991">10331 6725 1676 0,'0'0'188'16,"0"0"-145"-16,0 0-43 0,0 0 24 15,0 0 8 1,0 0-4-16,75 88-11 0,-105-45 3 16,-15 7-8-16,-9 1 0 15,-8-2-11-15,-1-4 0 16,5-8 0-16,10-13-1 15,14-14 0-15,11-10 7 16,10-5 61-16,8-16-3 16,5-1 10-16,3 5-8 15,17 5-26-15,5 7-17 16,9 5-11-16,5 0 23 16,8 17 7-16,8 0 5 15,3 5-13-15,21-1 0 16,16-2-9-16,19-11-15 15,-12-8-11-15,-19 0 0 0,-27-21-32 16,-18-7-56-16,-1-25-39 16,-4-25 1-16,-14-37 9 15,-19-10 36-15,-10 3 49 16,-21 28 32-16,-5 31 30 16,-28 12 43-16,-35 15 15 15,-25 14 11-15,-29 14-29 16,-3 21 12-16,13 37-5 15,8 23-18-15,12 22-3 16,25 19-9-16,26 13 8 16,29 15 1-16,34 11-17 15,20-5-10-15,47-16-17 16,34-23-6-16,33-28 0 16,23-28 11-16,21-22-4 15,5-28-1-15,-4-15 2 0,-17-39-13 16,-18-23 0-16,-35-24 0 15,-34-28 7-15,-30-25-2 16,-31-19-6-16,-12 2-6 16,-32 15 5-16,-3 41-5 15,-2 41 0-15,-17 24-1 16,-17 27-13-16,-4 12-8 16,5 6-50-16,27 5-19 15,27 35-49-15,10-2-163 16,6-2-638-16</inkml:trace>
  <inkml:trace contextRef="#ctx0" brushRef="#br0" timeOffset="96103.0542">12243 6984 980 0,'0'0'253'16,"0"0"-31"-16,0 0 44 16,0 0-45-16,0 0-85 15,0 0-78-15,0 0-43 16,-12 39-7-16,12 3 53 16,0 10 26-16,0 6-7 15,0 2-35-15,0-4-28 16,0-4 0-16,0-4-7 15,0-6-2-15,0-8-2 16,0-6-6-16,0-11-1 16,0-9-11-16,0-8 1 0,-3-8 11 15,-3-21 8 1,-3-25-8-16,-2-32 0 0,3-25 0 16,6 5 0-16,2 22 0 15,0 33 0-15,11 24 17 16,4 4 21-16,9 4-1 15,2 4-19-15,5 11-10 16,4 4-7-16,-1 4-1 16,-4 14 0-16,-5 5 0 15,-9 6-1-15,-12 0 0 16,-4 3 1-16,-12 1 0 16,-20-1 0-16,-9-1-6 0,-9-5-40 15,0-7-47 1,4-8-62-16,10-11-42 0,15-8-177 15,14-9-912-15</inkml:trace>
  <inkml:trace contextRef="#ctx0" brushRef="#br0" timeOffset="96355.2419">12968 6895 537 0,'0'0'1351'16,"0"0"-1115"-16,0 0-22 16,-94 14-71-16,55 16-18 15,1 13-24-15,0 9-18 0,7 4-18 16,9 6-34 0,9-2-10-16,9-1-12 0,4-2-8 15,14-8-1-15,12-6-64 16,31-18-87-16,-8-12-198 15,-1-13-525-15</inkml:trace>
  <inkml:trace contextRef="#ctx0" brushRef="#br0" timeOffset="96786.7517">13013 6942 1800 0,'0'0'257'16,"0"0"-177"-16,0 0 1 0,0 0 25 15,15 106-2 1,7-64-31-16,9 0-30 0,10-9-22 16,-1-8-11-16,0-12 4 15,-1-13-7-15,-8-5-1 16,-7-23 5-16,-6-13-1 16,-6-7-1-16,-6-2-2 15,-5 3 25-15,-1 12 42 16,0 14 26-16,0 13 11 15,-1 8-63-15,-6 33-43 16,-1 42-4-16,5 43 12 16,1 21 15-16,2 4 0 0,0-9 11 15,0-22-6 1,0-12-6-16,0-24-18 0,-7-21-3 16,-3-20 3-16,-3-10-9 15,-5-1 0-15,-5-4 1 16,-8-6 11-16,-9-14 0 15,-4-8-4-15,-6-25-8 16,-7-27-28-16,7-29-44 16,22-16-33-16,17 8-44 15,31 6-66-15,18 35-257 16,2 22-542-16</inkml:trace>
  <inkml:trace contextRef="#ctx0" brushRef="#br0" timeOffset="96952.7516">13621 7324 781 0,'0'0'1330'0,"0"0"-1051"0,0 0-44 15,0 0-90-15,0 0-90 16,0 0-37-16,112-42-18 16,-65 32-44-16,12 3-126 15,-11 5-182-15,-15 1-604 0</inkml:trace>
  <inkml:trace contextRef="#ctx0" brushRef="#br0" timeOffset="97104.2274">13677 7445 606 0,'0'0'1374'16,"0"0"-1165"-16,0 0-101 15,0 0-12-15,0 0-10 0,134-10-62 16,-36-8-24-16,-14-1-202 15,-23 1-790-15</inkml:trace>
  <inkml:trace contextRef="#ctx0" brushRef="#br0" timeOffset="97304.0217">14330 7107 2210 0,'0'0'333'0,"0"0"-118"15,0 0-135-15,0 0 11 0,6 75 17 16,13-30-20 0,5 2-38-16,3 1-35 0,-3-1-15 15,-6-3-20-15,-5 4-104 16,-5-14-160-16,-5-12-720 0</inkml:trace>
  <inkml:trace contextRef="#ctx0" brushRef="#br0" timeOffset="97527.7166">14710 6634 2273 0,'0'0'297'16,"0"0"-191"-16,88 42-9 0,14 27 58 15,35 45-18-15,6 38-29 16,-16 16-61-16,-45 5-28 15,-45-14-8 1,-37-10-10-16,-33-16-1 0,-58-11-6 16,-49-15-70-16,-54-17-96 15,27-25-158-15,-7-26-726 0</inkml:trace>
  <inkml:trace contextRef="#ctx0" brushRef="#br1" timeOffset="108798.3095">2092 8265 910 0,'0'0'207'16,"0"0"-22"-16,0 0-9 15,0 0-37-15,0 0-10 16,0 0-42-16,0-5-43 0,-6 12-22 16,-5 12 2-16,-1 13 15 15,-1 11 31-15,-1 7 4 16,1 9-21-16,1 14-12 16,-1 16 15-16,-1 19 1 15,-2 4-16-15,5-20-7 16,1-22 2-16,1-25-10 15,6-5-9-15,-4 9-17 16,2 2 1-16,-3 2 0 16,0-6 0-16,2-7-1 15,1-10-17-15,2-9-60 16,3-21-90-16,0 0-197 16,0-12-308-16</inkml:trace>
  <inkml:trace contextRef="#ctx0" brushRef="#br1" timeOffset="110992.197">2009 8219 760 0,'0'0'288'16,"0"0"-135"-16,0 0-75 16,0 0-37-16,0 0-12 15,0 0 75-15,0 0 23 16,44 26-30-16,-22-17 26 15,6 2 0-15,4-2 1 16,5 0-44-16,5 1-16 16,7-2 3-16,0 2-30 0,4-1-8 15,0-2-3 1,4-2-6-16,-2-1-6 0,6-2-2 16,2-2 2-16,1 0 1 15,2 0-3-15,-1 0-3 16,2 0-2-16,-1 0 1 15,-2 0-1-15,2 0-6 16,-2 0 1-16,0-2 8 16,2-2-2-16,-1-1-7 15,4 0 11-15,-2 1-6 16,-1-1-6-16,1 0 2 16,1 3-2-16,-1-1 0 15,2 1 6-15,-3 2-6 16,-2 0 5-16,3 0-5 15,-5 0 0-15,0 0 6 0,-3 0-6 16,2 0 0 0,-1 0 0-16,1-4-1 0,0 0 1 15,-5 0-1-15,2 1-1 16,-4 2 2-16,-5-1 0 16,-3 2 0-16,-1 0 0 15,-3 0 0-15,1 0 1 16,2 0 1-16,0 0-2 15,1 0 1-15,-3 0-1 16,-3 2 0-16,1-1 1 16,-4 4-1-16,-4 0 1 15,-5-1-2-15,-5-1 1 0,-3 2 0 16,-3 0 0-16,-4-3-1 16,-6 1 0-16,-1 0 0 15,-1-2 0-15,-5 0-1 16,0 1-4-16,0 0 0 15,0 0-5-15,0 7-4 16,0 4 15-16,0 8 4 16,0 5 5-16,-3 8 7 15,0 6-1-15,-3 5 6 16,0 6 6-16,0 4 6 16,-1 5-4-16,2 3-2 15,2 2 3-15,0-2-9 16,3 0 0-16,0-3-9 0,0-1 0 15,0-5-5-15,0 1-1 16,0 0 3-16,0 1 0 16,-3 2-2-16,0 0-1 15,1-3-6-15,-2-3 2 16,-1-7-1-16,3-5 0 16,-1-6 0-16,-1-8 1 15,3-2-2-15,0-7 1 16,-1-3-1-16,-1-4 1 15,2-4-1-15,-1-3 1 16,2-2 0-16,-1-1 0 16,1 0 7-16,0 0 1 15,-3 0-3-15,-4 0 4 16,-1 0 2-16,-14 0 3 16,-8-4-9-16,-10-2-5 0,-11-2 0 15,-21 0 0-15,-20-3-1 16,-24 2 0-16,-7 1 2 15,5 2-2-15,11 0 0 16,16 2-1-16,1-1 1 16,4 1-1-16,-2 0 1 15,0-3 0-15,1 0 0 16,1-1-1-16,16 1 1 16,10 0-8-16,15 0 8 15,2 2 0-15,-9-2 0 16,-2-1-1-16,-10-1 1 15,1-1-1-15,6 2 1 0,-1-1-1 16,0 3 0-16,0-2 1 16,0 0 0-16,-3 4 0 15,-2-1 0-15,0 2 0 16,1 1 0-16,2-1-1 16,0 1 1-16,5 1 0 15,3 1 0-15,3-1 0 16,3 1 0-16,5-2 0 15,5 2 0-15,5 0 0 16,3-1 0-16,4 1 0 16,-1-2 0-16,1-1 0 15,4 3 0-15,-6-2 0 16,6 0 1-16,-5 2-1 16,4 0-1-16,-6 0 1 15,-1 0 0-15,-1 0 0 0,1 0 0 16,0 0 0-16,1 0 0 15,3 0 0-15,6-1 0 16,2-1 0-16,6 1 1 16,5-1 4-16,2 1-4 15,0 1 0-15,3-1-1 16,0 1 2-16,-2-2 15 16,2 2-5-16,0 0 5 15,0 0 1-15,0 0 0 16,0 0-6-16,0 0-2 15,0 0 4-15,0 0-2 0,-4 0 0 16,4 0 1 0,-3-3 2-16,0 1-9 0,0-3 3 15,-2 1 0-15,1-1-3 16,-1-3 1-16,1-1-1 16,-3-1 2-16,5-2 5 15,-1 1-1-15,3 0 2 16,-1 0 1-16,1-1-3 15,0 1 0-15,0 2-6 16,0-4 6-16,0 4-11 16,0-1 7-16,0 0-7 15,3 0 0-15,0 1 0 16,1-1 5-16,2 0-6 16,-2 2 0-16,-1-3 0 15,0 3 0-15,0-1 1 16,-1-5-1-16,4-1-33 0,1-9-50 15,5-27-51-15,-1 3-108 16,-4-1-789-16</inkml:trace>
  <inkml:trace contextRef="#ctx0" brushRef="#br1" timeOffset="124726.7162">15990 7054 1527 0,'0'0'356'0,"0"0"-209"15,0 0-32-15,0 0 12 16,0 0-51-16,0 0-53 16,51-45-15-16,-19 42-8 15,6 1 0-15,2 2-71 16,2 0-124-16,-11 7-284 15,-11-3-185-15</inkml:trace>
  <inkml:trace contextRef="#ctx0" brushRef="#br1" timeOffset="124882.724">15908 7230 1440 0,'0'0'284'15,"0"0"-98"-15,0 0 4 16,0 0-22-16,0 0-29 0,0 0-82 15,148-27-57-15,-22 6-19 16,12-1-102-16,-28 5-204 16,-35 3-605-16</inkml:trace>
  <inkml:trace contextRef="#ctx0" brushRef="#br1" timeOffset="125378.9671">17272 6925 1508 0,'0'0'336'0,"0"0"-71"16,0 0-64-16,-87-18-44 16,53 20-35-16,-1 17-40 15,4 12-8-15,3 7-16 0,6 5-7 16,8 5-12-16,9 0-11 15,5-3-11-15,10-5-8 16,15-5-9-16,7-9 2 16,8-13 4-16,2-9 4 15,5-4-8-15,-1-14 3 16,-4-14-5-16,-5-9-18 16,-10-6-7-16,-11-5 10 15,-13 3-8-15,-3 1-2 16,-12 12-9-16,-15 8-30 15,-6 10 2-15,0 9-97 16,3 5-101-16,10 14-327 16,9 2-658-16</inkml:trace>
  <inkml:trace contextRef="#ctx0" brushRef="#br1" timeOffset="125518.5762">17447 7061 1813 0,'0'0'321'0,"0"0"-90"15,0 0-108-15,0 0-47 16,0 0-76-16,0 0-67 16,0 0-129-16,63 4-377 0</inkml:trace>
  <inkml:trace contextRef="#ctx0" brushRef="#br1" timeOffset="125732.602">17749 6740 2074 0,'0'0'287'0,"0"0"-68"0,0 0-127 15,0 0-55-15,0 73 81 16,0-21-25-16,0 17-35 16,0 17-29-16,0-8-17 15,0-10-12-15,-11-10 0 16,1-20-83-16,7-4-102 15,1-6-293-15,2-17-716 0</inkml:trace>
  <inkml:trace contextRef="#ctx0" brushRef="#br1" timeOffset="126084.54">18418 6846 1781 0,'0'0'478'0,"0"0"-160"15,0 0-99 1,0 0-59-16,0 0-84 0,0 0-57 16,0 0 38-16,-9 113 17 15,9-58-25-15,0 5-22 16,3 0-15-16,5-4-12 16,-2-8 0-16,-2-7-79 15,-4-9-77-15,-4-15-79 16,-8-7-312-16</inkml:trace>
  <inkml:trace contextRef="#ctx0" brushRef="#br1" timeOffset="126249.9098">18181 7040 1920 0,'0'0'255'0,"0"0"-119"16,0 0-38-16,146-12-33 15,-43 8-65-15,5-3-81 16,-26 3-295-16,-24-3-1203 0</inkml:trace>
  <inkml:trace contextRef="#ctx0" brushRef="#br1" timeOffset="126542.715">18927 6883 1942 0,'0'0'258'0,"0"0"-27"16,-86 42-52-16,53-9-39 0,4 6-42 16,9 6-37-1,7 1-25-15,12-2-21 0,1-5-4 16,3-10-4-16,16-10-6 16,6-10 5-16,7-9 2 15,4-9-8-15,1-20-12 16,-3-9-18-16,-4-22 6 15,-12-1-15-15,-15-3-6 16,-3 4-1-16,-18 18-14 16,-7 5 20-16,-2 17-9 15,5 15-76-15,2 14-120 16,8 13-346-16,8 2-730 0</inkml:trace>
  <inkml:trace contextRef="#ctx0" brushRef="#br1" timeOffset="126685.6954">19145 6967 1857 0,'0'0'226'15,"0"0"-85"-15,0 0-70 16,0 0-71-16,0 0-47 16,0 0-260-16,94-38-933 0</inkml:trace>
  <inkml:trace contextRef="#ctx0" brushRef="#br1" timeOffset="127111.1018">19461 6730 2068 0,'0'0'270'0,"0"0"-83"15,0 0-97-15,0 0-46 16,112-15-24-16,-72 28-13 15,-6 6-6-15,-11 5-1 16,-11 1-15-16,-12 1-41 16,-8 2 11-16,-19 0 3 15,-4-3-25-15,0-3-7 16,5-6 36-16,9-4 26 16,9-8 10-16,6-3 2 15,2-1 97-15,0 0 75 0,7 0-39 16,10 0-39-1,9 4-43-15,8 11-19 0,7 7-5 16,7 12 0-16,0 10-12 16,-3 6 12-16,-11 2-4 15,-14-1 5-15,-11-6-22 16,-9-7 1-16,-20-6 4 16,-17-7 2-16,-14-5-1 15,-10-7-11-15,-6-6-1 16,-1-6-10-16,3-1-59 15,-12-20-73-15,17-4-167 16,14-5-894-16</inkml:trace>
  <inkml:trace contextRef="#ctx0" brushRef="#br1" timeOffset="137152.4253">20836 7024 588 0,'0'0'959'0,"0"0"-745"15,0 0-53-15,0 0-15 16,0 0-75-16,47-77-57 16,-16 68-14-16,23 4-142 15,-7 1-177-15,-7 3-492 0</inkml:trace>
  <inkml:trace contextRef="#ctx0" brushRef="#br1" timeOffset="137301.6613">20867 7149 1242 0,'0'0'244'0,"0"0"-74"15,0 0-32-15,0 0-138 16,135-17 0-16,-52 5-250 16,2-2-156-16</inkml:trace>
  <inkml:trace contextRef="#ctx0" brushRef="#br1" timeOffset="137593.9032">21694 6767 713 0,'0'0'787'15,"0"0"-592"-15,0 0 35 16,-120-13-66-16,70 30-45 16,-4 17-5-16,3 11-12 15,6 9-20-15,9 6-21 16,12-1-24-16,15-4-15 15,9-7-11-15,17-11-1 16,21-10 2-16,14-15 8 16,7-12-10-16,6-2 8 15,-4-23-12-15,-8-9-6 16,-8-8-25-16,-12-6-8 16,-12 0-13-16,-16 4 2 15,-5 6-5-15,-14 12-66 16,-25 9-88-16,7 11-167 0,5 6-501 15</inkml:trace>
  <inkml:trace contextRef="#ctx0" brushRef="#br1" timeOffset="137754.3561">21952 7035 1582 0,'0'0'329'16,"0"0"-79"-16,0 0-115 15,0 0-63-15,0 0-63 16,0 0-9-16,0 0-174 16,19-15-489-16</inkml:trace>
  <inkml:trace contextRef="#ctx0" brushRef="#br1" timeOffset="138233.1476">22577 6645 1603 0,'0'0'332'15,"0"0"-119"-15,0 0-80 16,0 0-68-16,0 0-21 16,5 76 11-16,-40-33-13 15,-10 6-22-15,-10-1-9 16,0 0-10-16,7-7 4 0,8-4-5 15,15-7 0-15,11-7 0 16,14-2-1-16,0-1 0 16,28-3 1-16,31 5 6 15,30-1 3-15,22-1 4 16,-4-3-7-16,-19-8-5 16,-32-8-1-16,-19-1 7 15,0 0-7-15,-6-13-7 16,-1-6 7-16,-14-10 0 15,-10-5 6-15,-6-5-6 16,-1 0 6-16,-16 5 21 0,1 2-2 16,-2 11 13-16,3 10 12 15,-1 11-6-15,-1 5-32 16,-8 40 0-16,-7 39 8 16,7 33 16-16,6 14-9 15,13 1 4-15,6-14-22 16,-6-13-9-16,-15-5-14 15,-1-27-121-15,-11-19-379 0</inkml:trace>
  <inkml:trace contextRef="#ctx0" brushRef="#br1" timeOffset="139974.6373">10009 8852 1896 0,'0'0'218'0,"0"0"-159"15,0 0-7-15,0 0-23 16,88-26-18-16,-63 35-11 16,-8 13-6-16,-10 4-3 15,-7 6 1-15,-9 3-16 16,-15 1 15-16,-1-3 9 16,-3-7 0-16,7-8-2 15,9-8 2-15,5-5 15 16,7-4 50-16,0-1 15 15,10 0-19-15,15 0-43 16,10 0 4-16,11 0 5 16,3 6-4-16,-6 2-6 0,-7 1-16 15,-17 4-1-15,-16 1-7 16,-6 4 7-16,-43 4 22 16,-36 0-4-16,-1-3-18 15,5-8-26-15,15-11-72 16,28-17-75-16,10-11-336 15,11-4-978-15</inkml:trace>
  <inkml:trace contextRef="#ctx0" brushRef="#br1" timeOffset="140358.045">10150 8439 1780 0,'-98'-8'203'0,"-20"8"-124"15,-18 8 48-15,8 36 21 16,20 20 21-16,12 18-22 16,17 21-41-16,31 15-18 15,30 13-1-15,18 5-33 16,46 1-18-16,42-8-23 16,32-17-12-16,30-23 0 15,23-29 11-15,5-24 6 16,3-25 0-16,-13-12-9 15,-21-38 0-15,-24-24-9 0,-29-29 0 16,-30-31-7 0,-30-29 7-16,-26-23 1 0,-13-2 0 15,-38 21 15 1,-28 36-16-16,-25 43-1 0,-25 36 1 16,-21 27 5-16,-20 14-5 15,-1 18-10-15,14 26-28 16,36 4-45-16,25 20-53 15,35-14-232-15,21-7-1345 0</inkml:trace>
  <inkml:trace contextRef="#ctx0" brushRef="#br1" timeOffset="142359.21">12007 8751 1264 0,'0'0'678'0,"-12"82"-602"0,-2-7 43 16,2 24 60-16,0 5-39 15,10-5-33-15,1-21-46 16,1-25-32-16,0-13-11 15,0-13-9-15,0-4-9 16,0-10 0-16,0-9-14 16,0-8 14-16,0-41-1 15,0-37-5-15,0-34 6 16,0-17 0-16,3-4 1 16,15 14-1-16,4 36 12 0,1 25 5 15,0 25-10 1,3 16 11-16,3 5-3 0,7 3-14 15,8 8 8-15,0 5-8 16,-3 7-1-16,-5 13 0 16,-9 6-1-16,-10 5 1 15,-14 1 0-15,-3 3 0 16,-20-3 0-16,-16 0-1 16,-12-3 1-16,-9-4 0 15,-1-4-8-15,3-6-16 16,11-6-26-16,17-4-53 15,27-5-59-15,11 0-179 16,22-9-636-16</inkml:trace>
  <inkml:trace contextRef="#ctx0" brushRef="#br1" timeOffset="142589.6687">12920 8514 1965 0,'0'0'254'0,"0"0"-21"16,-85-8-47-16,34 22-82 16,-8 19-7-16,-2 13-4 15,2 11-23-15,10 8-13 16,12 2-14-16,13 12-23 16,17-7-20-16,7-1 0 15,22-3-30-15,60-15-134 16,-4-8-157-16,5-22-414 0</inkml:trace>
  <inkml:trace contextRef="#ctx0" brushRef="#br1" timeOffset="142781.2113">13192 8649 1982 0,'0'0'261'16,"0"0"1"-16,0 0-109 15,0 0-51-15,-100 58-8 16,65-9-33-16,-3 6-25 15,2 9-9-15,3 3-11 16,3-1-9-16,7-4-7 16,6-8-71-16,7-10-100 0,10-14-166 15,0-18-423-15</inkml:trace>
  <inkml:trace contextRef="#ctx0" brushRef="#br1" timeOffset="142965.1922">12911 8732 717 0,'0'0'1235'16,"0"0"-1012"-16,0 0-131 16,0 0 56-16,100 73 27 15,-42-28-38-15,8 8-44 16,0 8-41-16,-8-3-25 16,-10 2-16-16,-10-4-11 15,-6-6-64-15,7-18-100 16,-8-12-319-16,-6-20-647 0</inkml:trace>
  <inkml:trace contextRef="#ctx0" brushRef="#br1" timeOffset="143129.7584">13576 8867 1750 0,'0'0'544'0,"0"0"-353"15,0 0-60-15,0 0-39 16,0 0-60-16,0 0-16 15,0 0-16-15,118-9-33 16,-62 8-138-16,-12 1-195 16,-12-2-762-16</inkml:trace>
  <inkml:trace contextRef="#ctx0" brushRef="#br1" timeOffset="143272.4315">13565 9085 430 0,'0'0'1458'0,"0"0"-1288"0,0 0-98 16,0 0 31-16,104 0-35 16,-7-16-68-16,-9 0-170 15,-13 2-484-15</inkml:trace>
  <inkml:trace contextRef="#ctx0" brushRef="#br1" timeOffset="143584.8097">14326 8883 2058 0,'0'0'258'0,"-80"1"-12"16,33 15-77-16,-1 6-29 15,6 10-56-15,12 9-35 16,15 7-13-16,12 3-9 16,3 2-21-16,18-4-6 15,17-10 0-15,9-10-1 16,10-15 1-16,6-14-1 15,1-7-30-15,-6-24-7 16,-6-15 7-16,-11-20 23 16,-21-23 8-16,-14 4 0 15,-3 12 1-15,-26 18 7 0,-12 26-2 16,-11 3-3 0,-7 8-3-16,6 11-29 0,9 7-41 15,30 22-42-15,11 7-195 16,5-2-355-16</inkml:trace>
  <inkml:trace contextRef="#ctx0" brushRef="#br1" timeOffset="143804.3181">14855 8385 2347 0,'0'0'316'0,"0"0"-304"16,73 74-12-16,3 23 55 0,21 48 24 16,-11 28-23-16,-36 9-27 15,-50-6-14-15,-68-25-15 16,-49-8-18-16,9-40-98 16,0-31-266-16</inkml:trace>
  <inkml:trace contextRef="#ctx0" brushRef="#br2" timeOffset="153463.8317">2585 5670 869 0,'0'0'156'16,"0"0"-7"-16,0 0 55 16,0 0-62-16,0 0-38 15,0 0-47-15,-38-16-38 16,30 18-12-16,-1 8 0 16,0 4 18-16,-3 6 10 15,0 4 13-15,-1 1 5 16,-1 3 14-16,1 1-21 0,-2 1-3 15,3 1-12 1,-1 2-13-16,-1-1-2 0,0 3-3 16,1 4-2-16,-1 1 3 15,0 4-5-15,2-1 19 16,0 2-7-16,0-5-3 16,2 0-1-16,-1-2-8 15,0 0-3-15,0-2 7 16,1 3-1-16,0-1 7 15,-1 1-5-15,2-3-1 16,-2 1 0-16,1-1-1 16,1 1-4-16,4-1-2 15,0 4-6-15,0 1 2 0,-1 1-1 16,0 2 1 0,0 1-2-16,-6-1 1 0,3-1-1 15,-3-1 10-15,-1-3-2 16,4 1-7-16,-3-1 10 15,3 2-10-15,0 3 10 16,3 0-4-16,0-1-6 16,-1 3 5-16,1-5-5 15,1 1-1-15,1-1 1 16,2 0 7-16,1-1-8 16,-1 0 1-16,1 1 1 15,-4 2-1-15,1 1 0 16,0-1 0-16,2 0 0 15,-1 0 1-15,0 0-2 0,1 0 1 16,-1 2-1-16,2-1 0 16,-1 1 0-16,2-1-1 15,0-1 1-15,0 2-1 16,0 2 1-16,0 0 0 16,0 1 0-16,0-3 0 15,0-1 1-15,0-1 0 16,0-2 1-16,0-1 4 15,0 0-5-15,-1 1 6 16,-5-2 0-16,-1-1-6 16,1 1-1-16,-2-1 7 15,5 1 1-15,0-3 2 16,1 1-2-16,2-1-7 0,0 1 5 16,0 0 4-16,2-2-9 15,7 1 4-15,2-1-5 16,2-1 0-16,-1 0 0 15,1-1 0-15,2 1-1 16,0 2 1-16,-3 0 1 16,2-4-1-16,0 2 4 15,0-1-4-15,1-1 0 16,0-5 0-16,1-1 1 16,-1-3 0-16,3-5-1 15,-3-3 0-15,3-1-5 16,-2-7 4-16,-1 1-1 15,-1-3-7-15,0-1 9 0,0-2 1 16,2-2 6-16,2 0 1 16,0 0-2-16,5-4-5 15,5-6 5-15,0-2-4 16,3-2-1-16,2 0 0 16,0-1 1-16,1 2-2 15,-2-3 2-15,-1 1-1 16,0-2 0-16,-1 1 4 15,-3 1-4-15,3 0 0 16,-5-2 0-16,2 3 0 16,0-5 0-16,-3-1 0 15,3-2 9-15,-2-1-8 16,0 0 5-16,-4-3-6 0,3 0 11 16,-3-2 6-1,1-1-9-15,0-3 10 0,-2 0-8 16,2-3-11-1,-1 1 6-15,-3-2-5 0,0 0 7 16,-3 0-1-16,0-1-1 16,-3 3 3-16,-2-2 0 15,1 2 4-15,-2 0-5 16,-2-1 2-16,2 1-2 16,-3 3-7-16,0 1 8 15,-1-1-7-15,-2 3 4 16,0-1-5-16,-3-2 8 0,0-3-3 15,0-1-5 1,0-5 7-16,0-2-2 0,0-3-5 16,0-1 2-16,-3-4 7 15,0 2-9-15,1 1-1 16,1 3 0-16,-1 4 0 16,-2 1 0-16,4 3 1 15,-2 1 0-15,2-3 13 16,-3-1-13-16,3 0-1 15,-3-3 0-15,3-3 0 16,0-1 1-16,-2 0 5 16,1-1-5-16,-3-1-1 15,1 0 1-15,0 1 1 0,0-3-2 16,-3 2 0 0,4-2 0-16,-1 0 1 0,0 1-1 15,1 3 0-15,1-1 1 16,-2 4-1-16,3-1 1 15,0-1 0-15,0 0 4 16,0-2-5-16,0 0-1 16,-4 1 0-16,4-1 1 15,0 4-2-15,-3 0 2 16,3 2 0-16,0 3-1 16,0 0 1-16,0 1 0 15,0 2 0-15,0 0-1 16,0-1 1-16,0 3 0 15,0 2-1-15,0-1 1 16,0-1 1-16,0-1-1 0,3-1 0 16,1 1 0-1,-1 1 0-15,0 2 0 0,-1 3 1 16,1 2-1-16,-2 1 0 16,1 1 0-16,-2 1 0 15,0 3 1-15,3-2-2 16,-3 3 2-16,1 0-2 15,-1 1 1-15,0 0 0 16,0 3-1-16,0 0 0 16,0-1 1-16,0 2-7 15,-4 0 7-15,1 3 7 16,0 0-6-16,-2-1 0 16,-2 4 8-16,4 0-3 15,-2-1 0-15,1 1-5 16,-1 2 14-16,-1-2-5 15,-1 1-1-15,1-1 3 0,0 1-11 16,-4-1 5-16,1-3-5 16,-3 4-1-16,1-3 0 15,-4 4 0-15,-1-1 0 16,-5 3 0-16,-6 1-6 16,-7 3 6-16,-14 3 0 15,-11 11-11-15,-35 15-57 16,13-2-187-16,2-8-535 0</inkml:trace>
  <inkml:trace contextRef="#ctx0" brushRef="#br2" timeOffset="154799.6565">16587 9186 1502 0,'0'0'177'16,"0"0"-107"-16,0 0-51 0,0 0-10 16,107-46-8-16,-73 41-1 15,-1 5 0-15,1 2-78 16,-8 10-253-16,-13 3-571 0</inkml:trace>
  <inkml:trace contextRef="#ctx0" brushRef="#br2" timeOffset="154933.2873">16625 9431 1227 0,'0'0'206'0,"0"0"-74"16,0 0 5-16,0 0 3 15,0 0-53-15,144-41-61 16,-11 11-26-16,19-6-111 16,-29 9-212-16,-33 5-572 0</inkml:trace>
  <inkml:trace contextRef="#ctx0" brushRef="#br2" timeOffset="155238.2583">17854 8936 1388 0,'0'0'169'16,"0"0"-53"-16,-119-5 58 16,67 13 10-16,4 17-64 15,10 14-38-15,6 9-21 16,13 5-30-16,13 3-12 15,6-3-8-15,21-6 0 16,17-11-9-16,15-13 16 16,5-11-12-16,6-12 3 0,-4-14-2 15,-5-18 11 1,-12-13-17-16,-11-9 7 0,-13-3 1 16,-15 3-9-16,-4 4-1 15,-13 9-8-15,-17 11-17 16,-7 12-52-16,0 13-64 15,4 7-125-15,6 15-216 16,13 3-450-16</inkml:trace>
  <inkml:trace contextRef="#ctx0" brushRef="#br2" timeOffset="155366.7425">18178 9085 1215 0,'0'0'269'0,"0"0"-101"16,0 0-67-16,0 0-51 15,0 0-50-15,0 0-28 16,90-12-308-16</inkml:trace>
  <inkml:trace contextRef="#ctx0" brushRef="#br2" timeOffset="155720.6094">18908 8775 1307 0,'0'0'577'0,"0"0"-375"16,0 0-5-16,0 0-64 0,0 0-35 15,-102-5-67-15,72 46 0 16,-7 23-7-16,6 1-2 16,6 5-10-16,11 0-6 15,14-13-6-15,0 0 0 16,22-7 2-16,10-12-1 15,9-13 7-15,4-15-2 16,3-10-1-16,-2-7-5 16,-4-20-1-16,-6-5 1 15,-12-4 1-15,-11 5 1 16,-13 1 5-16,-6 8 5 16,-40 9-10-16,-46 13-2 15,-37 9 0-15,-17 29-20 16,-3 14-90-16,46-10-163 15,24-8-810-15</inkml:trace>
  <inkml:trace contextRef="#ctx0" brushRef="#br2" timeOffset="161380.5749">10318 10060 1532 0,'0'0'208'0,"0"0"-18"0,0 0 32 15,0 0-64-15,0 0-96 16,0 0-49-16,-78 65 1 16,65-14-7-16,5 4-6 15,8-4 5-15,0-5-5 16,16-8-1-16,7-8-9 15,5-13-6-15,2-12 15 16,3-5 6-16,0-13 11 16,2-16 7-16,1-8 9 15,-3-5 4-15,-5 2 5 16,-4 7-11-16,-7 8 6 16,-6 12-4-16,-5 10-33 15,-1 3-3-15,1 10-9 0,0 12 7 16,4 4 5-1,1 4 0-15,-1 1 0 0,7 0-53 16,8-1-111-16,-2-9-171 16,-1-9-482-16</inkml:trace>
  <inkml:trace contextRef="#ctx0" brushRef="#br2" timeOffset="161793.5938">10434 9380 1390 0,'-141'-33'231'0,"-19"19"-20"15,12 24-6-15,8 41-69 16,13 20-25-16,15 25-5 16,33 25-39-16,30 16-18 15,31 19-6-15,21 13-3 16,41 9-9-16,27-10 4 15,24-13-35-15,26-25 2 16,19-32-2-16,18-25 1 16,10-24-1-16,1-26 9 15,-2-23 12-15,-10-26-20 16,-12-36 10-16,-13-24 9 16,-18-28 7-16,-23-31-18 15,-24-21 7-15,-28-21-3 0,-27-7-13 16,-12 11 14-16,-36 24-14 15,-21 28-12-15,-17 38 3 16,-19 26 9-16,-17 25 0 16,-4 20-1-16,-2 20-6 15,18 2-65-15,11 31-46 16,29 1-72-16,18-3-492 0</inkml:trace>
  <inkml:trace contextRef="#ctx0" brushRef="#br2" timeOffset="165291.9177">12419 10470 1450 0,'0'0'386'0,"0"0"-262"16,0 0 66-16,0 0 8 15,0 0-100-15,0 0-79 16,0 0-4-16,-4 102 44 16,2-36-17-16,1-3-17 15,-1 7-9-15,1-2-14 16,1-5-1-16,0-3 1 16,0-8-2-16,0-13-64 15,0-16-80-15,0-14-52 16,0-9-33-16,0-28-75 15,0-28-77-15,-5-31 149 16,-1-34 120-16,6-12 112 16,0 12 112-16,15 29 43 15,6 36 102-15,-2 25 1 16,0 10-34-16,7 4-76 0,12 3-64 16,8 3-34-16,4 11 11 15,1 0-8-15,-2 14-19 16,-7 11-22-16,-9 6-2 15,-12 5-4-15,-14 1 6 16,-7 4-2-16,-13 2 4 16,-22-2-14-16,-12-2-38 15,-5-5-64-15,-17-7-127 16,13-10-250-16,15-10-305 0</inkml:trace>
  <inkml:trace contextRef="#ctx0" brushRef="#br2" timeOffset="165576.0164">13483 10164 1770 0,'0'0'224'0,"-93"2"-75"0,-2 35 51 16,-27 31-44-16,-5 21-32 15,18 12-1-15,31-1-25 16,35-16-5-16,21-2-36 16,20-7-17-16,2-10-24 15,24-12-15-15,7-11 0 0,19 1-2 16,27 3-12 0,26-4-62-16,7-16-102 0,-26-20-169 15,-33-8-549-15</inkml:trace>
  <inkml:trace contextRef="#ctx0" brushRef="#br2" timeOffset="166263.3169">13689 10480 1825 0,'0'0'323'0,"0"0"-75"0,0 0 8 15,0 0-91-15,0 0-87 16,0 0-35-16,-120 90 13 16,74-29 0-16,0 4-14 15,5-1-9-15,8-5-6 16,5 0-18-16,5-7-8 15,3-4-1-15,4-8-71 16,4-9-50-16,-2-20-64 16,6-10-114-16,3-1-383 0</inkml:trace>
  <inkml:trace contextRef="#ctx0" brushRef="#br2" timeOffset="166457.7765">13307 10492 1870 0,'0'0'320'16,"0"0"-224"-16,0 0 59 16,52 73 22-16,-20-27-45 15,6 3-36-15,2-1-34 16,-2 1-35-16,-3-3-25 16,-5-3-2-16,-7-4-73 15,-1-10-86-15,-6-12-180 16,-5-10-553-16</inkml:trace>
  <inkml:trace contextRef="#ctx0" brushRef="#br2" timeOffset="166658.8598">13832 10647 2053 0,'0'0'306'0,"0"0"-133"16,0 0-60-16,0 0-28 15,0 0-33-15,92 0-32 16,-63 0-14-16,-3 0-6 16,-2 0-8-16,-4 2-74 15,1 1-120-15,-5-1-109 16,-9-1-531-16</inkml:trace>
  <inkml:trace contextRef="#ctx0" brushRef="#br2" timeOffset="166860.954">13768 10819 1795 0,'0'0'374'0,"0"0"-135"15,0 0-69-15,0 0-36 16,0 0-64-16,0 0 39 16,111 13-28-16,-55-13-27 15,5 0-31-15,-3 0-15 16,-1-8-8-16,-5-2-52 15,3-7-99-15,-15 0-204 16,-8 1-613-16</inkml:trace>
  <inkml:trace contextRef="#ctx0" brushRef="#br2" timeOffset="167323.7028">14596 10377 2002 0,'0'0'388'0,"0"0"-93"16,0 0-95-16,0 0-78 15,0 0-68-15,-33 95 81 16,22-39-23-16,-1 5-49 0,5-1-18 16,1-3-17-1,1-3-13-15,2-4-14 0,-1-7-1 16,2-7-63-16,-2-8-123 16,4-26-73-16,0-2-247 15,0-14-883-15</inkml:trace>
  <inkml:trace contextRef="#ctx0" brushRef="#br2" timeOffset="167582.3309">14931 9958 2213 0,'0'0'332'0,"0"0"-138"16,0 0-105-16,-7 119 77 0,-1 10 17 15,0 32-45-15,3 14-32 16,-1-3-9 0,-2-19-29-16,-5-15-29 0,-5-11-12 15,-2-20-8-15,5-25-10 16,2-24-9-16,6-23-16 16,2-10-93-16,2-10-83 15,3-16-94-15,0-16-71 16,0-19-820-16</inkml:trace>
  <inkml:trace contextRef="#ctx0" brushRef="#br2" timeOffset="168026.5673">15235 10449 2304 0,'0'0'264'15,"0"0"-205"-15,0 0 13 16,0 90 56-16,12-36 5 15,10 4-50-15,13-1-48 16,1-4-15-16,6-9-5 16,-1-13-15-16,-3-12 0 15,-3-13-27-15,-2-6-22 16,-5-22 0-16,-4-18-2 16,-7-12 16-16,-4-3 18 15,-8 0 16-15,-5 7 1 16,0 14 35-16,0 15 39 15,-3 18 0-15,-12 14-53 16,-8 40-20-16,-2 32 31 16,0 22 22-16,7 6-5 0,12-1 16 15,3-12-9-15,0-4-17 16,-1-21-22-16,2-14-6 16,-4-18-10-16,-4-9-1 15,-3 0 0-15,-4-2 0 16,-7-5-1-16,-5-16-11 15,-3-11-4-15,-6-11-22 16,-2-34-30-16,9-5-42 16,7-14-48-16,24-28-34 0,3 25-134 15,15 4-451-15</inkml:trace>
  <inkml:trace contextRef="#ctx0" brushRef="#br2" timeOffset="168193.41">15778 10883 2118 0,'0'0'289'0,"0"0"-152"15,0 0-36-15,0 0-32 16,0 0-51-16,105-30-18 16,-58 28-67-16,-7 1-225 15,-14 1-550-15</inkml:trace>
  <inkml:trace contextRef="#ctx0" brushRef="#br2" timeOffset="168349.1128">15775 11012 1607 0,'0'0'592'0,"0"0"-522"0,0 0 32 16,0 0 26-16,0 0-4 15,110 3-70-15,-50-3-54 16,27-10-16-16,-14-6-262 15,-13-1-798-15</inkml:trace>
  <inkml:trace contextRef="#ctx0" brushRef="#br2" timeOffset="168590.0969">16405 10756 742 0,'0'0'1627'0,"0"0"-1401"15,0 0-77-15,0 0-14 16,0 0 31-16,9 80-32 16,7-36-21-16,-2 4-24 15,-1-1-35-15,-5 0-25 16,-3-4-13-16,-5-1-14 16,0-7-2-16,0-5-77 15,-6-8-95-15,-14-18-69 16,6-4-110-16,-2-6-1331 0</inkml:trace>
  <inkml:trace contextRef="#ctx0" brushRef="#br2" timeOffset="170258.4942">16715 9922 1517 0,'0'0'288'0,"0"0"-55"16,0 0-124-16,0 0-27 15,91 109 81-15,-21 11-2 16,6 33-47-16,-12 16-33 16,-16-4-11-16,-29-14-16 15,-17-5-11-15,-5-10-15 16,-28-9-7-16,-19-7-13 0,-15-13-1 16,-11-9-7-1,-11-11 1-15,-2-15-1 0,14-22 0 16,14-18-1-16,13-16-19 15,12-9-35-15,-1-7-35 16,4-43-95-16,6-8-279 16,16-16-1180-16</inkml:trace>
  <inkml:trace contextRef="#ctx0" brushRef="#br2" timeOffset="172785.2704">17659 10865 937 0,'0'0'319'0,"0"0"-108"15,0 0 8-15,0 0-14 0,0 0-26 16,0 0-57-16,0 0-35 16,32-12-13-16,-18 9-10 15,3 0-18-15,4 0-13 16,4 1-8-16,2-1-12 15,-3 3-8-15,6 0-4 16,-5-3 3-16,-3 3-4 16,-3 0-68-16,-4 0-76 15,-1 0-119-15,-7 0-339 16,-4 0-467-16</inkml:trace>
  <inkml:trace contextRef="#ctx0" brushRef="#br2" timeOffset="173079.4878">17686 11011 1400 0,'0'0'276'0,"0"0"-86"16,0 0-3-16,0 0-27 16,0 0-23-16,0 0-42 0,0 0-4 15,83-8-26 1,-47 3-20-16,3 1-21 0,0 2-14 16,-5-1-10-16,0 3 0 15,-8 0-103-15,-13 3-362 0</inkml:trace>
  <inkml:trace contextRef="#ctx0" brushRef="#br2" timeOffset="175586.5381">10183 12834 1585 0,'0'0'227'15,"0"0"-99"-15,-98 5 29 16,61 10-10-16,9 2-39 15,9 3-47-15,12 2-36 16,7 4-7-16,0 3 1 16,18 5 2-16,6 4 9 15,2 3-11-15,1 3-6 16,-6 0-5-16,-7 2-1 16,-14-3-7-16,-2-1-10 15,-26-6-56-15,-38-5-89 16,3-11-344-16,2-11-670 0</inkml:trace>
  <inkml:trace contextRef="#ctx0" brushRef="#br2" timeOffset="175714.6066">9785 12978 1652 0,'0'0'185'16,"0"0"-135"-16,131-90-32 15,-31 43-13-15,31-5-5 16,-20 9-46-16,-20 11-291 0</inkml:trace>
  <inkml:trace contextRef="#ctx0" brushRef="#br2" timeOffset="176059.0111">9964 12409 1655 0,'-134'52'228'0,"-14"25"79"16,33 22-98-16,19 12-48 15,30 12-10-15,34 12-29 16,31 6-32-16,19 3-21 16,44-7-30-16,34-20-28 15,29-24-11-15,21-25 0 16,8-26 4-16,0-28 8 16,-7-15 3-16,-11-39-14 15,-9-23 11-15,-15-22-11 0,-17-19-1 16,-16-24-14-16,-22-25 1 15,-21-16 7-15,-22-3-18 16,-14 25 6-16,-32 40 2 16,-43 30 5-16,-29 36 4 15,-21 19-2-15,-11 15-30 16,36 7-54-16,18 34-49 16,34-2-57-16,20-1-545 0</inkml:trace>
  <inkml:trace contextRef="#ctx0" brushRef="#br2" timeOffset="178436.975">12930 12839 1676 0,'0'0'335'15,"0"0"-75"-15,0 0-100 16,0 0-100-16,0 0-46 15,-16 88 52-15,6-28 17 16,-5 21-29-16,6 8-35 16,-1 22-8-16,5-4-10 15,2-18 5-15,1-25-6 16,1-24-86-16,-2-5-97 16,0-7-118-16,0-11-488 0</inkml:trace>
  <inkml:trace contextRef="#ctx0" brushRef="#br2" timeOffset="178664.0995">13029 12811 1592 0,'0'0'249'16,"0"0"-71"-16,0 0-73 15,114-32-40-15,-71 33-16 16,-3 22-15-16,-8 8-12 15,-12 2-1-15,-16 5 7 16,-4 1 1-16,-23 0-8 16,-14-3-6-16,-12-2-15 0,-4-6-34 15,-16-8-135-15,17-11-332 16,9-9-659-16</inkml:trace>
  <inkml:trace contextRef="#ctx0" brushRef="#br2" timeOffset="178980.4968">14050 12626 1756 0,'0'0'212'0,"0"0"-133"0,-138-9 136 16,47 52-55-16,-19 38-16 16,-3 17-24-16,16 10-15 15,26-7-10-15,34-9-16 16,18 2-21-16,19-2-25 16,3-16-14-16,21-14-14 15,5-18-5-15,23-1-11 16,29 2-33-16,37-17-81 15,-9-6-109-15,-21-22-345 0</inkml:trace>
  <inkml:trace contextRef="#ctx0" brushRef="#br2" timeOffset="179186.0291">14256 12965 2148 0,'0'0'262'0,"0"0"-60"15,0 0-102-15,-86 49-6 16,51-8 0-16,-4 8-39 16,1 6-22-16,1 4-21 15,7-2-3-15,3 0-9 16,6-5-24-16,4 0-98 16,6-12-126-16,1-18-408 0</inkml:trace>
  <inkml:trace contextRef="#ctx0" brushRef="#br2" timeOffset="179371.9535">13884 13022 1844 0,'0'0'352'0,"0"0"-166"16,0 0-94-16,0 0-29 16,80 56 100-16,-32-16-49 15,3 10-47-15,0 4-19 16,-5 2-24-16,-6 0-24 15,-4-3-15-15,6-5-111 16,-10-14-118-16,-6-19-441 0</inkml:trace>
  <inkml:trace contextRef="#ctx0" brushRef="#br2" timeOffset="179544.2077">14457 13132 2148 0,'0'0'281'15,"0"0"-19"-15,0 0-158 16,0 0-38-16,0 0-49 16,0 0-16-16,97-16-1 15,-64 16-94-15,2 5-133 16,-8 6-121-16,-9 0-590 0</inkml:trace>
  <inkml:trace contextRef="#ctx0" brushRef="#br2" timeOffset="179692.0494">14349 13330 1748 0,'0'0'317'0,"0"0"-36"0,0 0-154 15,0 0-11-15,0 0-90 16,0 0-7-16,112-4-19 16,-26-10-95-16,-11 2-239 15,-10-1-660-15</inkml:trace>
  <inkml:trace contextRef="#ctx0" brushRef="#br2" timeOffset="180003.6493">14961 13101 1918 0,'0'0'232'16,"0"0"-37"-16,0 0-45 15,-99 37-28-15,73-7 4 0,3 6-51 16,10 1-18-16,7 2-11 15,6 2-22 1,0-7-15-16,16-6-9 0,11-7 0 16,8-9 0-16,4-12 10 15,5 0-10-15,0-17-9 16,-2-15-12-16,-6-11-3 16,-9-8-1-16,-12-3-6 15,-15 0 14-15,-10 10 5 16,-25 12 0-16,-15 10 0 15,-3 13-16-15,0 9-33 0,14 4-57 16,13 12-136 0,19-2-677-16</inkml:trace>
  <inkml:trace contextRef="#ctx0" brushRef="#br2" timeOffset="180623.9858">15702 12497 1451 0,'0'0'480'0,"0"0"-205"0,0 0-150 16,-28 99-55-16,-7 23 114 15,-6 35-11-15,0 18-21 16,9-4-13-16,5-11-5 16,6-4-29-16,5-4-32 15,2-19-30-15,5-17-10 16,0-31-15-16,0-27-18 16,5-19 12-16,-2-10-11 0,1-2 5 15,1-6-6-15,-1-4-12 16,4-12-45-1,1-5-36-15,0-14-37 0,15-48-101 16,12 3-226-16,2-7-871 16</inkml:trace>
  <inkml:trace contextRef="#ctx0" brushRef="#br2" timeOffset="181546.3312">15960 13000 1652 0,'0'0'322'0,"0"0"-52"0,0 0-146 16,0 0-76-16,0 0 8 15,0 0 62-15,-7 82-35 16,14-46-29-16,11 0-23 16,4-2-13-16,3-7-3 15,3-6-15-15,2-6 1 16,-1-12 0-16,0-3-1 16,-2-3-10-16,-4-19-8 15,0-5 12-15,-5-6-4 16,-4-2 9-16,-4 2 1 15,-6 8 1-15,-2 8 23 0,-2 12 24 16,0 5-21-16,0 4-27 16,0 22-2-16,0 11 2 15,0 11 16-15,3 5 1 16,1 2 17-16,1-3-4 16,-1-4-8-16,-3-7-11 15,-1-6-2-15,0-9-8 16,0-7 6-16,-13-8-7 15,-7-3 8-15,-8-8 4 16,-8 0 0-16,-5-9-12 16,-1-8-15-16,0-1-36 15,10 3-25-15,9 4-45 16,11 6-63-16,11 5-132 0,1 0-912 16</inkml:trace>
  <inkml:trace contextRef="#ctx0" brushRef="#br2" timeOffset="181767.6723">16511 13324 2150 0,'0'0'281'0,"0"0"-37"15,0 0-159-15,0 0-36 16,0 0 8-16,-3 72 4 15,3-38-40-15,0 0-13 0,0-1-8 16,0-1-38 0,1 0-80-16,2-9-158 0,-1-11-579 0</inkml:trace>
  <inkml:trace contextRef="#ctx0" brushRef="#br2" timeOffset="182057.0597">16796 12607 2155 0,'0'0'311'15,"0"0"-159"-15,92 61-60 0,-14 34 41 16,21 50 1-16,1 28-40 16,-21 4-22-1,-35-7-4-15,-40-22-25 0,-14-10-7 16,-36-15-28-16,-7-30 4 15,-27-14-12-15,-13-24 1 16,-12-16 5-16,-11-8-1 16,27-20-5-16,22-11-29 15,25 0-10-15,16-16-16 16,5-13-61-16,21-52-93 16,0 6-284-16,14-3-1061 0</inkml:trace>
  <inkml:trace contextRef="#ctx0" brushRef="#br2" timeOffset="182318.7673">17611 13537 2111 0,'0'0'334'16,"0"0"-151"-16,0 0-76 15,0 0-35-15,0 0-20 16,88 0-31-16,-47 0-21 16,14 0-75-16,-12 0-187 15,-11 0-455-15</inkml:trace>
  <inkml:trace contextRef="#ctx0" brushRef="#br2" timeOffset="182479.938">17564 13694 2112 0,'0'0'286'0,"0"0"-172"16,0 0-43-16,0 0 31 15,0 0-10-15,111 24-47 16,-60-16-45-16,19-5-109 15,-13-3-275-15,-14 0-1010 0</inkml:trace>
  <inkml:trace contextRef="#ctx0" brushRef="#br2" timeOffset="183041.3776">19631 14330 1945 0,'0'0'310'0,"0"0"-179"15,0 0-11-15,158-29-46 16,24 24 50-16,56 3-5 16,40 2-14-16,15 11-39 15,-11 11-15-15,2 1 1 16,-8 6-13-16,-24 0-11 15,-34-3-20-15,-46-5-8 16,-59-7 0-16,-49-7 0 16,-37-4-58-16,-27-3-35 15,0 0-34-15,-71 0 5 16,-1-4-173-16,-18-5-626 0</inkml:trace>
  <inkml:trace contextRef="#ctx0" brushRef="#br2" timeOffset="183364.672">19542 14757 1200 0,'0'0'620'16,"0"0"-577"-16,0 0 122 15,193 40 62-15,4-32 25 16,57-1-84-16,34 0-28 16,10 4-16-16,-18 5-37 15,-8 2 21-15,-18 0-12 16,-32-4-23-16,-46-6-39 16,-50-3-14-16,-54-3-10 15,-39-2-9-15,-21 0 6 0,-5 0-7 16,-7 0-30-1,0 0-63-15,-67-15-97 0,0-6-178 16,-14-4-718-16</inkml:trace>
  <inkml:trace contextRef="#ctx0" brushRef="#br2" timeOffset="184289.9914">20141 11517 2110 0,'0'0'244'16,"174"-27"-164"-16,18 9 36 16,48 1 17-16,28 4-10 15,-4 4-43-15,-22 6-12 16,-12 1-9-16,-29 2-41 15,-34 0-8-15,-49 2-9 16,-39 1-1-16,-40-1-27 16,-24 2-36-16,-14-1-69 0,-14 2-93 15,-84 1 38-15,-5-1-433 16,-13-2-1043-16</inkml:trace>
  <inkml:trace contextRef="#ctx0" brushRef="#br2" timeOffset="184580.1191">20308 11841 1883 0,'0'0'246'16,"0"0"-121"-16,0 0-6 15,125 10 116-15,69-10-25 0,66-4-62 16,44-4-33-16,8 0-31 15,-30 6 6-15,-17 2-26 16,-25 0-25-16,-39 0-2 16,-55 0-13-16,-55 0-13 15,-45 1-11-15,-31-1 0 16,-11 0-6-16,-4 0-12 16,-31 0-57-16,-65 0-91 15,-68 0-84-15,10 0-126 16,2 0-957-16</inkml:trace>
  <inkml:trace contextRef="#ctx0" brushRef="#br2" timeOffset="202135.7934">18941 10174 61 0,'0'0'1411'16,"0"0"-1176"-16,0 0-67 16,0 0 68-16,-99-81-57 15,68 75-58-15,-4 6-39 16,1 3-12-16,0 19-24 16,0 9 2-16,8 7-1 15,7 7 0-15,10 4-18 16,9 4-3-16,6-1-11 15,19-2-2-15,11-4-4 16,7-7 2-16,8-11-11 0,2-13 1 16,-1-15 19-16,-4-5-13 15,-5-24-6-15,-11-12 0 16,-11-10 0-16,-11-5 0 16,-10-6 6-16,-3-1-6 15,-19 7-1-15,-3 10-12 16,-7 12-12-16,2 15-3 15,2 13-24-15,6 6-55 16,13 16-38-16,19 25-89 16,19-3-263-16,8-2-185 0</inkml:trace>
  <inkml:trace contextRef="#ctx0" brushRef="#br2" timeOffset="202279.4012">19282 10280 1397 0,'0'0'511'0,"0"0"-245"16,0 0-19-16,0 0-73 15,0 0-82-15,0 0-46 16,0 0-44-16,-2-5-2 16,7 5-121-16,31 0-155 15,-2 0-111-15,-1 0-481 0</inkml:trace>
  <inkml:trace contextRef="#ctx0" brushRef="#br2" timeOffset="202676.0513">19456 10040 1832 0,'0'0'233'0,"0"0"-61"15,0 0 13-15,0 0-82 16,0 0-68-16,93-68-18 16,-51 68-12-16,-3 0-5 15,-7 10 0-15,-8 5-7 16,-10 2-8-16,-10 3 2 15,-4 2 2-15,-7-1-16 16,-8 3 4-16,-5-2 11 16,4-3 11-16,0-5 1 15,5-5 0-15,6-1 1 16,5-3 16-16,0 3 9 16,3 5 16-16,14 4-2 15,4 4 0-15,4 5-7 16,-1 1-15-16,-4-1-3 0,-6 1-14 15,-8-1 7-15,-6 2-2 16,-9 0 0-16,-18-3 0 16,-7 1 1-16,-9-5 1 15,-2-4-8-15,-2-3-16 16,-12 3-100-16,13-3-141 16,6 0-451-16</inkml:trace>
  <inkml:trace contextRef="#ctx0" brushRef="#br2" timeOffset="203002.3657">18566 10984 1935 0,'0'0'366'16,"0"0"-253"-16,0 0-17 16,154-15 6-16,14-8 9 15,41-5-9-15,16-1-16 16,-8 5-17-16,-31 8-4 16,-16 1-22-16,-26 7-13 15,-42 4-6-15,-39 1-17 16,-33 3-7-16,-21 0 0 0,-8 0-57 15,-1 0-79-15,-69 20-68 16,-1-1-143-16,-15 1-702 0</inkml:trace>
  <inkml:trace contextRef="#ctx0" brushRef="#br2" timeOffset="205552.5057">19137 11100 1667 0,'0'0'351'0,"0"0"-166"15,0 0 16-15,-95-35-16 16,55 35-94-16,-4 19-30 15,1 14 0-15,1 9-3 16,10 8 8-16,8 1-20 16,15 0-11-16,9-1-25 15,6-1 7-15,19-5-10 16,9-6 0-16,8-10-6 16,4-12 0-16,2-16-1 15,-2-5-12-15,-3-23 12 16,-10-11-5-16,-12-8 5 0,-11-6 0 15,-10 0 0-15,-10 2-6 16,-18 9-12-16,-8 9-3 16,-4 13-10-16,-3 15 2 15,4 5-12-15,11 8-36 16,28 22-76-16,3-2-186 16,26-4-426-16</inkml:trace>
  <inkml:trace contextRef="#ctx0" brushRef="#br2" timeOffset="205693.5356">19451 11255 1938 0,'0'0'228'0,"0"0"-163"16,0 0-53-16,0 0-12 16,0 0-216-16,0 0-296 15</inkml:trace>
  <inkml:trace contextRef="#ctx0" brushRef="#br2" timeOffset="206041.4227">19780 11017 2121 0,'0'0'291'15,"0"0"-147"-15,0 0-45 16,0 0-55-16,0 0 9 15,0 93 6-15,0-47-5 0,0 2-18 16,0 0-17 0,0-4-5-16,0-3-8 0,11-6-6 15,8-11 0-15,8-10-5 16,6-13-21-16,7-2-6 16,6-23-15-16,1-10-5 15,-4 0 28-15,-10 1 23 16,-7 8-4-16,-12 8 5 15,-7 17 40-15,-4 0-7 16,-3 26-15-16,0 23 29 16,-10 29-9-16,-7 26-18 15,-7 5-20-15,-2-4-26 16,2-31-101-16,5-26-584 0</inkml:trace>
  <inkml:trace contextRef="#ctx0" brushRef="#br2" timeOffset="208080.283">20502 10285 1805 0,'0'0'239'0,"0"0"-157"16,0 0 20-16,0 0-13 15,0 0-18-15,0 0-42 16,78-45-29-16,-43 41-44 16,1 3-70-16,3 1-135 15,-11 4-245-15,-10 6-293 0</inkml:trace>
  <inkml:trace contextRef="#ctx0" brushRef="#br2" timeOffset="208233.8163">20494 10413 1347 0,'0'0'273'0,"0"0"-86"0,0 0 22 16,0 0-40 0,0 0-5-16,0 0-48 0,0 0-70 15,77-8-16-15,6-3-30 16,22-2-58-16,8-4-101 15,-28 5-159-15,-24-1-528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7:24:13.37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9084 9174 958 0,'0'0'207'15,"0"0"-98"-15,0 0 37 16,0 0 8-16,0 0-33 15,0 0-61-15,-33-64-31 16,8 47 22-16,-7-3 36 16,-7 0-49-16,-5-4-22 15,-5 1 24-15,-8 0-19 16,-22-1-5-16,-21 1-2 16,-39 4-8-16,-17 5 7 15,-6 5-13-15,3 6 1 0,22 2 12 16,8 0-10-1,12 1-3-15,12 0 1 0,11 0 6 16,5 5 5 0,7 7-2-16,-3 7-4 0,11-2-5 15,14 2 8-15,12-2-3 16,2 2-4-16,-9 10-2 16,-5 10 0-16,-7 10 1 15,-5 21 0-15,-2 21 5 16,2 17-5-16,6 5 0 15,13-7 1-15,18-9 8 16,13-7-4-16,11 4 4 16,11 5 4-16,0-2 0 0,14 0 0 15,16-1 5-15,10-1-18 16,11 2 11-16,8-6 1 16,0-17 9-16,-4-14-10 15,16-5 12-15,22 3 8 16,23 1-11-16,21 3 1 15,-4-16 4-15,-9-14 0 16,7-10 3-16,-1-9 8 16,6-13-12-16,-2-1 3 15,-3-22 2-15,-4-8 6 16,-3-7-20-16,-8-4 11 16,-10-6-12-16,-22 5-3 0,-22 4-5 15,-16 6 2-15,-5 2 2 16,3-8-4-16,4-10 10 15,6-8-4-15,-4-3-4 16,-2-6 6-16,-3 2 4 16,1 0-4-16,-3 0-4 15,-2 2-4-15,-2 2 1 16,-2 0-8-16,-5-1-1 16,-2 1 1-16,-8-3 0 15,-2 0 1-15,-8-3-1 16,-6 2 0-16,-6-2 10 15,0 3-4-15,-9-1 2 16,-7 3-6-16,-8 0-1 16,-3 10 1-16,-6 3-1 15,-3 7 8-15,-7 2-9 0,-2 8 0 16,-7-1 1-16,-3 5-1 16,-6 4 0-16,-2 3 0 15,-2 2 1-15,-4 9-2 16,2 2 1-16,2 7-1 15,4 0 0-15,8 0 0 16,5 10-11-16,6 5-25 16,3 8-48-16,-13 23-66 15,12-2-109-15,0-5-270 0</inkml:trace>
  <inkml:trace contextRef="#ctx0" brushRef="#br0" timeOffset="1026.3635">10062 10549 869 0,'0'0'667'0,"0"0"-394"16,0 0-21-16,0 0-86 16,0 0-64-16,0 0-29 15,18 0-9-15,6-6 16 16,11-3-8-16,9-6-5 15,3 0-15-15,5-3-28 16,-3-1-14-16,-6 2-8 0,-5 2-1 16,-6 0-1-1,-9 3-5-15,-7 4-51 0,-8 4-67 16,-8 4-88-16,0 0-113 16,-8 0-397-16</inkml:trace>
  <inkml:trace contextRef="#ctx0" brushRef="#br0" timeOffset="1395.3795">9960 10732 1403 0,'0'0'329'15,"0"0"-93"-15,0 0-84 16,0 0-34 0,0 0-5-16,82-14-11 0,-41 2-19 15,6 0 3-15,3 0-27 16,0 1-16-16,2 0-9 15,-6-1-19-15,-4 1 0 16,-5 0-9-16,-4 2-6 16,-6 1 1-16,-6 0-1 15,-8 3 0-15,-4 2-32 16,-9 3-77-16,0 4-164 16,-16 8-480-16</inkml:trace>
  <inkml:trace contextRef="#ctx0" brushRef="#br0" timeOffset="7093.8826">11442 8674 776 0,'0'0'574'15,"0"0"-514"-15,0 0-42 0,0 0-3 16,0 0-14-1,0 11 0-15,0 23 37 0,0 27 37 16,0 31 17-16,0 34-54 16,-12 25 26-16,-7 13-8 15,-5-1-5-15,-2-5-18 16,0-6-2-16,-1-6 6 16,2-7-12-16,1-8-2 15,3-3 9-15,1-2-14 16,3-6 1-16,3-6-10 15,3-7 1-15,3-7 0 16,3-2-8-16,4-6 5 16,1-8 4-16,0-17-4 15,0-16-1-15,0-12-6 16,0-8 0-16,0 0-1 16,0-2 1-16,0-3-1 15,0-11 0-15,0-12 1 16,6-3 6-16,10-12 24 0,11-14-17 15,12-9 0-15,25-8-7 16,27-3 2-16,25 2 0 16,13 10-6-16,-4 12-1 15,-4 8-1-15,-13 7 17 16,-1 3-6-16,0 1-5 16,3 2-4-16,1 0 11 15,11 1-1-15,0 0 9 16,4 0-6-16,3 0-5 15,2 0 2-15,1 1-12 16,-1 4 9-16,-6 0 1 16,-2-2 1-16,-9 1-5 0,-2-4 6 15,-4 0 4 1,-10 0-15-16,-5-4 16 0,-4-4-16 16,-17 2 5-16,-12-1-6 15,-11 2-1-15,-9-1 1 16,6-1 8-16,0 0-7 15,4-3 9-15,-4 2-1 16,-9-3 3-16,-3 4-2 16,-4-3 1-16,-1 0-4 15,-4-2-4-15,-1-2 6 16,-2-1-3-16,-1-9 6 16,0-2-3-16,0-9 7 0,1-8-4 15,0-8-6-15,0-9-5 16,3-13 5-16,2-23 0 15,3-19-5-15,1-10 0 16,-1 3 1-16,0 9 5 16,-4 2-5-16,0-5 5 15,2-6 0-15,-1-3-7 16,-2 1-1-16,2 8 0 16,-2 10 1-16,-5 24 0 15,-7 21 0-15,-6 19 0 16,1 5 2-16,-3-1-1 15,-4-5 0-15,-1 0 9 16,0 4-9-16,-9 3 8 16,-12 4-8-16,-7-1 0 15,-9 4 0-15,-11 2 7 0,-22-2-8 16,-27 0 0-16,-28 0 0 16,-13 0 0-16,-2 5-1 15,4 2 1-15,10 2 0 16,-1 3 1-16,-1-2 0 15,2 2 0-15,2 2 0 16,7-1 4-16,3 2-5 16,4 1 0-16,3 3-1 15,1-1 0-15,0 1 1 16,0 4 0-16,-1-2 0 16,-3 5 0-16,-7-2 0 15,-4 2 1-15,-3 3 1 16,-4 0-2-16,0 0-1 0,-4 0 0 15,1 0 1 1,4 0-1-16,6 0 1 0,15 0 1 16,14 0-1-16,19 0 1 15,16 0 0-15,16 1-1 16,9 3 0-16,-2-1 0 16,-2 2 0-16,-1 1-1 15,1 0 0-15,-1 3 0 16,0-1 1-16,-3 2 0 15,-1 1-1-15,-5-4 2 16,-1 3-1-16,0-5 0 16,-1-1 0-16,2-1 0 15,1-3 1-15,8 0 0 0,7 0-1 16,10 0 1 0,9 0-1-16,7 0 0 0,3 0-1 15,1 0-12-15,0 0-2 16,0 0-3-16,6 3-47 15,6 5-38-15,6 12-61 16,-2-1-139-16,-4-3-291 0</inkml:trace>
  <inkml:trace contextRef="#ctx0" brushRef="#br0" timeOffset="15029.1211">9116 12925 988 0,'0'0'130'0,"0"0"-98"16,0 0 7-16,0 0 71 15,0 0-73-15,0 0-20 16,-4-3-17-16,7 26 17 16,6 10 21-16,0 6 23 0,0 7 7 15,0 4-16-15,-4 4 11 16,-1 1-25-16,-2 3 22 16,-2 5 10-16,0 0-22 15,0 6-11-15,0-2-5 16,0 0 2-16,0 0 8 15,0-2-8-15,0-3-5 16,0-2-5-16,4-4-5 16,3-5-5-16,-1-5 0 15,0-3-4-15,2-2 0 16,-1-1 7-16,-1-1-7 16,0 0-9-16,-2 1 0 0,1 1 5 15,0 0-5-15,-1-4 1 16,-1 2-1-16,-2-3 0 15,1-1 1-15,-2 0-1 16,0-3 0-16,0-2 0 16,0-2 0-16,0-4 0 15,0-5 0-15,0 0 0 16,0-2 1-16,0-1 0 16,0-3-1-16,9 1 7 15,7-1-7-15,4-3 8 16,10-3 0-16,4-1 1 15,8-5-4-15,7-1 2 16,2 0-7-16,4 0 5 16,-2 0-5-16,0 0 0 15,-4 0 11-15,3 0-11 0,-3 0 0 16,2 2-1-16,1 2 6 16,1 2-5-16,2 2-1 15,1 1 1-15,3-2 0 16,-1 1 1-16,1-2 5 15,4-3 2-15,4-2-3 16,3-1 6-16,6 0 1 16,3 0 2-16,-1 0-8 15,1 0 8-15,-4 0 3 16,-5 0 4-16,3 0 8 16,-4 0-3-16,-1 0-8 15,5 0-6-15,13 0 2 16,18 1-7-16,12 3 1 0,5 0 1 15,-13-1 6-15,-8-3-1 16,-12 0-6-16,-13 0-1 16,-11-1-7-16,8-3 6 15,9-2-4-15,13 1 3 16,14-2 1-16,-5 0 5 16,-6 0-4-16,5 4-7 15,1-1 5-15,-2 1-5 16,-4 0-1-16,0 2 1 15,-3-2 0-15,-4 3 0 16,-3 0 1-16,-3 0 8 16,4 0-2-16,0 0 5 15,6 0 0-15,4 0-1 0,4 0-3 16,-1 0-3-16,1 0 2 16,-4 0-8-16,-2 0 0 15,-4 0 0-15,-4 0 1 16,-3 0-1-16,-3 0 1 15,-3 0 5-15,-9 0-4 16,-10 0 5-16,-12-3 1 16,-1 0-2-16,7 0 5 15,11 0-9-15,5-2 11 16,-2 3-7-16,-2-1 5 16,-2 0-1-16,-3 2 1 15,0 1-2-15,-3 0 0 0,-3 0-8 16,-3 0 1-1,-7-3 7-15,-3 3-8 0,-8-3 7 16,-4 1-8-16,-6-1 6 16,-6-2-5-16,1-2 9 15,-2-1 1-15,1-5-2 16,5-2-3-16,-1-7-5 16,3-3 0-16,0-5 1 15,-1-2-1-15,0-6 8 16,-2-6-8-16,2-5 1 15,3-18 4-15,8-22-5 16,6-23 0-16,4-19-1 16,-1-3 0-16,-3-2 0 15,-5 14 0-15,-2 9 0 16,-7 15 2-16,-8 25 5 0,-10 18-5 16,-4 12-1-16,-5 4-1 15,0-5 0-15,0-6 0 16,0-3-1-16,-5 5 1 15,-7 4 0-15,-7 8 1 16,-5 4-1-16,-4 6-1 16,-11 4 0-16,-19 2 0 15,-30-1-5-15,-32 4 0 16,-16 2 5-16,-4 2-11 16,9 4 0-16,13 2 0 15,2 0 3-15,0-3-1 16,2 3 0-16,-1-5 8 15,-1 2 1-15,1 0-9 16,0 3 4-16,-4-3 4 16,-3 1-8-16,-4 0 10 0,-4 3 0 15,2-3 0-15,-4 3 0 16,-1 0 1-16,-3-1-1 16,-1 3-1-16,1 1 0 15,-4 0 1-15,1 3 0 16,-1 0-1-16,-2 0 1 15,-2 0-1-15,-1 0 1 16,3 0 0-16,2 0 0 16,4 0-2-16,5 3 1 15,6-1 0-15,10-1 0 0,3 1 1 16,3-1-1 0,0 0 1-16,-1 1 5 0,-3 0-5 15,2-2-9-15,-3 3 3 16,0-3 5-1,5 2 1-15,0-1 0 0,4 4 0 16,7-1 0-16,0 3 0 16,4 1 0-16,13 1 0 15,16-1 0-15,13 1 0 16,4-1 0-16,-8 3-1 16,-3 1 0-16,-5 4 0 15,4-3 0-15,3 2 1 16,1-1 0-16,5-2 0 0,-3 2-1 15,2-3 1 1,2 1 0-16,-4-2-1 0,-2-2 1 16,-2 1 1-16,-3-4-1 15,1-1 6-15,1-2-6 16,4-1 0-16,7-1 1 16,9 0-1-16,12 0 0 15,8 0 0-15,7 0 0 16,4 0 1-16,4-1-1 15,1 1 0-15,3 0 1 16,-3 0 1-16,3 0 5 16,-3 0-5-16,-3 0 4 15,-7 0-5-15,-7 0 5 16,-1 0-6-16,-3 0 0 16,4 3 1-16,3-1 0 0,4-2 0 15,7 0 7-15,3 0 1 16,1 0-3-16,2 0-5 15,0 0 1-15,0 0 9 16,0 0-9-16,0 0-1 16,0 0 0-16,0 0-1 15,0 0 0-15,0 0-24 16,0 0-46-16,3 0-69 16,3-4-123-16,-3-3-435 0</inkml:trace>
  <inkml:trace contextRef="#ctx0" brushRef="#br0" timeOffset="24439.619">12921 14087 660 0,'0'0'123'0,"0"0"-84"15,0 0 7-15,0 0 45 16,0 0 32-16,0 4 2 15,0-2-20-15,8 1-38 16,3-1-9-16,0 1 38 16,7-1 9-16,2-2-31 15,2 0-8-15,4 0-34 16,-1 0-7-16,0 0-13 16,-1-7-2-16,3 0 0 0,2-3-7 15,-1-3 4-15,-1-3 5 16,-1-1-5-16,-2 0 1 15,-4-2 3-15,-2 0 0 16,-6-1 0-16,-1 3 3 16,-5-2 6-16,-1-1 8 15,-4 1-7-15,-1-1-3 16,0-1-2-16,0 1-7 16,0-2-3-16,0 2 10 15,0 2-1-15,-1 0-3 16,-4 1-6-16,1 1-5 15,-2 4 0-15,-1 0 1 16,-1-2-1-16,-2 3 0 16,-2 0 6-16,0-2-7 15,-3 1 1-15,0 0-1 0,-3-1 2 16,2 0 5-16,-2 1 5 16,1 1 1-16,0 0-1 15,3 1 3-15,-1 0 3 16,2 1-1-16,2-1-6 15,1 3-5-15,-1-4 5 16,1 3-2-16,1-2 0 16,0 4 0-16,-3-1-2 15,3 0 1-15,-1 1-7 16,-2 0 1-16,1 1-1 16,-1 1 5-16,1 1-4 15,-3 1-1-15,-2 2 0 16,-1 0 0-16,-2 0 0 0,-3 0-1 15,0 7 0-15,0 3 0 16,1 2-1-16,2 1 1 16,0 0 0-16,-1 0 0 15,5 1 0-15,-1 2 0 16,2 1-1-16,1 0 0 16,1 1-6-16,1 0 6 15,3 4-1-15,3 1 1 16,2 3 0-16,3 3 0 15,0-1 0-15,0 2 0 16,2 2 1-16,8-1 0 16,1 1 0-16,2-3 0 0,2 0 1 15,-3-3-1-15,3-4 0 16,-5-2 0-16,-1-3 0 16,1-3 0-16,0-2 0 15,-4-1 0-15,4 1 0 16,0-2 0-16,-1 0 6 15,2-2-5-15,2 1 1 16,1-1 4-16,2 1-5 16,-2-4 9-16,0 0 1 15,-2 0-10-15,0-2 8 16,-3-1-7-16,-3 0-1 16,-3-2 5-16,-1 1-5 15,-1-1-1-15,-1 0 0 0,5 0-70 16,0-1-167-1,0-11-544-15</inkml:trace>
  <inkml:trace contextRef="#ctx0" brushRef="#br0" timeOffset="27113.9684">15187 13650 400 0,'0'0'14'16,"0"0"-14"-16,0 0-134 15,93 94 29-15</inkml:trace>
  <inkml:trace contextRef="#ctx0" brushRef="#br0" timeOffset="30092.1775">10657 16341 1011 0,'0'0'194'16,"0"0"-130"-16,0 0-15 15,0 0 70-15,0 0 45 0,0 0-22 16,0-11-44-16,-10 5-51 15,0-3 2-15,-8-4-5 16,-7-1-5-16,-8-1-6 16,-5-2-4-16,-10 1-14 15,-8-2 1-15,-20 0-10 16,-15 2 12-16,-14 3-8 16,-5 6-8-16,19 4 6 15,19 3-7-15,1 0 0 16,-11 0 1-16,-18 0-1 15,-11 5 5-15,7-1-5 16,10 3-1-16,3-1 0 16,3 1 1-16,3 0 0 15,2 0 0-15,-4 0 6 0,2 0-7 16,-1 0-1-16,-2 1 1 16,1 1-1-16,-3 1 1 15,1-2-6-15,-1 2 6 16,1-1 0-16,6-2 1 15,1-2 0-15,11 0 0 16,12-3 0-16,8 1 5 16,3-1-4-16,-11 2-1 15,-6 1 1-15,-9 3 0 16,2 3-1-16,4 1-1 16,-1 7 0-16,5 2 0 15,3 3 0-15,0 3 0 16,0 4 1-16,1 0-1 15,5 1 1-15,4 2 4 0,5-2-5 16,7 2-1-16,5 4 0 16,2-1 0-16,2 5-1 15,2 3 1-15,3 3-1 16,3 7 0-16,5-1-4 16,2 7 5-16,9 1-5 15,6 1 6-15,0-2 6 16,5-5 8-16,15-3 3 15,6-2 18-15,11-3-2 16,7 0 5-16,8-2-16 16,19 7-2-16,20 3 3 15,20 5-9-15,5-5-13 0,-1-6 18 16,-11-10-9 0,-7-6-2-16,1-1-7 0,4-5 11 15,-2-1-2-15,1-6-1 16,-5-3 2-16,-1-5 4 15,-4-8-2-15,-4-5-6 16,-1 0 2-16,-4-1-3 16,2-9 5-16,1 0 2 15,3 1 5-15,1 2-6 16,2-1 0-16,2-1-3 16,-1-3-3-16,2-1 5 15,0 2-9-15,-1-2-2 16,-2 1 2-16,-10 1-1 15,-16 0 5-15,-13 2-5 16,-6 1 0-16,11-3 0 0,7-3 0 16,8-3-1-16,-1-2 9 15,1-2-7-15,0-2-1 16,-1-2 0-16,-1 1 1 16,-1 2-1-16,-6-3 0 15,-4 4-1-15,-2 3 1 16,-6 1 9-16,-2 1 3 15,-6-1-2-15,-2 5-3 16,3-5 6-16,-2 4-2 16,1-3 18-16,-4 2-12 15,0 1-8-15,-2-1-10 16,-2 0 37-16,-2-1-19 0,-3 3-9 16,-6-2-7-16,0 1 4 15,-2-1 3-15,1 1-3 16,-4-3-5-16,1-1 10 15,0-3-5-15,2-2-5 16,0-2 0-16,0-2 9 16,0-2-8-16,-2-2-1 15,1 2 1-15,-1-2 4 16,-4 4-5-16,-4-2 10 16,-1 3-11-16,-5 0 6 15,-1 0-5-15,1-1 0 16,0-1 0-16,-3 0 1 15,-2-2 4-15,-1 3-6 0,0-3 1 16,0 0-1 0,0 4 1-16,-3 1 0 0,-7 0 0 15,-1 2 1-15,-1-1-2 16,-4 1-1-16,-2-1 0 16,0 2 1-16,-3-1 0 15,-2 0-1-15,-4 1 0 16,0-1 0-16,-3 0 0 15,-1 2-8-15,1 4 0 16,0 0 3-16,0 3-1 16,-1 2-2-16,-1 0 2 15,-2 1 6-15,-1 0 0 16,-4 1 0-16,-3-1-1 0,-7 1-5 16,-8 1 5-1,-16 2-10-15,-21 6 3 0,-21 0-4 16,9 0-7-1,22 6-8-15,26 3-30 0,9 2-30 16,12 1-117-16,4-3-263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7:25:32.0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1847 601 1482 0,'0'0'237'0,"0"0"-63"16,0 0-61-16,0 0-80 15,0 0-33-15,-24 73 1 16,8-20 9-16,2 5 11 16,1 6-6-16,1-2-3 15,0-1-1-15,3-6-3 16,1-9-7-16,2-9 0 16,0-13 6-16,4-10-7 15,0-14 0-15,1-4 19 16,-2-35 17-16,-5-27-23 0,2-25-12 15,3 1 5-15,0 15-4 16,3 24 10-16,0 18 8 16,6 3 13-16,6 7-10 15,3 7-8-15,0 16-14 16,12 5-1-16,1 23-9 16,6 10 9-16,4 5 1 15,-2 6 11-15,-1-4-6 16,-2-3-5-16,-2-9 0 15,-8-9 11-15,1-9-3 16,-8-12-2-16,-2-3 5 16,-3-18 38-16,-2-16 1 0,-4-13-29 15,-5-9-5 1,0-3-9-16,-8 1-6 0,-7 10-2 16,5 15-5-16,1 16-29 15,2 16-68-15,3 4-92 16,4 40 2-16,0-1-70 15,0 1-307-15</inkml:trace>
  <inkml:trace contextRef="#ctx0" brushRef="#br0" timeOffset="332.095">2485 676 1716 0,'0'0'200'0,"0"0"-144"16,0 0 1-16,-55 88 52 15,42-47-6-15,4 3-51 16,7-1-20-16,2-4-17 16,2-5-13-16,11-10-2 15,3-7 0-15,1-11 0 16,1-6 2-16,-3-11 8 15,0-17 3-15,-5-14-7 16,-5-9-4-16,-5-8-2 16,0 1-5-16,-5 10-17 0,-5 11-19 15,-1 18-29-15,0 15-114 16,-3 15-117-16,-2 14-217 16,8 2-480-16</inkml:trace>
  <inkml:trace contextRef="#ctx0" brushRef="#br0" timeOffset="1222.8735">2713 988 1807 0,'0'0'212'15,"0"0"-109"-15,0 0-24 16,27-107-21-16,-19 67 17 15,-2-4-41-15,-5 2-22 0,-1 2-6 16,-1 6-1-16,-14 5-5 16,-6 6-9-16,3 6 1 15,-1 4 7-15,7 5-5 16,6 2 5-16,3 5 1 16,3 1-9-16,0 0-24 15,0 7-35-15,4 12 40 16,5 6 21-16,3 9 5 15,-1 5 1-15,0 4 1 16,0 1 30-16,1 0 14 16,4 0-20-16,2-4-6 15,3-7-11-15,5-5 2 16,6-9 0-16,3-9-9 0,3-10-10 16,-2 0-10-16,0-21-30 15,-5-9-16-15,-7-6 11 16,-7-3 8-16,-6 1 20 15,-6 4 20-15,-4 7 7 16,-1 7 37-16,0 7 38 16,0 5 19-16,0 5-6 15,0 3-42-15,0 0-43 16,0 5-3-16,2 12-6 16,4 7 6-16,3 5 8 0,0 3-1 15,3 3-1 1,-3-1 0-16,-1 1 1 0,-3-2-7 15,1-6-30 1,-3-2-10-16,-1-11-63 0,-2-9 21 16,0-5 71-1,0-22 11-15,0-14 0 0,-5-14 16 16,-1-5 2-16,6 2 11 16,0 8 17-16,0 13 6 15,0 12-15-15,12 12-26 16,2 8-11-16,2 0-1 15,8 6-8-15,1 11 0 16,0 7 2-16,2 2 7 16,-4 4 0-16,-1-2 1 15,-6-3 1-15,-5-6-1 0,-4-6 1 16,-4-8-2 0,-2-5 15-16,-1-5 65 0,4-18 15 15,0-10-59-15,-1-4-3 16,8-3 1-16,2 5-11 15,2 9-6-15,6 9-6 16,1 9-10-16,6 6-1 16,6 2 0-16,3 5-1 15,2 12-1-15,-1 8-5 16,-3 1-1-16,-4 7 7 16,-4 1-31-16,14 10-76 15,-11-10-116-15,-3-7-437 0</inkml:trace>
  <inkml:trace contextRef="#ctx0" brushRef="#br0" timeOffset="1757.1016">4116 677 1397 0,'0'0'673'16,"0"0"-601"-16,0 0 37 15,-100-8-24-15,67 8-13 16,-2 16-8-16,2 6-28 15,8 6-15-15,4 3-6 16,7 3-14-16,11-1 0 16,3-3-1-16,7-9 0 15,14-5-51-15,12-10-27 16,2-6 12-16,-2-5 23 0,-3-16 18 16,-6-4 16-1,-6-3 8-15,-9-1 1 0,1 5 16 16,-8 5 74-16,-2 5 10 15,0 7 4-15,0 3-12 16,0 4-25-16,0 0-41 16,0 0-26-16,0 8-14 15,4 9 5-15,8 5 8 16,6 1 0-16,4-2 1 16,1-6-1-16,2-3 1 15,-1-11-17-15,0-1-4 16,-6-14 12-16,0-16 9 15,-6-11 0-15,-6-22-1 16,-6-23 0-16,0 5 1 16,-11 10 2-16,1 18 5 0,1 29 13 15,3 7 29-15,1 5 6 16,2 12-26-16,0 5-29 16,3 22-12-16,0 15 12 15,0 22-1-15,11 0 1 16,10 3-64-16,38 24-36 15,-5-28-134-15,9-4-549 0</inkml:trace>
  <inkml:trace contextRef="#ctx0" brushRef="#br0" timeOffset="2396.735">5722 881 2072 0,'0'0'237'0,"0"0"-127"16,0 0-15-16,-88-74 12 16,55 60-34-16,-6 6-28 15,-4 8-24-15,1 5-14 16,-2 16-6-16,5 11 7 15,3 5-8-15,11 3 0 16,11 0 0-16,13 1-1 0,1-8-5 16,23-8-22-1,18-11-4-15,7-14 4 0,10-7 4 16,0-25-1-16,3-26-26 16,-9-29 11-16,-16-31 27 15,-14-8 8-15,-19 24 5 16,-3 32 12-16,0 41 74 15,-1 15-10-15,-5 6 12 16,0 3-6-16,1 5-27 16,3 0-55-16,-3 20-3 15,2 16-10-15,0 13 1 16,3 9 11-16,0 4 0 16,15-3-9-16,12-4-14 0,7-9-11 15,11-10-12 1,1-11-13-16,1-15-24 0,-3-10 20 15,-7-10 21-15,-7-18 28 16,-7-5 10-16,-10-1 5 16,-2 4 21-16,-8 10 62 15,0 10 11-15,-3 10-42 16,0 0-52-16,3 19-6 16,5 13 6-16,3 11 0 15,1 10 1-15,1 2 0 16,-4-3-1-16,-1-6-9 15,-1-12-43-15,-4-17-63 16,-3-11-121-16,0-6-306 0</inkml:trace>
  <inkml:trace contextRef="#ctx0" brushRef="#br0" timeOffset="2527.0052">6047 444 1512 0,'0'0'201'16,"0"0"-147"-16,0 0-54 15,0 0-27-15,60 84 10 16,-15-35-104-16,4 0-229 0</inkml:trace>
  <inkml:trace contextRef="#ctx0" brushRef="#br0" timeOffset="3016.8914">6495 678 1438 0,'0'0'228'0,"0"0"36"0,-93 20-127 16,59-3-16-16,10 3-37 16,5 1-51-16,14 0-24 15,5-1-9-15,0-3 6 16,17-1-4-16,6-3-2 16,4-3 0-16,1 0-2 15,-2-1 2-15,-8-1 0 16,-6-1 0-16,-9 2 0 15,-3 4 0-15,-9 1 10 16,-8 8 8-16,-8 2 10 16,0 2 6-16,5-1-18 0,4-1-10 15,9-4-5 1,7-3-1-16,13-8-47 0,20-7-19 16,14-2 48-16,10-16 16 15,1-15-24-15,0-19-25 16,-5-26 31-16,-7-22 14 15,-12 4 6-15,-13 19 25 16,-12 29 73-16,-6 22 25 16,0 5 30-16,0 4-21 15,-1 4 0-15,-2 10-35 16,0 1-75-16,0 10-22 16,0 20-18-16,4 10 18 15,2 11 1-15,-2 9-1 16,-1 1-44-16,-3 2-32 15,0-5-57-15,-6-2-127 0,-10-15-387 16,3-16-991-16</inkml:trace>
  <inkml:trace contextRef="#ctx0" brushRef="#br0" timeOffset="3369.6228">6685 704 1774 0,'0'0'238'15,"0"0"-140"-15,0 0-72 16,0 0 7-16,102 11 21 16,-56 12 19-16,-2 5-18 15,-1 3-11-15,-8 3-19 16,-9 0-11-16,-10-2-2 0,-10-1-12 16,-6-6-20-16,0-5-35 15,0-5-6-15,-7-14 33 16,2-1 28-16,2-16 17 15,3-15 38-15,0-5 16 16,0-4 16-16,12 7-5 16,3 7-18-16,0 10-37 15,3 10-17-15,6 6-10 16,4 8-7-16,5 14 7 16,1 6 0-16,-2 1 0 15,-7 2 0-15,-6 1-19 16,-14 3-69-16,-5-7-126 15,0-11-456-15</inkml:trace>
  <inkml:trace contextRef="#ctx0" brushRef="#br0" timeOffset="3514.0834">7258 560 1418 0,'0'0'258'15,"0"0"-67"-15,0 0-69 16,0 0-122-16,0 0-6 15,0 0-269-15,0 0-386 0</inkml:trace>
  <inkml:trace contextRef="#ctx0" brushRef="#br0" timeOffset="3864.8003">7413 477 1846 0,'0'0'224'0,"0"0"-171"0,0 0-53 16,0 0 1-16,-4 101 10 16,13-46 11-16,2 8-5 15,2 1-5-15,-7-2-12 16,-3-7-36-16,-2-13-48 16,-1-16 41-16,3-16 43 15,5-10 58-15,3-15 125 16,6-19-114-16,5-3 43 15,4-4-23-15,2 4-33 16,-1 7-8-16,-3 10-15 0,6 6-17 16,-3 9-6-1,1 5-10-15,-1 3 0 0,-2 16-2 16,-7 8 1-16,-14 4-7 16,-4 6-9-16,-26 4 5 15,-18-2-37-15,-38 2-80 16,7-8-126-16,10-11-549 0</inkml:trace>
  <inkml:trace contextRef="#ctx0" brushRef="#br0" timeOffset="4391.4766">7898 678 1222 0,'0'0'811'0,"0"0"-621"16,0 0-104-16,0 0-64 15,0 0 13-15,0 0 25 16,-7 95-11-16,7-58-15 16,0-2-21-16,0-3-5 15,13-8-8-15,1-6-31 16,3-11-75-16,6-7 14 16,-2-3 54-16,3-19 20 15,-5-6 17-15,2-6 1 16,-5 0 6-16,-4 5 24 15,-3 6 47-15,-3 9 22 16,-4 9-19-16,1 5-38 0,0 0-33 16,3 15-3-16,4 7 9 15,2 7-2-15,6 2-6 16,0-2-5-16,3-3-1 16,1-6 5-16,-4-9-6 15,3-9-13-15,-2-2-6 16,-5-16 17-16,-1-14 2 15,-1-10 9-15,-7-22 37 16,-1-21 33-16,-4 4-4 16,0 7 7-16,0 19 6 15,0 25 15-15,0 6-4 16,0 10-46-16,-2 12-53 16,2 5-9-16,0 24-35 15,0 14 34-15,7 12 1 0,9 7-50 16,-6 2-42-16,-4-5-64 15,-6 2-82-15,0-16-96 16,-7-15-445-16</inkml:trace>
  <inkml:trace contextRef="#ctx0" brushRef="#br0" timeOffset="4573.6208">8182 649 1788 0,'0'0'284'0,"0"0"-61"15,0 0-136-15,0 0-42 16,0 0-26-16,91 3-7 16,-52 21-3-16,5 4-8 0,-2 4 5 15,-8 3-6 1,-7 13-51-16,-12-12-131 0,-6-10-457 0</inkml:trace>
  <inkml:trace contextRef="#ctx0" brushRef="#br0" timeOffset="4717.587">8532 507 682 0,'0'0'650'16,"0"0"-576"-16,0 0-74 16,0 0-62-16,94 50-147 15,-61-25-674-15</inkml:trace>
  <inkml:trace contextRef="#ctx0" brushRef="#br0" timeOffset="5082.1767">8935 606 1450 0,'0'0'384'16,"0"0"-9"-16,0 0-161 16,0 0-43-16,0 0-59 15,0 0-63-15,0 0-38 16,-85-26-11-16,63 56 0 15,2 9 0-15,2 3 1 16,8 2-1-16,8-3 1 0,2-7-1 16,7-8 0-1,16-7-7-15,1-11-14 0,6-8-2 16,1-8 11-16,-4-19 7 16,-6-10 5-16,-9-12 0 15,-10-8 1-15,-2 0 0 16,0 3 7-16,-7 11 28 15,-2 17 1-15,0 11-16 16,1 15-21-16,0 0-15 16,-1 16-24-16,4 12-1 15,5 6-79-15,0 4-109 16,17-4-284-16,31-2-25 16,-5-10 132-16,0-11-228 0</inkml:trace>
  <inkml:trace contextRef="#ctx0" brushRef="#br0" timeOffset="5367.7409">9156 681 684 0,'0'0'390'0,"0"0"287"15,0 0-356 1,0 0-139-16,0 0-48 0,0 0-68 16,0 0-57-1,20-35-9-15,-18 56-6 0,1 6 6 16,0 4 0-16,1-1 0 16,1-4 0-16,-2-5 1 15,1-8 1-15,1-6-1 16,1-7 8-16,4-3 86 15,5-18-16-15,2-8-2 16,6-9 17-16,3-6 24 16,-1 3-44-16,-2 5-21 0,-6 11-12 15,-2 12-10-15,-3 9-19 16,1 4-12-16,10 16-15 16,4 15 14-16,9 11-6 15,-2 9-22-15,-16 29-38 16,-11-15-129-16,-7-8-396 0</inkml:trace>
  <inkml:trace contextRef="#ctx0" brushRef="#br0" timeOffset="7875.738">1686 19 1320 0,'0'0'193'0,"0"0"-139"15,0 0 60-15,0 0 30 16,0 0-12-16,0 0-37 15,0 0-55-15,-45-13-29 16,42 16-11-16,0 22-11 16,0 27 10-16,-3 28 1 15,-6 25 1-15,0 12 18 0,-3 1 20 16,-4-8-19 0,5-8 4-16,0-3-12 0,0-5-5 15,4-2 2-15,0-5 0 16,3-6 10-16,1-13-13 15,2-16-5-15,1-11 5 16,3-4-6-16,0 2 0 16,0 4-2-16,4 3 1 15,7-8-12-15,4-6 4 16,10-9 0-16,5-6 9 16,10-7 2-16,23-6 4 15,29-4 0-15,32 0 1 16,22 0-7-16,2 0 1 15,-8 2 0-15,-16 1 0 16,-2-2 21-16,5-1 9 0,6 0-4 16,4 0-6-1,8-4-5-15,5-6-3 0,7 3-4 16,3 2-7-16,2 5 4 16,-1 0-6-16,-1 9 1 15,4 5 2-15,-6 3-2 16,3-2 1-16,-1-3-2 15,1 3 1-15,-2-1 0 16,0 3 0-16,-3 2-1 16,-2-3 0-16,4 1 0 15,-8-3 1-15,1-3-1 16,0-3 0-16,-3-2 1 16,4 0-1-16,-3 4 0 15,-6-1 1-15,0 3 4 16,-7-2-5-16,-4 2 0 0,-5-5 10 15,-2-3 6-15,-2-1 8 16,1-3 0-16,-5 0-8 16,-4 0-7-16,-4 0 27 15,-7-1-23-15,-9-5-6 16,-14-1 35-16,-20 1-18 16,-18 0-17-16,-5-4 1 15,8 1 17-15,0-1 11 16,5-3-14-16,-5 0 8 15,-4 1-12-15,-3-4-2 16,-2-1-4-16,4-4-1 16,0-5-5-16,2-8 0 0,3-10 3 15,11-19-2-15,6-23-6 16,4-18 0-16,-1-6 10 16,-14 9-5-16,-5 11 20 15,-6 15-8-15,-6 11 8 16,-5 11-11-16,-4 16-2 15,-4 4-5-15,3-4-7 16,0 1 8-16,5-4-8 16,-1 4 1-16,-1 4-1 15,-1 3 0-15,0 4 5 16,-2 2-6-16,-1 1-1 0,-1 3 0 16,-1-1 1-1,-1 1 0-15,-2-4 0 0,1 1-10 16,-3 2-7-16,-3 0 8 15,-5 4 9-15,1 1-1 16,-5 5 0-16,-2 3 1 16,0 2-1-16,-3 1 0 15,0 3-5-15,0 1 6 16,0-2-1-16,0 2-1 16,0-1-4-16,0 1 5 15,0-1 1-15,0-1-1 16,0 0-22-16,0-4 1 15,-11-2 12-15,-8-2-2 16,-12-3-3-16,-13 0-2 16,-27-4-2-16,-26 0 10 15,-24 1 8-15,-6 1 0 0,6 4 0 16,10 3 1-16,12 2 0 16,0 0 0-16,2-2 0 15,-2-1 0-15,-1-2 1 16,-7 0-1-16,-6-3 0 15,-11-2 0-15,-7-3 0 16,-7 1 0-16,-7 0 1 16,5 1-1-16,4 2 2 15,9 7-2-15,9 2 1 16,1 6-1-16,-1 0-6 16,-3 0 6-16,-1 0 1 15,-7 0 0-15,-2 0-1 16,-5 0 8-16,3 0-8 15,7 0 0-15,5 0-11 0,11 0 11 16,8 0 0-16,7 0 0 16,4 0 2-16,4 0-2 15,-11 0 0-15,-2 0 6 16,-6 0-6-16,-6 0 0 16,-1 0-5-16,1 0 5 15,4 0-15-15,3 0-7 16,8 0 2-16,4 0 4 15,17 0 15-15,13 0 1 16,-10 0-1-16,-10 0-7 16,-14 0-2-16,-12 0 2 15,6 0-4-15,11 0 2 0,-2 0 1 16,4 0-9-16,-2 0-6 16,1 0 5-16,0 0 3 15,4 0-10-15,14 0 16 16,10 0 1-16,-14 0-3 15,-7 0 11-15,-17 0-8 16,2 0-3-16,26 0 11 16,26 0 0-16,6 0 0 15,-4 0 0-15,1 0 1 16,-5 0-1-16,5 0 1 16,4 0-1-16,4 0 1 15,-2 0 0-15,5 0 0 16,-5 0 4-16,-3 0-4 0,0 0 0 15,-2 0 1 1,3 0 0-16,-2 0-1 0,2 0 1 16,3 0 0-1,-1 0 0-15,-1 0 0 0,2 3-1 16,3 0 1-16,5 2 0 16,4-3 7-16,3 2-7 15,1-1 5-15,3-1 0 16,-3-1-5-16,5 2 1 15,2-1 8-15,0-1 9 16,0 1 13-16,3-2-1 16,0 0-4-16,2 0-5 15,-2 1-6-15,1 1-2 16,2 0-4-16,2 0 5 16,2-2 0-16,1 0 0 0,3 0 3 15,0 0-17-15,0 1-1 16,0 9-12-16,-3 0-171 15,-3-3-484-15</inkml:trace>
  <inkml:trace contextRef="#ctx0" brushRef="#br0" timeOffset="10516.8637">1599 3224 1886 0,'0'0'205'0,"0"0"-121"15,0 0-38-15,0 0-40 16,-73 121 0-16,46-15 54 16,4 13-5-16,13-2-24 15,7-13-17-15,3-26-7 0,-1-19-5 16,1-24 0-1,-2-17-2-15,2-10-6 0,0-8 4 16,0-19 2-16,2-48 33 16,7-5-18-16,0 0 8 15,6 5 25-15,1 24 14 16,7-1-21-16,5 3-24 16,3 14-7-16,2 15-10 15,0 9 0-15,3 3-6 16,-4 12-6-16,-6 13-9 15,-5 5 3-15,-15 7 5 16,-6 5 4-16,-12 3 3 16,-20 1 6-16,-8-5 1 0,0-9 0 15,7-9 5-15,8-9 0 16,11-8 2-16,10-6 22 16,4 0-16-16,4 0-14 15,23 0-1-15,12-2 0 16,13-5 1-16,9-3 0 15,0-4 0-15,-5-3-20 16,-10-3-1-16,-10-6 10 16,-11-3 11-16,-6 4 1 15,-7 2 11-15,-7 6 34 16,-2 8 13-16,-1 7-10 16,-2 2-46-16,0 13-3 15,0 13-10-15,0 13 10 16,0 6 0-16,0 1-17 15,0-4-93-15,-2-18-116 0,-6-10-343 16,1-14-889-16</inkml:trace>
  <inkml:trace contextRef="#ctx0" brushRef="#br0" timeOffset="10644.4924">2002 3310 1182 0,'0'0'141'0,"0"0"-140"15,45 74-1-15,-17-24 0 16,2 0-216-16</inkml:trace>
  <inkml:trace contextRef="#ctx0" brushRef="#br0" timeOffset="11246.7077">2339 3589 1677 0,'0'0'268'0,"0"0"-148"15,0 0-79-15,0 0 52 16,-12 90 7-16,11-47-40 16,1 3-13-16,0 3-25 15,0-6-10-15,0-6-10 16,0-11-2-16,0-16-21 16,6-10-10-16,5-17 31 15,3-21 6-15,5-10-5 16,1-3-1-16,4 6 0 0,-2 11 0 15,-1 11 0-15,-4 13 0 16,0 10 0-16,4 0-2 16,3 20 2-16,4 9 19 15,5 5 6-15,4 7-15 16,2-4-9-16,3-2-1 16,-2-12-24-16,0-12-48 15,-2-11-62-15,-6-12-70 16,-2-24-62-16,-9-11 11 15,-9-6 124-15,-6 0 131 16,-6 3 73-16,0 8 165 16,-3 9 9-16,-6 10-27 15,-3 12-32-15,-1 8-75 0,-1 3-66 16,-2 14-40 0,-1 18-7-16,4 9-7 0,6 10 7 15,7 4 1-15,0-1 6 16,20-5-7-16,5-12 1 15,5-12 8-15,6-15-3 16,-3-10-5-16,-1-16 7 16,-8-18-8-16,-5-11 2 15,-10-6-1-15,-9-3 0 16,0 4 0-16,-18 7-1 16,-10 12-1-16,-2 15-20 15,0 11-1-15,4 5-18 16,10 30-61-16,6 1-164 15,10 1-405-15</inkml:trace>
  <inkml:trace contextRef="#ctx0" brushRef="#br0" timeOffset="11929.3889">3233 3555 2152 0,'0'0'254'15,"0"0"-67"-15,0 0-112 16,0 0-56-16,0 0-18 16,0 0 15-16,-8 97 7 15,14-50-13-15,5 0-8 16,0-2-1-16,1-5-1 16,6-12-46-16,5-17-96 15,4-11-11-15,7-24 73 0,-1-22-11 16,1-11-38-16,-10-5 68 15,-2 2 61-15,-6 12 2 16,-8 9 77-16,-5 15 14 16,-3 14 22-16,0 10-23 15,0 0-61-15,0 17-29 16,0 16 14-16,0 9 5 16,0 8-8-16,12 4-2 15,6-3-10-15,4-2 6 16,4-14-1-16,4-13-6 15,2-15-41-15,1-7-11 16,-3-19 20-16,-2-14 17 16,-7-4 14-16,-3-4 1 0,-6 4 1 15,-3 10 48 1,-6 7 32-16,-3 9 23 0,0 7-14 16,0 4-42-16,0 0-48 15,4 11 1-15,4 10-2 16,8 7 1-16,5 2 0 15,6-1 0-15,4-3 1 16,-1-8 0-16,0-7 7 16,0-9-8-16,0-2 13 15,1-19 2-15,0-7-2 16,-1-6-12-16,-4 2 9 0,-6 7-8 16,-9 9 23-1,-4 11 4-15,-2 3-29 0,5 8-15 16,2 17 15-16,4 9 32 15,-1 2-11-15,-1 3-15 16,-7 0-6-16,-5-8-12 16,-2-8-41-16,-23-23-74 15,-3-8-107-15,-9-19-587 0</inkml:trace>
  <inkml:trace contextRef="#ctx0" brushRef="#br0" timeOffset="12050.6324">4036 3288 1493 0,'0'0'146'16,"0"0"-146"-16,0 0-9 0,47 73 9 16,12-3 0-16,-5-8-149 15,0-5-544-15</inkml:trace>
  <inkml:trace contextRef="#ctx0" brushRef="#br0" timeOffset="12561.5048">4705 3648 345 0,'0'0'1591'16,"0"0"-1243"-16,0 0-110 16,0 0-107-16,0 0-50 15,-91-52-41-15,73 52-26 16,-1 16-14-16,0 10-1 16,3 6 1-16,4 8-1 0,9 0-1 15,3-2-41 1,9-9-40-16,18-8-27 0,8-17 20 15,5-4 28-15,1-18-61 16,-5-13-17-16,-9-7 69 16,-12-1 71-16,-3 0 28 15,-9 7 105-15,-3 8 49 16,0 9-32-16,0 10-25 16,-3 5-56-16,-3 5-63 15,0 21-6-15,3 9-1 16,3 11-7-16,0 5 7 15,8 2 1-15,9-3-1 16,4-11-40-16,6-12-17 16,3-21-12-16,0-7 8 15,1-32-8-15,5-30-19 16,-5-32 42-16,2-31 47 16,-8-8 1-16,-10 24 64 0,-7 35 36 15,-7 45 45-15,-1 21 16 16,0 9-3-16,0 0-92 15,0 14-67-15,-3 33-6 16,3 27 6-16,12 24 14 16,21 12-14-16,15-8-49 15,10-19-113-15,-17-33-294 16,-3-22-734-16</inkml:trace>
  <inkml:trace contextRef="#ctx0" brushRef="#br0" timeOffset="12718.5766">5850 3677 2070 0,'0'0'254'15,"0"0"-72"-15,0 0-128 16,0 0-54-16,0 0-18 16,0 0-64-16,84 3-253 15,-62 4-770-15</inkml:trace>
  <inkml:trace contextRef="#ctx0" brushRef="#br0" timeOffset="12861.8093">5725 3930 1940 0,'0'0'276'16,"0"0"-115"-16,0 0-45 0,0 0-51 16,133-45-44-16,-68 20-21 15,22-18-104-15,-14 6-162 16,-15-4-712-16</inkml:trace>
  <inkml:trace contextRef="#ctx0" brushRef="#br0" timeOffset="13065.6552">6217 3462 2205 0,'0'0'280'0,"0"0"-141"15,0 0-103-15,0 0-27 16,0 0 11-16,131 104 6 15,-70-20 9-15,-5 23 2 0,-13-5-3 16,-22-20 4-16,-21-25-23 16,-13-23-15-16,-19 4-17 15,-32 12-45-15,3-7-69 16,9-14-448-16</inkml:trace>
  <inkml:trace contextRef="#ctx0" brushRef="#br0" timeOffset="15742.125">8174 3355 1861 0,'0'0'300'0,"0"0"-106"16,0 0-13-16,0 0-19 16,0 0-30-16,0 0-52 15,0 0-38-15,-16-48-34 16,14 65-8-16,-2 9 0 16,1 8 1-16,0 4-1 0,-1 2 0 15,3 0-77-15,1 15-98 16,0-10-173-16,3-9-497 15</inkml:trace>
  <inkml:trace contextRef="#ctx0" brushRef="#br0" timeOffset="15940.1182">8604 3853 2020 0,'0'0'312'0,"0"0"-188"0,0 0-34 16,0 0 2-16,-33 93-52 16,24-61-25-16,2-4-15 15,5-3-19-15,2-6-181 16,0-10-376-16</inkml:trace>
  <inkml:trace contextRef="#ctx0" brushRef="#br0" timeOffset="16240.0441">8911 3381 2053 0,'0'0'288'16,"0"0"-85"-16,0 0-96 0,0 0-20 16,-102 83-1-16,74-30-16 15,7 5-28-15,11 2-9 16,10 1-23-16,3-11-9 15,22-11 4-15,11-14-5 16,9-18-10-16,7-7 10 16,2-29 0-16,-4-13-11 15,-5-11-4-15,-15-5 0 16,-13-6-4-16,-13 3 1 16,-4 7-13-16,-17 11 4 15,-12 19-27-15,-16 24-101 16,5 10-182-16,10 10-891 0</inkml:trace>
  <inkml:trace contextRef="#ctx0" brushRef="#br0" timeOffset="16570.1661">10614 3543 1397 0,'0'0'639'0,"0"0"-493"16,0 0-62-16,0 0-71 15,0 0-13-15,84 8-18 16,-44 3-160-16,-4-2-396 0</inkml:trace>
  <inkml:trace contextRef="#ctx0" brushRef="#br0" timeOffset="16689.717">10652 3800 1187 0,'0'0'268'15,"0"0"-256"-15,129-58-12 0,-49 24-45 16,-5-2-326-16</inkml:trace>
  <inkml:trace contextRef="#ctx0" brushRef="#br0" timeOffset="16899.0056">11112 3406 1572 0,'0'0'211'0,"0"0"-130"16,0 0 34-16,123 58 59 16,-77-22-19-16,-5 7-56 15,-12 3 9-15,-11 6-21 0,-18-2-20 16,-9 2-21-16,-29 1-12 15,-17-3-29-15,-28 7-5 16,13-17-167-16,13-13-480 0</inkml:trace>
  <inkml:trace contextRef="#ctx0" brushRef="#br0" timeOffset="17513.3347">12157 3436 1594 0,'0'0'397'15,"0"0"-54"-15,0 0-74 0,0 0-157 16,0 0-75 0,0 0-31-16,0 0 3 0,-6 104 7 15,3-55-7-15,3 3-8 16,0-6-1-16,0-3-95 15,0-14-241-15,3-14-864 0</inkml:trace>
  <inkml:trace contextRef="#ctx0" brushRef="#br0" timeOffset="17810.7147">12218 3101 1746 0,'0'0'254'0,"0"0"-72"15,0 0-11 1,0 0-116-16,0 0-27 0,0 0 0 16,-66 109 12-16,66-70-21 15,5-8-19-15,15-7-1 16,6-14 1-16,4-10 12 16,1-4-11-16,-2-21 7 15,-6-9-8-15,-8-5-1 16,-10 0-1-16,-5 4 1 15,-7 7-14-15,-15 14-8 16,-3 12-26-16,-2 4-22 16,3 23 13-16,6 13-29 15,18 30-161-15,0-10-273 16,11-5-837-16</inkml:trace>
  <inkml:trace contextRef="#ctx0" brushRef="#br0" timeOffset="18131.4929">12592 3409 1568 0,'0'0'348'0,"0"0"-50"16,0 0-134-16,0 0-122 15,0 0-24-15,0 0 25 16,-12 89 7-16,9-45-16 16,3 1-14-16,0 0-13 15,0-7-7-15,9-9 0 16,7-12-11-16,6-15-1 15,6-3-11-15,8-25 14 16,4-10 9-16,2-5 1 16,-2 0-1-16,0 2 9 0,-4 10-9 15,-5 8 0-15,-5 8-1 16,-7 8 1-16,-2 5 0 16,-1 2 0-16,2 17-1 15,4 4 1-15,6 6 0 16,5 2-49-16,28 0-127 15,-8-7-307-15,-5-11-198 0</inkml:trace>
  <inkml:trace contextRef="#ctx0" brushRef="#br0" timeOffset="18892.3906">13395 3419 1392 0,'0'0'314'0,"0"0"-16"15,0 0-142-15,0 0-28 0,0 0-40 16,-105-42-41-16,77 64-32 15,0 12 1-15,4 9-10 16,6 6 0-16,10 1-6 16,8-1-1-16,6-9-8 15,23-12 8-15,8-12-17 16,9-16-17-16,-1-6-34 16,-1-25-28-16,-5-25-15 15,-9-33 41-15,-15-37 41 16,-7-11 18-16,-8 15 11 15,0 34 1-15,0 44 92 0,-2 20 48 16,-6 6 24-16,1 4-57 16,-2 7-2-16,-1 7-41 15,-5 19-50 1,-6 30-12-16,-3 28-2 0,3 28 0 16,7 11-1-16,14-19 0 15,0-25 1-15,19-28-1 16,11-14-15-16,12-1-2 15,13-4 1-15,10-8-41 16,4-14-18-16,-5-4-25 16,-13-22-13-16,-11-7 20 15,-17-5 64-15,-13 0 30 16,-10 3 21-16,0 8 64 16,-10 5 27-16,-4 5-32 15,-2 8-17-15,2 6-28 0,2 0-22 16,-3 15-13-1,5 7-9-15,4 6-5 16,3 2 1-16,3 2 7 0,9-5-6 16,16-2 5-16,6-5 7 15,8-8-1-15,3-4 0 16,1-6-14-16,-2-2-2 16,-10 0 2-16,-7-7-3 15,-9-3 9-15,-7 2 9 16,-6 1 10-16,-2 3 17 15,0 1 7-15,0 0-8 16,0 2 0-16,0 1-2 0,0-1 2 16,-2-1-13-1,-2 1-7-15,3 1 0 0,-1-2-5 16,2 2 5-16,0-1-5 16,0 1 0-16,0-1-1 15,0 1 0-15,0-2-35 16,0 1-43-16,0-1-38 15,0-5-53-15,0 2-307 16,0-3-638-16</inkml:trace>
  <inkml:trace contextRef="#ctx0" brushRef="#br0" timeOffset="20937.8993">14173 3450 932 0,'0'0'865'0,"0"0"-524"16,0 0-51-16,0 0-114 15,0 0-51-15,0 0-70 16,0 0-55-16,-18 4 0 16,21 35 0-16,6 11 0 15,3 5 0-15,-3 2 0 16,-3 1 0-16,-4-5 5 15,-2-8-5-15,0-13-42 16,0-16-32-16,0-16 19 16,-3-16 47-16,-9-36-19 15,-2-32-1-15,10-28 3 16,4 2 12-16,0 24 13 0,10 31 0 16,7 27 0-16,2 3 30 15,4 3-4-15,3 2-18 16,2 9-7-16,-1 8 0 15,-1 3-1-15,-4 3-10 16,-5 17-12-16,-9 7 15 16,-8 9 7-16,0 0 6 15,-17 3 5-15,-13-2 0 16,-3-4-4-16,0-8-5 16,6-7-2-16,10-5 0 15,9-8-1-15,8-3 1 16,5-2-18-16,24 0-16 0,16-3 19 15,10-6-16 1,5 1-66-16,-2-1-23 0,-7-3 38 16,-12-3-19-16,-11 1 40 15,-11-6 51-15,-6 3 10 16,-6-4 42-16,-5 4 30 16,0 0 21-16,0 2-10 15,0 4-3-15,0 3 0 16,-5 2-12-16,1 4 2 15,-4 2-19-15,-2 0-33 16,-5 5-17-16,-7 9 1 16,-2 4-2-16,0 4-1 0,-1 3 1 15,7-1-9-15,4 2 9 16,7-2-12-16,7-2-9 16,0 0-1-16,15-1 17 15,11-1 5-15,9-3 8 16,4-3-7-16,5-4 14 15,1-10-9-15,1 0-6 16,2-7-16-16,0-13-8 16,-6-6 3-16,-5-5 0 15,-9-3 12-15,-8-1 2 16,-10 2-5-16,-4 5 11 16,-6 5 1-16,0 6 10 15,0 6 22-15,-3 5 19 16,-1 3-14-16,-1 3-14 15,-1 3-23-15,0 11-5 0,-3 11 3 16,5 4-13-16,2 4 6 16,2-1 0-16,0-3-3 15,15-3-1-15,6-7 0 16,4-9-39-16,5-10 1 16,2 0 1-16,-4-18 18 15,2-13 26-15,-2-7 6 16,-4-3 1-16,-5 2 32 15,-2 3 32-15,-4 12 5 16,-6 9 12-16,-2 8-10 16,-2 7-26-16,0 0-36 15,3 11-8-15,7 15-2 16,4 5 21-16,4 7-14 16,4 3-5-16,5-1 8 15,7-4-10-15,6-6-28 0,8-12-62 16,4-10-33-16,0-8-35 15,-5-8-6-15,-9-13 90 16,-11-6 68-16,-11-2 6 16,-6-1 78-16,-10-1 33 15,-3 5 4-15,0 5-23 16,-3 4-24-16,-4 6-4 16,-1 7-19-16,0 4-2 15,-1 0-30-15,-5 12-13 16,-3 11 0-16,-3 5-2 0,5 3-4 15,5 0 6-15,7-4-18 16,3-8-36-16,5-7-13 16,16-10 12-16,4-2 10 15,3-25-27-15,0-12 0 16,-1-26 41-16,-7-30 30 16,-5-32 1-16,-6 7 0 15,-9 23 19-15,0 35 48 16,0 36 60-16,-9 3-17 15,-3 12-30-15,-6 9-26 16,-6 13-40-16,-10 33-14 16,-5 29 1-16,5 26-1 15,14 8-1-15,17-15 0 16,5-26-7-16,23-27 7 16,20-9-19-16,5-6-19 0,12-8-10 15,11-10-15-15,-13-9-18 16,-2-21 12-16,-9-12 41 15,-16-9 20-15,-15 1 9 16,-8 1 42-16,-10 9 56 16,0 7-9-16,0 11-5 15,-7 10-21-15,-1 4-32 16,-1 8-31-16,-2 16-2 16,1 8-5-16,4 4 6 15,6 0-14-15,0 0-24 16,20-7-46-16,8-10-21 15,8-9-7-15,3-10-15 16,1-3 33-16,-3-19 15 0,-10-9 57 16,-4-3 23-1,-7 1 41-15,-7 3 53 0,-3 10 19 16,-5 6-3-16,-1 9-1 16,0 5-63-16,0 0-42 15,0 19-4-15,-1 6 0 16,-4 7 0-16,4 5-1 15,1-2 0-15,0-3 0 16,7-7-44-16,13-11-25 16,5-10 14-16,1-4 7 15,3-14 29-15,-5-10 13 16,0-5 7-16,-6 0 2 16,-5 5 36-16,-5 7 28 15,-4 7 19-15,1 8-20 16,-4 2-38-16,2 0-27 0,3 12-18 15,5 7 17-15,5 2 0 16,5-2 1-16,1-3 1 16,5-9 0-16,1-7-1 15,1-4 0-15,-2-21-1 16,-7-13 0-16,-5-22 1 16,-6-21 14-16,-4 1 26 15,-5 10 7-15,0 21 2 16,0 27 20-16,0 9 1 15,0 7-28-15,0 9-42 0,0 23-8 16,0 15 8 0,4 13-11-16,8 7 10 0,3 2-58 15,0 6-125-15,-2-15-137 16,-8-19-720-16</inkml:trace>
  <inkml:trace contextRef="#ctx0" brushRef="#br0" timeOffset="21075.1402">16590 3269 2123 0,'0'0'273'0,"0"0"-65"15,0 0-138-15,0 0-49 16,0 0-21-16,126-3-94 16,-63-3-544-16</inkml:trace>
  <inkml:trace contextRef="#ctx0" brushRef="#br0" timeOffset="21459.6273">18028 2985 1935 0,'0'0'344'16,"0"0"-99"-16,0 0-180 15,0 0-54-15,-8 104 38 16,1-8 52-16,2 15-10 15,5-1-42-15,0-23-5 16,1-25-11-16,10-19-26 16,5-7-7-16,7-4 0 15,10-2-9-15,8-6-29 16,4-17-42-16,12-26-81 16,-11-13-206-16,-15-9-763 0</inkml:trace>
  <inkml:trace contextRef="#ctx0" brushRef="#br0" timeOffset="21840.566">17862 3305 1485 0,'0'0'220'0,"0"0"-18"16,0 0-89-16,0 0 20 16,108-11 3-16,-48 11-34 15,7 0-20-15,-2 2-15 16,-7 12-6-16,-7 4-20 15,-11 4-24-15,-9 8-10 16,-13 2 2-16,-6 2 18 16,-12 1-14-16,0-3-13 15,0-3-4-15,-10-8-23 16,2-7-28-16,2-10-5 0,5-4 31 16,1-10 29-16,0-16 0 15,7-12 12-15,14-3 18 16,6-2 4-16,6 7 2 15,1 9-12-15,0 11-1 16,1 15-12-16,-2 1-11 16,1 19 0-16,1 11-6 15,-3 8 6-15,-7-2 6 16,-5 0-6-16,-11-4-1 16,-9-6-97-16,-8-9-130 15,-11-13-323-15</inkml:trace>
  <inkml:trace contextRef="#ctx0" brushRef="#br0" timeOffset="21980.4789">18682 3141 687 0,'0'0'393'0,"0"0"-280"16,0 0-55-16,115 119-58 15,-62-66-44-15,-4-6-492 0</inkml:trace>
  <inkml:trace contextRef="#ctx0" brushRef="#br0" timeOffset="22679.878">19045 3343 1716 0,'0'0'470'16,"0"0"-223"-16,0 0-92 0,0 0-69 15,-100-15-53-15,77 37-5 16,0 8-2-16,3 3-11 15,7 5-5-15,5 2-3 16,8-5-7-16,2-5-16 16,16-9-22-16,10-10-4 15,4-11 5-15,2 0-22 16,-1-24 1-16,-3-9 17 16,-7-7 30-16,-6-4 11 15,-5 0 1-15,-8 8 23 16,-2 10 47-16,-2 8-1 15,0 12 0-15,0 6-10 0,-8 6-45 16,-4 16-15-16,-1 8 0 16,2 5-1-16,7 4-9 15,4-3 9-15,0-4-8 16,18-7-11-16,7-11-28 16,8-13 0-16,5-2 3 15,3-28-10-15,4-22 11 16,4-30 24-16,0-40 18 15,-7-15 2-15,-14 19 4 16,-13 30 39-16,-11 48 49 16,-4 19-2-16,0 13 4 15,-6 7-18-15,-7 1-69 16,-8 30-6-16,-4 28-1 16,4 22 1-16,10 28-1 15,11 10-1-15,17-7-5 0,16-25 0 16,3-32-133-16,-1-22-87 15,6-18-50-15,4-8-47 16,0-7 138-16,2-6 185 16,-7-19 37-16,-7-9 244 15,-6-3-27-15,-5 4-27 16,-1 3-80-16,-2 10-60 16,1 9-28-16,2 11-35 15,7 3-10-15,2 19-14 16,8 11 8-16,1 11 0 15,-8 4 0-15,-7 6-7 16,-16 3 14-16,-9 1-14 16,-53 5-1-16,-63 5-26 0,-94-7-83 15,13-16-224-15,-10-23-1598 16</inkml:trace>
  <inkml:trace contextRef="#ctx0" brushRef="#br0" timeOffset="24489.8581">1504 4933 1345 0,'0'0'200'0,"0"0"-95"0,0 0-86 16,0 0-7-16,-14 120 28 15,13-64 9-15,1 2-25 16,0 0-10-16,1-2-14 16,5-2 9-16,0-6-9 15,-2-7-10-15,0-12 10 16,-3-12-1-16,-1-12 1 15,2-5 169-15,-2-17-23 16,1-16-94-16,1-7 8 16,2-6 14-16,5 3 18 15,2 6-10-15,3 8-12 16,0 9-14-16,8 9-23 16,2 6-22-16,7 5-11 15,1 2-9-15,2 15 7 16,-3 3-4-16,-4 7 6 0,-7 1 9 15,-11 4-8-15,-5 0 7 16,-4-1-2-16,-15-2 0 16,-7-2 6-16,-10-5 0 15,-3-5 4-15,-4-8-9 16,-3-2-5-16,6-7 9 16,1 0-11-16,9 0-12 15,8 0-70-15,11-7-154 16,5 4-269-16,2-3-1160 0</inkml:trace>
  <inkml:trace contextRef="#ctx0" brushRef="#br0" timeOffset="29206.1501">1511 5241 985 0,'0'0'1092'16,"0"0"-851"-16,0 0-68 15,0 0-87-15,0 0-56 0,-35 117 56 16,27-54-17-16,0 5-29 16,4-10-14-16,4 2-16 15,0-7 4-15,0-13-14 16,10-13 0-16,-2-16-9 15,-2-11 9-15,6-34 12 16,-5-38 6-16,-2-32-8 16,-5-12-1-16,0 15-8 15,0 30 0-15,0 27 5 16,0 19-6-16,0 6 18 16,1 8 14-16,8 6-32 15,8 7-11-15,8 25-8 0,8 12 19 16,4 11 1-1,-1 6 5-15,-5 2 2 0,-5-3-8 16,-9-8-6-16,-6-11 6 16,-5-14-1-16,-6-12 0 15,0-10 1-15,0-10 16 16,0-34 31-16,0-24-25 16,-3-4-1-16,3 2 19 15,0 14-16-15,3 22-9 16,9 3 14-16,0 10-15 15,7 14-14-15,5 7-14 16,6 16 7-16,5 17 1 16,0 11 0-16,-4 7 5 0,-7 5 1 15,-7 2-29 1,-4-3-87-16,-4-1-99 0,-5-16-322 16,-1-18-642-16</inkml:trace>
  <inkml:trace contextRef="#ctx0" brushRef="#br0" timeOffset="29911.0434">2233 5187 1602 0,'0'0'605'15,"0"0"-391"-15,0 0-29 16,0 0-118-16,0 0-52 16,0 0-5-16,-1 82 9 15,1-37 4-15,0 4-16 0,7-5-5 16,6-6 10-1,1-11-12-15,7-12-48 0,1-15-38 16,2-5 1 0,0-22 18-16,3-11 14 0,-3-4 36 15,-8-2 16-15,-1 1 1 16,-9 7 62-16,-1 5 23 16,-1 9 8-16,-4 10-3 15,0 9 2-15,0 3-22 16,0 6-43-16,-4 20-26 15,2 12-1-15,2 11 0 16,0 7-1-16,2-1-4 16,18-5 5-16,4-11 0 15,3-14-43-15,6-21-32 0,1-5 6 16,-1-31 16-16,6-25 17 16,-5-26 0-16,-7-34 27 15,-8-11 9-15,-11 20 1 16,-8 32 0-16,0 37 57 15,0 23 12-15,0 5 22 16,-2 7-11-16,-1 4-32 16,0 14-47-16,0 34-2 15,3 6-1-15,0 13 0 16,8 5-5-16,11-12 4 16,12 3 1-16,6-13-28 15,7-18-39-15,2-17-35 16,1-15-28-16,-4-17-36 15,-3-24 17-15,-7-26 66 0,-9-32 56 16,-14-20 28-16,-8 11 35 16,-2 30 48-16,0 35 86 15,-5 32 14-15,1 2-28 16,1 8-30-16,1 1-68 16,2 29-57-16,0 33 0 15,17 33 0-15,2 11-1 16,0 1-1-16,-10-11 1 15,-7-29 0-15,-2-12-35 16,0-19-90-16,-8-7-120 16,-5-8-287-16,-6-11-603 0</inkml:trace>
  <inkml:trace contextRef="#ctx0" brushRef="#br0" timeOffset="30077.688">3162 5109 1517 0,'0'0'215'15,"0"0"-63"-15,0 0-3 16,99 15 7-16,-67 10-49 16,-3 10-42-16,-4 2-25 15,-11 2-13-15,-12 1-27 16,-3-2-123-16,-17-10-431 16,-4-14-635-16</inkml:trace>
  <inkml:trace contextRef="#ctx0" brushRef="#br0" timeOffset="30197.6166">3419 4850 1500 0,'0'0'189'16,"0"0"-189"-16,0 0-14 0,51 80-223 16</inkml:trace>
  <inkml:trace contextRef="#ctx0" brushRef="#br0" timeOffset="37518.4406">3804 5029 1410 0,'0'0'186'15,"0"0"-141"-15,0 0 12 16,0 0 99-16,-2 100-8 16,-4-64-70-16,-1-2-21 15,-2-1-20-15,0-4 0 16,-1-2-16-16,1-8-12 0,1-8-3 16,2-11 10-1,2 0 9-15,1-24 45 0,1-13-39 16,2-10-24-16,0-3-5 15,9 4 8-15,5 10 9 16,0 8 11-16,0 14-3 16,4 12-12-16,-1 2-2 15,3 24 8-15,4 10 11 16,2 6 1-16,0 7 4 16,3 1-13-16,-1-4-10 15,0-4-13-15,2-7 5 16,0-11-6-16,0-13-46 15,0-9-57-15,-4-20-14 16,-5-17-2-16,-9-12-6 0,-6-4-2 16,-6-3 88-16,0 8 39 15,0 7 53-15,-6 13 35 16,0 11 27-16,0 11 17 16,-1 6-44-16,1 3-57 15,2 20-31-15,-1 9 1 16,3 5 5-16,2 2-5 15,0 1 8-15,9-6-8 16,9-8 1-16,2-6 7 16,-1-13-8-16,3-7-1 15,-5-7-6-15,1-18 5 16,-9-8-17-16,-6-9 12 16,-3-3 4-16,-3 1-8 15,-11 7 3-15,-2 9 6 16,2 13-8-16,1 13-10 0,4 4-78 15,9 36-43-15,0-2-151 16,18-1-362-16</inkml:trace>
  <inkml:trace contextRef="#ctx0" brushRef="#br0" timeOffset="38148.4406">4442 4976 1980 0,'0'0'262'16,"0"0"-38"-16,0 0-157 0,0 0-48 16,0 0 24-1,8 99 11-15,6-55-20 0,0 2-19 16,5-4-9-16,-5-7-5 16,-2-8-1-16,0-12-66 15,-5-13-74-15,2-5 18 16,0-28 47-16,-1-14-43 15,-1-12-6-15,-2-1 63 16,-1 2 61-16,0 12 40 16,-1 14 62-16,-1 17-9 15,-1 11-30-15,2 2-42 16,3 19-19-16,5 13 11 16,7 7 6-16,2 5 2 0,7 1-20 15,-1-5 13 1,6-7-14-16,-4-7-26 0,0-13-86 15,-2-13-66-15,0-3-65 16,-5-21-32-16,-8-8 13 16,-2-1 132-16,-7 1 130 15,-4 6 126-15,0 9 109 16,0 7 7-16,0 8-58 16,0 2-116-16,0 4-56 15,0 12-12-15,3 3 0 16,12 1 0-16,7-3 0 15,4-4 0-15,2-9-17 16,-3-4-13-16,-2-2-21 16,-5-14 31-16,-5-6 20 15,-4 0 13-15,-3 5 99 0,-3 8 55 16,0 9-45-16,-1 0-80 16,7 23-36-16,2 8 31 15,3 8 7-15,2 5-21 16,-4 0-14-16,-4-5-9 15,-4-6-11-15,-4-19-128 16,-7-10-197-16,-5-4-613 0</inkml:trace>
  <inkml:trace contextRef="#ctx0" brushRef="#br0" timeOffset="38267.4654">5020 4671 1498 0,'0'0'162'0,"0"0"-148"15,0 0-13-15,100 128-1 0,-40-63-199 16,-3-4-542-16</inkml:trace>
  <inkml:trace contextRef="#ctx0" brushRef="#br0" timeOffset="38777.489">5519 5078 1818 0,'0'0'220'0,"0"0"-14"16,0 0-107-16,-79-5-47 16,57 22-3-16,4 5-27 15,3 9-20-15,3 3 5 16,6 2-7-16,6 1 0 0,0-6-13 16,15-9-59-16,6-12-11 15,6-10 6-15,1-8-6 16,0-20-47-16,-4-9 64 15,-9-7 44-15,-3 1 22 16,-9 5 80-16,-3 8 57 16,0 9 4-16,0 13-19 15,0 8-33-15,0 5-58 16,0 22-31-16,0 10 1 16,0 8 0-16,2 6-1 15,18-1 6-15,3-4-5 16,2-5-1-16,2-13 0 15,-2-15-52-15,1-13-9 0,-3-13 10 16,-6-24-26-16,-2-29-19 16,-12-32 62-16,-3-36 34 15,-14-3 0-15,-2 28 52 16,2 41 37-16,9 47 74 16,2 20 29-16,0 1-67 15,1 9-90-15,2 33-34 16,0 26-1-16,22 30 0 15,7-4 0-15,2-16 0 16,17-3-63-16,-12-34-199 16,-2-7-376-16</inkml:trace>
  <inkml:trace contextRef="#ctx0" brushRef="#br0" timeOffset="38937.2866">6181 5109 1925 0,'0'0'288'0,"0"0"-80"16,0 0-81-16,0 0-92 16,0 0-35-16,0 0-12 15,90-39-141-15,-53 39-207 16,-11 0-540-16</inkml:trace>
  <inkml:trace contextRef="#ctx0" brushRef="#br0" timeOffset="39054.6921">6158 5235 1617 0,'0'0'214'16,"0"0"-98"-16,0 0-78 0,0 0 38 16,116 10-5-16,-25-22-71 15,-8-3-47-15,-12-2-456 16</inkml:trace>
  <inkml:trace contextRef="#ctx0" brushRef="#br0" timeOffset="39253.3054">6583 4780 1967 0,'0'0'182'15,"83"33"-127"-15,-25 4-7 16,16 21 35-16,-13 3 40 16,-9 4-13-16,-18 5-22 0,-32-7-45 15,-14 15-20 1,-63 6-11-16,-43 3-12 0,11-19-39 15,11-24-498-15</inkml:trace>
  <inkml:trace contextRef="#ctx0" brushRef="#br0" timeOffset="43965.3198">8029 5006 1455 0,'0'0'681'0,"0"0"-537"0,0 0 41 16,0 0 10-16,0 0-107 15,0 0-39-15,0 0-30 16,-4 47 26-16,-1 9 39 15,2 5-20-15,-1-3-18 16,1-5-25-16,2-5-12 16,1-4-7-16,0-8 4 15,0-4-6-15,0-9-15 16,0-6-68-16,0-7-56 16,2-10-113-16,7 0-284 15,0-12-565-15</inkml:trace>
  <inkml:trace contextRef="#ctx0" brushRef="#br0" timeOffset="44146.2387">8529 5297 1940 0,'0'0'314'16,"0"0"-112"-16,0 0-53 15,0 0-72-15,0 0-46 16,0 0-31-16,0 0-49 15,75 0-123-15,-32 0-206 16,3-4-945-16</inkml:trace>
  <inkml:trace contextRef="#ctx0" brushRef="#br0" timeOffset="44291.9443">9230 5294 1818 0,'0'0'324'0,"0"0"-84"15,0 0-56-15,0 0-80 0,0 0-74 16,0 0-30-16,0 0-139 16,77-8-224-16,-42-2-833 0</inkml:trace>
  <inkml:trace contextRef="#ctx0" brushRef="#br0" timeOffset="44444.1463">9779 5294 1833 0,'0'0'330'0,"0"0"-102"0,0 0-88 16,0 0-76-1,0 0-64-15,0 0-60 16,0 0-230-16,84-20-719 0</inkml:trace>
  <inkml:trace contextRef="#ctx0" brushRef="#br0" timeOffset="44712.4282">10358 4821 2257 0,'0'0'315'0,"0"0"-74"15,0 0-144 1,0 0-55-16,-2 115 15 0,23-17 42 15,6 11-3-15,-2-5-35 16,-5-15-29-16,-10-22-17 16,-4-14-5-16,-1-11-10 15,-2-10 0-15,1 2-112 16,-1-3-95-16,3-13-74 16,-1-11-348-16,4-7-1181 0</inkml:trace>
  <inkml:trace contextRef="#ctx0" brushRef="#br0" timeOffset="45048.5987">10861 5006 1886 0,'0'0'302'0,"0"0"-83"16,0 0-79 0,0 0-22-16,0 0-69 0,0 0-31 15,0 0 18-15,-89 103 19 16,55-64-24-16,0 0-14 15,4-1-10-15,6-2-6 16,11-3-1-16,11-2 0 16,4-4 0-16,38-1 1 15,36-2 6-15,38-7 6 16,15-2 19-16,-1-5 1 16,-14-4-8-16,-33 3 1 15,-17-3 6-15,-22-1-6 16,-8 0 2-16,-6 1 2 15,-4-1-13-15,-5 0-4 16,-10-1-7-16,-8-3-6 0,-1 3-7 16,-72 7-80-16,-1 3-123 15,-22-7-593-15</inkml:trace>
  <inkml:trace contextRef="#ctx0" brushRef="#br0" timeOffset="61574.1391">1911 7922 1455 0,'0'0'205'0,"0"0"-15"15,0 0 44-15,-13-81-71 16,8 73-45-16,2 8-51 16,-3 16-50-16,-6 29-17 15,0 6 0-15,-7 10 7 16,1 18 0-16,0-15-6 16,-1 6 1-16,2-3-1 15,4-18-1-15,4-3 0 16,6-20 0-16,3-14 0 15,0-12 1-15,12-33 33 0,12-11-13 16,6-12 11-16,7-4-5 16,3 11 9-16,5 5-5 15,1 13-19-15,-1 16-10 16,-1 13 4-16,-3 2-5 16,-7 17-1-16,-7 9 6 15,-10 7-5-15,-9 5 0 16,-8 6 0-16,-10 2 11 15,-16 0-5-15,-15 0 1 16,-1-8 1-16,-5-9-8 16,6-9-1-16,7-11-16 15,8-9-39-15,14-2-70 16,18-43-78-16,18 1-280 16,12-3-264-16</inkml:trace>
  <inkml:trace contextRef="#ctx0" brushRef="#br0" timeOffset="62082.5712">2454 8056 25 0,'0'0'1190'16,"0"0"-907"-16,0 0-44 15,0 0-125-15,0 0-83 16,0 0-24-16,0 0-5 16,-27 22-2-16,30-18 0 15,9-4 6-15,5 0 19 16,3-7-1-16,-2-14-5 15,2-4 0-15,-7-1-6 16,-4-2 57-16,-3 6 32 16,-4 6 17-16,-2 7 24 0,0 9-32 15,-11 0-47-15,-8 5-45 16,-4 15-19-16,1 5 1 16,4 5-2-16,12 2 1 15,6-2-2-15,28-5-6 16,32-8 8-16,31-14 0 15,-2-3 7-15,-7-8-7 16,-19-12-11-16,-24-2 5 16,-7-3 0-16,-6-2 5 15,-14 3 0-15,-10 2 1 16,-2 5 0-16,-2 3 11 16,-7 3-11-16,3 5 1 15,0 2 3-15,6 4-4 16,0 0-16-16,0 8-19 15,3 12 19-15,12 7 15 0,0 6 0 16,3 1 0-16,4 4 1 16,-1-2 19-16,6-3 2 15,-3-4-19-15,7-5 4 16,1-7-6-16,14-12-27 16,-7-5-200-16,-8 0-585 0</inkml:trace>
  <inkml:trace contextRef="#ctx0" brushRef="#br0" timeOffset="62422.1541">3488 7843 1418 0,'0'0'592'0,"0"0"-559"16,0 0-21-16,0 0 69 15,0 85 19-15,0-55-36 16,0 1-36-16,0-5-18 15,0-4-8-15,0-3-1 16,-4-10 5-16,0-9-6 16,0 0 16-16,-1-16-16 15,4-15-11-15,1-6 10 16,0-4 1-16,13 4 0 16,3 8 22-16,-1 8 50 15,3 12 0-15,-1 8-27 0,7 1-20 16,1 7 5-16,8 11-6 15,0 4-9-15,-2 5-9 16,-1 1-5-16,-2-1-1 16,8 0-113-16,-6-4-147 15,-4-13-580-15</inkml:trace>
  <inkml:trace contextRef="#ctx0" brushRef="#br0" timeOffset="63428.4373">4083 7764 735 0,'0'0'1013'16,"0"0"-785"-16,0 0-45 16,0 0-44-16,-93-19-75 15,68 34-46-15,3 10-8 16,2 7 1-16,7 4-11 0,8 1 1 16,5-2 2-16,5-4-2 15,19-9-1-15,7-9 6 16,8-10-6-16,2-3-1 15,-2-17-20-15,-7-10 6 16,-7-6 8-16,-13-3 1 16,-12-4 6-16,0 2 1 15,-18 6 15-15,-6 5 12 16,2 8 1-16,5 9-10 16,4 10-4-16,10 0-15 15,3 7-16-15,9 13 15 16,19 4-8-16,12 2-6 15,10-4-9-15,6-5-2 0,1-7 2 16,-6-7 11-16,-14-3 5 16,-9 0 8-16,-14-13 1 15,-11-4 63-15,-3-2-3 16,0 1 21-16,0 1-4 16,-3 6-5-16,3 4-13 15,-2 7-27-15,2 0-33 16,0 12-2-16,0 11-4 15,8 7 6-15,8 3 0 16,-2 1 0-16,2-5 0 16,2-4 0-16,-3-8-37 0,1-10-18 15,1-7-2 1,3-7 36-16,-1-19-6 0,1-10-2 16,-2-4 15-1,-4-1 8-15,-3 4 6 0,-3 7 0 16,-5 10 17-16,-2 11 35 15,-1 7 13-15,2 2-65 16,1 14 0-16,2 14-1 16,9 8 0-16,4 2 1 15,6 0 0-15,6-2 1 16,3-11 0-16,3-8 5 16,1-14-6-16,-3-3-21 15,-4-28-3-15,-7-23-15 16,-10-34 20-16,-13-39 8 15,0-23 10-15,-12 4 1 0,-6 34 7 16,8 47 18-16,2 33 47 16,1 21 4-16,-1 8-12 15,1 4-15-15,-1 34-40 16,8 32-8-16,8 23 0 16,30 13 0-16,9-20 0 15,3-21-1-15,18-15 0 16,-7-17-48-16,0-11-14 15,5-5-58-15,-22-17-2 16,-5-5 15-16,-6-16 50 16,-15-9 42-16,-12-5 15 15,-6 3 61-15,0 8 65 16,0 9-5-16,0 10-21 0,-2 5-56 16,1 9-43-1,-2 18 0-15,3 7 0 0,0 5 6 16,3 3-5-16,13-2 4 15,8-1 4-15,3-8-9 16,4-5-1-16,1-11 0 16,-3-9-10-16,6-12-65 15,-7-16-150-15,-12-4-505 0</inkml:trace>
  <inkml:trace contextRef="#ctx0" brushRef="#br0" timeOffset="63595.0006">5271 7246 1927 0,'0'0'240'0,"0"0"-30"15,0 0-66-15,0 0-75 16,0 0-54-16,0 0-15 16,0 0-102-16,45 19-161 15,-22-9-809-15</inkml:trace>
  <inkml:trace contextRef="#ctx0" brushRef="#br0" timeOffset="63843.1204">5785 7646 1565 0,'0'0'500'0,"0"0"-430"16,0 0-48-16,0 0 108 16,-8 91 2-16,8-51-59 15,0 3-31-15,0 1-27 16,0-5-5-16,2-3-10 16,-2-11-60-16,0-10-192 15,0-12-531-15</inkml:trace>
  <inkml:trace contextRef="#ctx0" brushRef="#br0" timeOffset="63978.2013">5734 7236 1633 0,'0'0'193'0,"0"0"-73"16,0 0-120-16,85 39-36 15,-24-6-179-15,-3-1-1308 0</inkml:trace>
  <inkml:trace contextRef="#ctx0" brushRef="#br0" timeOffset="64165.3171">6807 7693 2357 0,'0'0'324'0,"0"0"-84"16,0 0-101-16,0 0-92 15,0 0-33-15,117-55-14 16,-66 42-91-16,2 1-107 16,-15 3-307-16,-16 4-1330 0</inkml:trace>
  <inkml:trace contextRef="#ctx0" brushRef="#br0" timeOffset="64307.1477">6805 7960 2011 0,'0'0'221'0,"119"7"-100"16,9-4 39-16,26-1-67 0,9-2-93 15,-45 0 0-15,-37-2-283 16</inkml:trace>
  <inkml:trace contextRef="#ctx0" brushRef="#br0" timeOffset="65565.1911">8677 7467 1547 0,'0'0'215'0,"0"0"-22"15,0 0 6-15,0 0-90 16,-99-13-72-16,55 42-3 15,0 5 15-15,4 2 0 16,13-2-6-16,13-5-21 16,12-7-13-16,2-6-8 15,26-6 13-15,15-5 24 16,11-3 10-16,11 1-20 0,2 0-16 16,-5 2-11-1,-12 4 7-15,-15 4-8 0,-16 1-14 16,-17 6 13-16,-7 2 1 15,-26 1 1-15,-13 4 8 16,-11-4 0-16,-2 1-8 16,2-9-1-16,12-5-34 15,21-11-140-15,14-16-165 16,10-11-742-16</inkml:trace>
  <inkml:trace contextRef="#ctx0" brushRef="#br0" timeOffset="65719.5649">8960 7432 1498 0,'0'0'391'16,"0"0"-255"-16,0 0-79 15,0 0 39-15,12 80-34 0,-7-46-35 16,1 2-15-16,-1-4-12 16,3-11-99-16,1-8-281 15,-3-13-756-15</inkml:trace>
  <inkml:trace contextRef="#ctx0" brushRef="#br0" timeOffset="65857.9533">9026 7112 1345 0,'0'0'181'0,"0"0"-121"0,0 0-48 16,0 0-12-1,12 124 0-15,10-68-178 0,2-5-816 0</inkml:trace>
  <inkml:trace contextRef="#ctx0" brushRef="#br0" timeOffset="66754.0882">9314 7403 1428 0,'0'0'519'16,"0"0"-289"-16,0 0-98 15,0 0-57-15,0 0-45 16,0 0-12-16,0 0 23 15,-2 84-11-15,2-47-15 16,0 1-5-16,2-4-8 16,5-5-1-16,-3-9 0 0,6-14-1 15,1-6 0-15,10-8 2 16,11-19 5-16,5-3-6 16,8 0 0-16,0 1-1 15,-3 9 1-15,-6 8-1 16,-6 6 0-16,-4 6 6 15,-8 0-5-15,4 8 9 16,-1 7-8-16,0 4-1 16,5-1-1-16,4-2-13 15,5-6-69-15,6-10-44 16,4-2-43-16,1-22-180 16,-4-8-150-16,-10-10 233 15,-11-2 153-15,-12-1 113 16,-9 2 226-16,0 8 38 0,-19 12-84 15,-6 6-39-15,-5 14-56 16,-1 3-13-16,0 13-27 16,2 14-33-16,4 7-11 15,6 4 0-15,10 2-1 16,9-4-15-16,1-3-42 16,23-11-3-16,7-9 17 15,4-12 24-15,1-1 12 16,-5-14 7-16,-6-7 24 15,-7 0 116-15,-6 4 52 16,-9 4-19-16,2 6-42 16,-2 7-50-16,4 0-63 15,5 15-18-15,7 12 0 0,7 12 5 16,4 9 7-16,-4 5 4 16,-5 5-6-16,-12 0-4 15,-9-3-6-15,-3-4 0 16,-24-9-47-16,-8-11 2 15,-3-12 26-15,1-11 7 16,4-8 12-16,9-8 6 16,9-12 9-16,14-7 4 15,2-2 8-15,28-7-20 16,15-2-6-16,13-2-1 16,5-7-9-16,0-5-27 0,-3-14-8 15,-11-23 15 1,-16-32 16-16,-18-9 12 0,-14 20 0 15,0 27 1 1,-11 43 29-16,2 18 54 0,0 5 10 16,2 7 0-16,0 10-8 15,4 13-55-15,3 47-30 16,0 39 0-16,3 10 2 16,14 4 4-16,3-13-6 15,-3-32 0-15,1-15 0 16,-3-14-83-16,15-10-169 15,-3-6-250-15,2-11-957 0</inkml:trace>
  <inkml:trace contextRef="#ctx0" brushRef="#br0" timeOffset="67181.2738">10765 7417 494 0,'0'0'1385'0,"0"0"-1225"16,0 0-109-16,0 0-50 15,0 0 11-15,0 0 40 16,83 24 4-16,-42-21-27 16,-2-3-10-16,-2-2-8 15,-9-11-10-15,-8-5 10 16,-9-2-10-16,-11 3 17 16,0-1 5-16,-17 7 53 15,-13 6-3-15,-11 5-17 16,-9 9-13-16,-10 16-1 15,-1 11 9-15,3 6-8 0,11 3-12 16,12 1-11-16,20 0-13 16,15-7 8-16,18-6 13 15,43-5 38-15,33-10-3 16,34-14-8-16,8-4-17 16,-9-13-4-16,-29-7-4 15,-32 2-15-15,-21 3-6 16,-10 2-2-16,-4 1 1 15,-4 0-7-15,-6 3 7 16,-14 2 1-16,-7 1-9 16,-9 5-40-16,-21 1-103 15,-38 0-72-15,4 1-163 16,2 3-934-16</inkml:trace>
  <inkml:trace contextRef="#ctx0" brushRef="#br0" timeOffset="67993.2735">12673 6849 1592 0,'0'0'197'16,"0"0"28"-16,0 0-102 16,0 0-98-16,-27 84-23 15,24 14 42-15,3 12-4 0,0-1-22 16,0-14-8 0,0-29-2-16,0-16 0 0,0-16-8 15,0-14-5-15,0-7-67 16,0-10 41-16,0-3 31 15,12-28 7-15,7-18-6 16,7-11 7-16,11-8 15 16,5 1-5-16,7 9 1 15,1 14 5-15,0 15-9 16,-4 18-8-16,-9 8-1 16,-10 11 2-16,-15 14-1 15,-12 10-6-15,-12 9 0 16,-41 8 5-16,-34 9 0 15,-1-10 0-15,7-13-5 16,17-10 9-16,29-15-9 0,9-5-1 16,10-1 3-16,16-7-3 15,36 0 0-15,47-6-1 16,38-7 1-16,13-7 0 16,-4 1 0-16,-33 0 0 15,-38 4 0-15,-23 0 0 16,-13-1 0-16,-5-1 0 15,-5-4 43-15,-2 0 99 16,-8 7-2-16,-3 4-26 16,0 6-12-16,0 4-51 15,0 0-51-15,0 15-11 16,0 9 11-16,0 4 0 16,0 4 0-16,0-3 0 15,-3-5-47-15,-1-7-61 0,-3-17-105 16,-1 0-135-16,0-17-698 15</inkml:trace>
  <inkml:trace contextRef="#ctx0" brushRef="#br0" timeOffset="68109.8081">13289 6920 1590 0,'0'0'185'0,"0"0"-123"16,0 0-37-16,0 0-25 15,0 0-12-15,104 89-89 16,-65-45-402-16</inkml:trace>
  <inkml:trace contextRef="#ctx0" brushRef="#br0" timeOffset="68451.9926">13633 7196 1706 0,'0'0'200'0,"0"0"-116"15,0 0-33-15,0 0 37 16,-21 106-7-16,17-68-13 15,-1 0-32-15,-2-3-26 16,1-6-10-16,-1-7 2 16,7-11-1-16,0-11 0 15,3-2 17-15,17-25-8 16,10-11-10-16,3-7 0 16,4 0 0-16,-2 5 1 15,-4 10 33-15,-6 11 32 0,-5 11 6 16,-8 8-35-16,-2 8-28 15,0 16 4-15,1 9-1 16,1 6-3-16,6 2-8 16,3-1 0-16,5-7-1 15,7-6-59-15,6-10-103 16,17-17-95-16,-7-13-346 16,-7-11-712-16</inkml:trace>
  <inkml:trace contextRef="#ctx0" brushRef="#br0" timeOffset="68723.2927">14243 7132 1330 0,'0'0'356'16,"0"0"2"-16,0 0-120 16,0 0-67-16,0 0-114 0,-80 20-44 15,55 23 7-15,5 8 3 16,4 2-2-16,13-2-8 16,3-6-12-16,13-9-1 15,20-13 2-15,8-11 11 16,5-12-13-16,1-5-4 15,-8-24-14-15,-8-9 3 16,-11-9 9-16,-16-5 6 16,-4-3 0-16,-17 5 1 15,-13 13-1-15,-3 13-1 16,-4 17-14-16,5 7-18 16,7 10-41-16,17 29-98 15,7-6-306-15,1-2-323 0</inkml:trace>
  <inkml:trace contextRef="#ctx0" brushRef="#br0" timeOffset="69358.9739">14491 7072 2049 0,'0'0'290'0,"0"0"-54"15,0 0-124-15,0 0-74 16,0 0-26-16,0 81 12 15,15-35-7-15,3 3-9 16,1-5-7-16,-5-5-1 0,5-12-10 16,-4-11-71-1,6-13-65-15,1-3 24 0,1-27 2 16,7-21-10 0,-5-6 24-16,-4-6 66 15,-6 1 40-15,-8 16 94 0,-1 5 12 16,-5 15 38-16,-1 13 10 15,0 10-67-15,0 0-68 16,0 16-19-16,0 10 0 16,0 6 0-16,0 5 0 15,14 0 0-15,5-5 1 16,8-3-1-16,6-13 0 16,3-8-25-16,0-8-42 15,-2-5-14-15,-6-14 31 16,-8-5 29-16,-5 2 15 0,-5 3 6 15,-7 4 12 1,-2 5 54-16,-1 5 13 0,0 5-31 16,0 0-48-16,1 8-6 15,9 9-2-15,6 6 8 16,9 2 1-16,8 1 0 16,9-6 0-16,6-8-1 15,-1-9-13-15,1-3-36 16,-4-13 0-16,-8-10 34 15,-10-5 6-15,-6 3 9 16,-11 4 32-16,-5 8 57 16,-2 5 2-16,-2 8-34 15,0 0-38-15,0 9-19 0,0 13 1 16,0 5-1-16,0 3 0 16,-6 2 0-16,-6-5-27 15,-9-7-139-15,0-11-85 16,1-9-395-16</inkml:trace>
  <inkml:trace contextRef="#ctx0" brushRef="#br0" timeOffset="69480.7754">15314 6845 1527 0,'0'0'192'16,"0"0"-156"-16,0 0-27 15,51 91-9-15,-18-40-74 16,0-1-427-16</inkml:trace>
  <inkml:trace contextRef="#ctx0" brushRef="#br0" timeOffset="70007.9497">15757 7109 1844 0,'0'0'281'0,"0"0"34"15,0 0-120-15,0 0-83 16,0 0-62-16,-96-31-33 15,73 48-16-15,-1 8 5 16,1 7-6-16,9 3 0 16,4-2 0-16,8-1-24 15,2-10-51-15,6-10-23 16,16-10 9-16,4-4 40 16,2-19-6-16,-1-9 24 0,-5-6 22 15,-4 0 9-15,-5 5 27 16,-8 8 22-16,-1 7 41 15,-4 8 9-15,0 8-28 16,0 0-45-16,0 14-26 16,-1 11 1-16,-2 10 0 15,3 1 5-15,4 1-5 16,15-4 0-16,7-6 5 16,4-11-5-16,5-16 12 15,0 0 1-15,-1-30-14 16,1-21-16-16,-9-30 0 15,-7-32 10-15,-6-16 6 0,-12 5 2 16,-1 31 11 0,0 41 26-16,0 26 24 0,0 21 49 15,0 5-18-15,-1 0-45 16,-5 31-49-16,0 39 0 16,6 38 0-16,0 17 0 15,0 4 1-15,9-14-1 16,-6-34-1-16,-3-16-111 15,0-24-139-15,-5-24-652 0</inkml:trace>
  <inkml:trace contextRef="#ctx0" brushRef="#br0" timeOffset="70734.5489">17434 6885 1793 0,'0'0'209'0,"0"0"-29"16,0 0-55-16,-97-32-8 16,68 32-16-16,-1 6-46 15,-1 15-20-15,1 8-9 16,5 10-2-16,6 2-6 15,10 5-10-15,9 0 0 16,3-3-7-16,30-7-1 16,9-13-7-16,13-16-6 15,6-7-18-15,5-29-50 16,-1-28-18-16,-8-30 16 16,-10-38 59-16,-14-20 21 0,-15 2 3 15,-13 28 0 1,-5 46 19-16,0 33 51 0,0 19 49 15,-6 11-28-15,-6 5-35 16,-3 1-32-16,-6 22-15 16,-5 29-9-16,9 24 0 15,9 19-1-15,8-5 1 16,17-20 0-16,11-24-1 16,8-21-5-16,13-3-8 15,5-5-33-15,6-7-7 16,-10-9 18-16,-11-9 18 15,-12-8 18-15,-12 0 14 16,-8 6 76-16,-5 5-5 16,-2 6-29-16,0 2-38 0,0 16-18 15,0 10 0-15,0 6 6 16,0 5-6-16,0-3 0 16,-2-5 0-16,1-6-67 15,-1-22-99-15,1-3-126 16,1-13-295-16</inkml:trace>
  <inkml:trace contextRef="#ctx0" brushRef="#br0" timeOffset="70848.308">18020 6486 1227 0,'0'0'135'0,"0"0"-134"0,0 0 0 16,49 113 0-16,-19-54-1 15,1-4-246-15</inkml:trace>
  <inkml:trace contextRef="#ctx0" brushRef="#br0" timeOffset="71117.2551">18335 6763 1005 0,'0'0'652'16,"0"0"-354"-16,-83-3-99 16,55 6-64-16,5 13-75 15,10 4-46-15,8 1-14 16,5 3 0-16,2 0 0 15,17 0 6-15,4-2-4 16,7 2 7-16,0 0-8 16,0 0 5-16,-8 1-6 0,-10-2 0 15,-12-3 0-15,0 0 1 16,-25-2-1-16,-11-6 1 16,-4-3 15-16,-3-7-10 15,5-2-6-15,14-26-54 16,10-6-227-16,14-7-794 0</inkml:trace>
  <inkml:trace contextRef="#ctx0" brushRef="#br0" timeOffset="71314.8544">18536 6526 1920 0,'0'0'390'0,"0"0"-156"15,0 0-134-15,0 0-60 16,0 75 21-16,0-27-9 15,0 8-16-15,2 5-19 0,2 1-17 16,-2-2 0-16,-2-6-9 16,0-5-84-16,0-15-121 15,-14-14-98-15,4-14-302 16,-4-6-354-16</inkml:trace>
  <inkml:trace contextRef="#ctx0" brushRef="#br0" timeOffset="71447.6114">18406 6850 1530 0,'0'0'344'16,"0"0"-32"-16,0 0-160 16,0 0-71-16,0 0-47 15,133-35-25-15,-66 32-9 0,31 1-22 16,-17 2-147-16,-12-2-588 0</inkml:trace>
  <inkml:trace contextRef="#ctx0" brushRef="#br0" timeOffset="71598.7557">19188 6856 2053 0,'0'0'349'0,"0"0"-73"16,0 0-134-16,0 0-51 16,0 0-78-16,0 0-13 15,0 0-136-15,-13-24-491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7:27:05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3493 4071 42 0,'0'0'1005'0,"0"0"-865"15,0 0 17-15,0 0 36 0,0 0-61 16,0 0-27 0,-89-54-1-16,64 45-11 0,-4 0-20 15,1 3-3-15,-3 6-23 16,-2 0-24-16,-3 3-13 15,-4 13-9-15,1 2 5 16,-1 7-4-16,-3 5 3 16,4 5-4-16,0 8-1 15,3 9 9-15,1 3-8 16,8 3 0-16,4 2 0 16,5-2 7-16,5 0-2 15,4 1 0-15,3-1 0 16,6 0-5-16,0 0 8 15,0-2-8-15,16-2 0 16,4-5 7-16,7-5 5 0,6-8 8 16,8-4-5-16,7-6-3 15,10-9 8-15,3-5 4 16,9-8 3-16,2-4 10 16,0-4-9-16,3-14-3 15,-6-7-9-15,-9-6-2 16,-10-2-1-16,-6-6-5 15,-11-6 5-15,-2-3 4 16,-4-18 5-16,-8-16 11 16,-5 6-12-16,-5 7-7 15,-9 9-4-15,0 16 2 16,0-6 8-16,-9-4 3 16,-5 3-8-16,-4 3-2 15,-4 2-3-15,-2 0 3 0,-6 1-13 16,-5 0 10-16,-1 2-11 15,-3 3-1-15,-2 6 1 16,0 8-2-16,-1 7 2 16,-4 6-2-16,1 12-10 15,-1 1-35-15,-18 47-93 16,11 2-116-16,4 3-296 0</inkml:trace>
  <inkml:trace contextRef="#ctx0" brushRef="#br0" timeOffset="6504.7901">6584 5942 652 0,'0'0'94'15,"0"0"-68"-15,0 0-19 16,0 0 31-16,0 0 40 16,24 14 20-16,-16-9 5 15,2 1-8-15,5 2 12 16,3 0-25-16,-1 1 12 15,8-1 14-15,0-1-31 0,2 3-4 16,1-2-5-16,2-2-15 16,0-1 0-16,4-5-9 15,0 0 16-15,4 0 3 16,5 0-19-16,-1-8-12 16,2-4-5-16,0-4-5 15,-1-3 1-15,-3-1-5 16,0-5-2-16,-2-1-4 15,-5-4 5-15,-2-1 3 16,-1-2 4-16,-6-1-3 16,-1 1 5-16,-5-1-5 15,-4 1 7-15,-5 2-3 16,-2 0-8-16,-7-3 1 0,0 0 2 16,0 2 0-1,0-4-5-15,-6 2-8 0,-3-4-5 16,-1 1-1-16,-4 4 6 15,1 1-6-15,-2 2 0 16,0 4 12-16,0 0 2 16,0 3 0-16,-1 2-9 15,-2 0-5-15,-1 3-1 16,-1 2 1-16,2 1 5 16,-3 0-5-16,-1 3 1 15,-1 0 6-15,-2 1-8 16,-3 1 1-16,-2 2-1 15,0 2 0-15,0 0 1 16,2 1 0-16,1 1-1 16,1 1 1-16,3 1-1 0,-1 2-1 15,-1 0 1-15,-3 0 0 16,1 3 0-16,-6 8 0 16,3 1 0-16,-1 2-1 15,1 1 1-15,3 2-1 16,2 2 1-16,-3-2-1 15,8 3-5-15,-4-1 6 16,3 2 0-16,-4 4-2 16,2 0 1-16,-2 1-1 15,4 1 1-15,-1 2 0 16,5 1 0-16,1 0-1 16,1-1 1-16,6 3-6 0,0-3 7 15,3 4-6-15,5-1 5 16,1 4-8-16,0-1 8 15,9 2 0-15,7-2-5 16,6 2 0-16,-1-3 5 16,5-1-6-16,-1-2 6 15,-1-2 0-15,-3 0 0 16,3-3 1-16,-4-3 0 16,-4-6 0-16,-3-1-1 15,-4-5 1-15,-2-4 0 16,-6-3 0-16,4-1 1 15,-2-3-1-15,-1 0 2 16,-2 0 7-16,1 0 3 0,-1 0-3 16,0 0 1-1,0 0-4-15,0 0-6 0,0-3-74 16,0-5-180-16,-3-6-1170 0</inkml:trace>
  <inkml:trace contextRef="#ctx0" brushRef="#br0" timeOffset="8417.5259">6669 8439 694 0,'0'0'130'0,"0"0"23"15,0 0 46-15,0 0 3 16,0 0-27-16,0 0-73 16,-15-17-26-16,12 25-38 15,-4 19-9-15,-4 22 125 16,-2 30-19-16,-5 29-38 15,7 10-36-15,1 4 2 16,4-7-20-16,0-14-13 16,0-1-17-16,-1-8-12 15,4-17 0-15,1-19 0 16,1-16-1-16,1-10 1 16,0-2-1-16,0-3-43 15,0-3-85-15,0-22-161 0,3-5-243 16,0-20-359-16</inkml:trace>
  <inkml:trace contextRef="#ctx0" brushRef="#br0" timeOffset="9873.5717">6556 8274 1328 0,'0'0'163'0,"0"0"-117"0,0 0-9 16,0 0 40-16,103-38 50 15,-54 31-4-15,25 2-22 16,21 0-27-16,33 1 0 15,10 3-16-15,0 1-13 16,-3 0-15-16,-6 2-3 16,5 10-1-16,2 3-6 15,-3 2-1-15,-1 3-10 16,-1 1-2-16,2 0-6 0,0 1 0 16,-6-5 6-1,3-2-5-15,-1-5 0 0,2-1 7 16,-1-4 0-16,-1-3 0 15,-2 1 3-15,-1-1-12 16,-5 2 0-16,-8 2 1 16,-2-1 0-16,-8 3 0 15,-2 1 1-15,-4-1-2 16,-15-2 1-16,-18 2 0 16,-14-2-1-16,-4-3 1 15,7 4 0-15,5-3-1 16,5 1 0-16,-3-2 0 15,-6-2 0-15,2 1 0 16,-5-2 0-16,-5 0 1 16,-4 0-1-16,-6-3 0 15,-7-3 0-15,0 0 1 0,-6-1 1 16,-4-2-1-16,-3 1 0 16,-5 3 5-16,-5 1-5 15,-3 1 13-15,-1 1 4 16,0-1 8-16,-2 3 1 15,0 0-11-15,0 0-14 16,0 0-2-16,0 0-1 16,0 0-7-16,0 0 0 15,1 3 2-15,4 7 5 16,1 9 0-16,0 8-1 16,0 9 2-16,1 21 0 15,-4 21 19-15,-3 24 6 16,0 7 2-16,0-2 0 0,-7-9-9 15,-2-6-3-15,1-2-15 16,-1-1 0-16,1-11 0 16,0-18 0-16,2-16 1 15,1-9-1-15,-1-1 1 16,-2-2 0-16,5-3-1 16,0-9 1-16,1-11-1 15,0-4 0-15,2-5 9 16,-1 0 30-16,1 0 19 15,-3-2-21-15,-3-8 2 16,-4-3-27-16,-1-2-10 16,-6-1-2-16,-6 2 0 15,-11 0-6-15,-8 0 5 0,-24 1-5 16,-26-1-2 0,-31-1-1-16,-18 2 0 0,-8 0 0 15,-6 2-6-15,6 1-10 16,-4 4-6-16,0-1 20 15,1 4 11-15,2 2-1 16,3 1-5-16,9 0 4 16,5 0-5-16,17 0 7 15,6 0-9-15,13 0 2 16,-1 0 5-16,1 0-7 16,-3 0 9-16,-2 0-1 15,1-1-6-15,6-1 1 16,4 1-3-16,3-1 0 0,2 2 3 15,12 0 6-15,13 0-9 16,11 0 8-16,4 0 0 16,-8 0-1-16,-6 0 1 15,-5 0 0-15,4-3 0 16,6-4 1-16,4 0 0 16,2 2 0-16,1 0 0 15,5 3 0-15,2 0 0 16,2 2 0-16,3 0 0 15,0 0 0-15,-3 0 0 16,-1 6 1-16,-2 2 0 16,0 1-1-16,-4 1 1 0,1 0 0 15,-1-2 0 1,-3-2-1-16,7 2 0 0,2-2 0 16,7-3 1-16,7 0 11 15,10-3 1-15,7 2-5 16,4-2-2-16,5 0 1 15,0 0-1-15,0 0-5 16,0 0-1-16,0 0 0 16,0 0 0-16,0 0 0 15,0 0-16-15,5 0-107 16,7 0-191-16,3 0-306 0</inkml:trace>
  <inkml:trace contextRef="#ctx0" brushRef="#br0" timeOffset="18900.8553">8674 10459 1119 0,'0'0'159'15,"0"0"-115"-15,0 0 54 16,0 0-43-16,0 0-37 0,0 0 18 16,90-19 38-16,-39 19-7 15,21 0-10-15,21 7 0 16,20 10 16-16,5 2-32 15,-5 2-8-15,-10-1 0 16,-10-2-5-16,-7 3-7 16,3 1-12-16,-5-1-8 15,-14-4 11-15,-10-3-3 16,-12-6 7-16,-1 1 2 16,9-1-5-16,11 2 5 15,6-1 2-15,4-3 6 16,-5 0-4-16,2-1-11 15,0-2 1-15,0-3-1 16,1 2 2-16,-1-2-6 16,-2 1 2-16,-2-1-3 15,-2 2 1-15,-5-2-6 0,-5 0 0 16,-2 1 0-16,-3-1 0 16,-2 0 0-16,-3 0-1 15,-2 0 1-15,-1 0-1 16,-1 0 1-16,0 0 7 15,0-4-8-15,1 0 1 16,1 1-1-16,-1-1 0 16,1-1 1-16,1 2 1 15,-3-2-1-15,1 0 8 16,-2 2-7-16,-2-1 0 16,-1-3 0-16,2 4 4 15,-5-3 0-15,0-2 1 16,-1 2 5-16,-3-3-2 15,0-1 2-15,-3-2-1 0,0-2 2 16,-2-3 0-16,2 0-2 16,1-2-5-16,-1-1 0 15,0 3 4-15,0-4-3 16,-2 4 1-16,0-3 1 16,2 3 5-16,-2-2-5 15,2 0 3-15,-2-1-6 16,1 3 8-16,1-2-8 15,-2 0 8-15,2 2 1 16,-2 1-1-16,-1 0-1 16,-4 0 3-16,-3-1-5 0,-1 0 7 15,-6-2 7-15,0-1-1 16,-4-4-2-16,-3 1-1 16,0-5-5-16,-5 1-1 15,1-4-4-15,-2 2-1 16,0-2-2-16,0-1-2 15,-7 3 1-15,-3 0-6 16,-6-3 11-16,-4 3-5 16,-6-4-5-16,-7 0-2 15,-9 0 6-15,-3 1-6 16,-7-1 0-16,-1 4-1 16,-1 0 1-16,-2 4 0 15,0 1 2-15,-1 2-2 0,-2-2 1 16,-4 3-1-16,-1-1 1 15,-3 2-1-15,-3 1 1 16,0 0-1-16,-4 4 1 16,0 1 0-16,-1 1 0 15,-2 4-1-15,0-1 2 16,0 1-2-16,1 1 0 16,1 2 0-16,2 2-1 15,-2 2-8-15,1 2-4 16,-13 0 5-16,-13 0 7 15,-11 0-6-15,-1 0 6 16,6 0-5-16,10 0 5 16,9 0-1-16,2 0-4 15,13 0 5-15,12 2-8 16,11-2 7-16,4 1-7 0,-7 1 0 16,-9-1 8-16,-7 0-7 15,0 1 7-15,1-1-8 16,-2 1 8-16,2-2 0 15,1 0-1-15,1 0 1 16,4 0 0-16,3 3 0 16,2-1 0-16,0 1 1 15,-2 2-1-15,-5-1 0 16,2 3 1-16,-3 1-1 16,-2-1 0-16,4 1-5 15,2 3 5-15,9-3 0 16,4 1 0-16,9 2 0 0,5 2 0 15,3-1-5-15,4 3 4 16,-1 2-5-16,0 3 5 16,-1-1-7-16,-2 0 0 15,3 1 9-15,1 1-2 16,1-2 1-16,1 3-10 16,2 2 10-16,2 3-11 15,0 2 6-15,-1 5 0 16,6 0 6-16,-3 2-1 15,3-3 0-15,0 3 0 16,5-2 0-16,1 1-1 16,0 2 2-16,6 1 0 15,3 0-2-15,0 1-7 0,3 3 8 16,11-3-10-16,2-1 10 16,0 1 0-16,1-5 0 15,-1 0 0-15,-2-1 1 16,0-4 0-16,-3-2 0 15,-2-2 0-15,-2-1 0 16,5-1 1-16,-1-1-1 16,3-2-1-16,3 1 1 15,5-1 8-15,2-1 13 16,4-1 7-16,4-4-3 16,-1-2-1-16,6-6-6 15,-1 0 3-15,3-5 0 16,-3-1-8-16,-2 0 2 0,-1 0-6 15,-5 0 3-15,-4 0-11 16,-6 0 7-16,-3-2-8 16,-6 0 2-16,0 1-2 15,-2-2 1-15,-1 1-1 16,-1 1-6-16,0 1-61 16,-5 0-149-16,0 1-300 15,-2 5-893-15</inkml:trace>
  <inkml:trace contextRef="#ctx0" brushRef="#br0" timeOffset="30326.291">10886 8815 80 0,'0'0'60'0,"0"0"-17"16,0 0 58-16,0 0-4 15,0 0-12-15,-6-30 10 16,4 25 47-16,-3-3-31 16,1 4-16-16,-3-4 21 15,1 2-26-15,-2 0-43 16,1-2 16-16,-3 3 5 15,1-3-29-15,0 3-6 16,-2-1 18-16,1 0-21 16,1 1 5-16,-2 1 23 15,3-2-5-15,-5 1-24 0,0 1-9 16,0 0-1-16,-5 1 10 16,1 0-4-16,-5 0-10 15,4 1-14-15,-1 0 8 16,-2 1-2-16,-1 1 3 15,0 0-9-15,-3 0 0 16,0 0 6-16,-2 1-5 16,-1 6-1-16,1 0-1 15,-1 3 0-15,1 0 0 16,1 2 1-16,1 0 0 16,3 2-1-16,-1 1 1 15,4 0-1-15,-2 2 0 16,3 3-6-16,2 0 4 0,1 7 1 15,1 1-1 1,3 2 2-16,2 1 0 0,4-1 5 16,0 4 5-16,4 1-4 15,1 1 0-15,0 0-5 16,0 3 15-16,0-2-4 16,0 0 11-16,4-1-4 15,6-1-6-15,1-4 4 16,1-1 9-16,6-4-6 15,2-3 2-15,3-4 8 16,6-3 21-16,4-3-4 16,2-6-4-16,3-6-7 15,3-1-5-15,0 0 5 16,-2-7-10-16,0-6-11 0,-1-1-6 16,-1-3 1-16,-2-3-2 15,0-4-1-15,-3 1-6 16,-3-2 5-16,-3-3-4 15,-1 3-1-15,-2 0 0 16,-4 1 0-16,-4-2 6 16,0 3-5-16,-5-4-1 15,-1 1 5-15,-1 0-5 16,-3-1 8-16,-1 1 2 16,-3-1 5-16,-1 2-3 15,0-1 1-15,0 1 2 16,0 2 3-16,-6-1 0 15,-3-1 2-15,-1 3-3 16,2-1-2-16,-3 3-5 0,0-2-2 16,-1 3-8-16,-1 2 11 15,1 2 0-15,-2 1-2 16,1 0-2-16,-4 2 1 16,2 2 0-16,-1 2-8 15,0 1 5-15,-5 5-5 16,-4 0-1-16,-7 2-1 15,-10 4-90-15,-49 28-80 16,8-1-225-16,-4-1-1213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5:44:48.2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11615 8939 108 0,'0'0'96'15,"0"0"-96"-15,0 0-41 16,0 0 28-16,0 0-7 16,-25 13-77-16</inkml:trace>
  <inkml:trace contextRef="#ctx0" brushRef="#br0" timeOffset="2528.7284">11748 8852 189 0,'0'0'107'0,"0"0"-77"0,0 0 21 16,0 0 15-16,0 0 29 16,0 0-20-16,0 0-31 15,33-12-13-15,-29 11 3 16,-2 1 19-16,2-1-4 15,-2 1 3-15,-1-2-6 16,-1 2-4-16,2 0 10 16,-2 0-1-16,0 0 27 15,0 0-16-15,0 0-11 16,0 0-11-16,0 0 0 16,0-1 6-16,0 1 8 0,0-2-9 15,0 0-6-15,0-1-3 16,0 1 1-16,0-2 3 15,3-2 1-15,-3 1-7 16,0-1 8-16,0 0 12 16,0 1 18-16,0-2-22 15,0 0-18-15,-3-1 16 16,-2 1-10-16,-1 0-17 16,-3 0-2-16,-1 2-6 15,4-1-1-15,-6 1 4 16,3-1 9-16,-2 1-10 15,-1 0-14-15,2-1 10 16,0 3-10-16,1 0 12 16,0-1-1-16,0 2-4 0,-3 0-7 15,1 1 6-15,-1 1-7 16,1 0 0 0,-1 0 2-16,0 0-1 0,-2 0 5 15,2 0-6-15,-1 0 1 16,-2 1-1-16,-1 3 1 15,-1 3 0-15,-1-4-1 16,0 3 2-16,-1 1-1 16,-3 0 0-16,4 3-1 15,-6 0 1-15,-1 2 1 16,-1 1-2-16,1 1 1 16,2 1-1-16,0 0 0 15,2 1 1-15,2 1 1 16,2-3-2-16,4 6 2 0,1-3-1 15,-1 4 0-15,0 1 1 16,3 5-1-16,1 3 6 16,-3 4-6-16,1 6 5 15,2 3-5-15,0 3 0 16,2 0 0-16,1 3 13 16,0 0-1-16,4-1 5 15,0 2-8-15,0-4 18 16,2 0-1-16,0-5-8 15,0-2-3-15,2-3-4 16,5-1 2-16,0 1 0 16,2 0-2-16,2 0 5 15,2-2 6-15,1-3 4 16,2-3-7-16,1-2-1 0,2-5 2 16,0-4-11-16,0 0 1 15,0-3-1-15,2-4 5 16,-2-1-8-16,2-1 7 15,3-3-1-15,1-1 11 16,3 0-9-16,1-2-3 16,0 0 4-16,1-2-8 15,-4 0-2-15,1 3-5 16,-1-3 0-16,0 0 5 16,-1 0-4-16,2 0-1 15,-5 0 5-15,4 0 0 0,-2-5 1 16,-1-1-1-1,1 1 3-15,-1-4-2 0,1 1 1 16,-1-3-1-16,1 2-5 16,-4-3-1-16,5 2 9 15,-1-2-9-15,-2 0 8 16,-2-1-1-16,0-1-1 16,0-1-1-16,-2-2 2 15,0 0-7-15,-4 1 14 16,5-4-2-16,-6 1 1 15,3-1-5-15,-2-1-3 16,-1-1 0-16,-1 0-5 16,-2 0 0-16,0-1 8 15,-1 1-1-15,-3-3-2 16,2-1 3-16,-2-1-2 0,-1-2-6 16,4-3 0-16,-4 0 5 15,1-1-4-15,-1 0 7 16,0-1-8-16,-1 0-1 15,-1-1 0-15,-3 1 1 16,0 0-1-16,0 1 0 16,0-1 0-16,0 3 0 15,-4 0 8-15,-5-2-7 16,-1 0-1-16,-4 2 0 16,3 2 0-16,-3 0 1 15,-1 3 0-15,1 1 0 16,-2 0 0-16,1 4-1 15,0 2 0-15,0 3-1 0,2 2 1 16,-2 2 0-16,3 4-5 16,-1 1 5-16,2 1 0 15,0 2 0 1,0 2 1-16,-1-1-1 0,-3 0-1 16,-3 1 1-16,-3 1-1 15,-4 1 1-15,1 0 0 16,-5 0 1-16,-1 0 0 15,1 0-1-15,0 0 1 16,0 0-1-16,3 0 0 16,1 0 0-16,1 0 0 15,3 0 0-15,-1 0 1 16,1 0 0-16,3 0-1 16,-1 0 0-16,1 0 0 0,1 0 0 15,1 0 0-15,1 0 0 16,-1 3 0-16,2 0-1 15,-1 1 0-15,5 0 0 16,-1 1 1-16,1-3-4 16,4 2 4-16,-2-1 0 15,2 0 0-15,1 2-18 16,0-5-30-16,2 3-31 16,3-1-35-16,0 0-76 15,3 0-91-15,12-2-248 16,0 0-404-16</inkml:trace>
  <inkml:trace contextRef="#ctx0" brushRef="#br0" timeOffset="7223.9525">15346 10074 978 0,'0'0'114'0,"0"0"-82"16,0 0 41-1,0 0 127-15,0 0-70 0,0 0-66 16,-48-5-11-16,79 5-4 15,29 0 7-15,37 3 31 16,36 6-8-16,17-1-16 16,5-1-27-16,-6-2 1 15,-8 1-7-15,2 2-5 16,8 2-4-16,4 0-2 16,3 2-8-16,-2 1 20 15,-1 0-16-15,-4 0-3 16,0 0-12-16,-6-2 9 15,-2-2-8-15,-5-1-1 16,-5 1 0-16,-2-4 0 16,-3 0 1-16,0 0 7 15,1-5-2-15,7 0 14 16,4 0 16-16,2 0-10 0,-1 0-3 16,-4 0-10-16,-2 0-12 15,-8 0 8-15,-5 0-8 16,-6 0 6-16,-5 0-6 15,-4 0-1-15,-4 0 8 16,0 0-2-16,-1-5 17 16,-4-2-8-16,1-1 13 15,-1-2 1-15,-1-5-10 16,0 2 9-16,0-4 2 16,-3 1-5-16,-3-1 1 15,-3 1-10-15,-5 2-9 0,-13 2 5 16,-11 4 6-16,-12 1-1 15,-3-2-7-15,7 0 6 16,9-5-2 0,9-4-1-16,1-4 1 0,2 2-2 15,-2-5-3-15,0 1 2 16,-2-2-3-16,-3 1-1 16,-6-1-5-16,-4-3 5 15,-5-2 5-15,-5 0 2 16,-5-1 7-16,-1-1 1 15,-3-2 2-15,-1-2-9 16,1-1-5-16,-3-3-8 16,1-5 10-16,-3-4-11 15,1-1 5-15,-4-2-6 0,-3 2 1 16,-4-2-1 0,-4 2 1-16,-7 2-1 0,-5 1 0 15,-5 1 0-15,0-3 0 16,-14 2 1-16,-8-3 0 15,-8-4 0-15,-6 4-1 16,-6-3-2-16,-5 2 1 16,-6 0 1-16,-5 1-1 15,-9 1 0-15,-16-8 0 16,-25-10-5-16,-28-9 6 16,-11-1 1-16,-4 7-1 15,5 11 1-15,11 11 1 16,-3 2-1-16,1 6 7 0,-2 3-5 15,2 5-3-15,0 2 0 16,-2 4 0-16,2 3 0 16,-4 2 0-16,1 1-1 15,-1 4 1-15,4 0-1 16,3 3-4-16,3 3-4 16,-3 2 9-16,-2 1 1 15,-5 1 0-15,-8 2-1 16,-5-2 1-16,-3 2 0 15,1 1 0-15,-1 1-1 16,5 2 0-16,1 1-1 16,5 0 0-16,13 0 1 15,7 7 1-15,11 2 6 0,9 5-7 16,6 2-1-16,5 1 0 16,2 2 0-16,-7 1 0 15,-1 4 0-15,-4 1 1 16,-1-1 0-16,-2 0 0 15,-2 1 0-15,-4 1 1 16,-4-2 0-16,0 2-1 16,6 2-1-16,8 0 0 15,19-1-5-15,19-7 6 16,18-1-1-16,5 0 0 16,-8 6 1-16,-7 7 0 15,-9 4 0-15,6 4 0 16,5 2-1-16,1 2 1 15,3-2 0-15,3 0-1 16,1 0 1-16,2-3 0 16,3 2 0-16,1 2-1 0,0 2 0 15,2 1 0-15,1 2 0 16,-2 1 1-16,0 2 0 16,1-1 1-16,0-1 1 15,2-1-2-15,4 1-5 16,6 1 5-16,5 1-12 15,7 5 6-15,3 2 5 16,7 1 0-16,4 3-7 16,2 1 7-16,0-3 1 15,0-2-2-15,0-2 2 0,6-3 0 16,2 0 1-16,2 1-1 16,2-2 1-16,6 0-1 15,1-3-2-15,5-1 1 16,3-4 1-1,4-4 0-15,2-5 0 16,5-1 0-16,1-4 1 0,3-4 7 16,3-2 2-16,-4-1-8 15,2-1-1-15,-3-5 5 16,-3-3 0-16,-1-2-6 16,-3 1 1-16,-1-6 7 15,-2 1-7-15,-1-2-1 16,-2-1 1-16,-5 0 1 15,-2-3-2-15,-7 1 1 0,-4 0-1 16,-2-2-1 0,-5 4-53-16,-2 6-77 0,0 2-176 15,-3-5-262-15</inkml:trace>
  <inkml:trace contextRef="#ctx0" brushRef="#br0" timeOffset="8154.9402">15216 10417 377 0,'0'0'177'0,"0"0"14"15,0 0 9-15,0 0 14 0,0 0 44 16,0 0-31-16,-33 6-39 16,33-6-13-16,0 0-39 15,1 0-16-15,13 0 0 16,11-8-9-16,11-4-10 15,13-5-25-15,9 0-13 16,5-2-24-16,1 4-22 16,-1 2-12-16,-8 2-4 15,-8 4 0-15,-14 0-1 16,-8 4-19-16,-12 3-50 16,-10 0-71-16,-3 0-35 15,0 0-59-15,-5 0-161 16,-10 0-278-16</inkml:trace>
  <inkml:trace contextRef="#ctx0" brushRef="#br0" timeOffset="8493.2334">15167 10701 1373 0,'0'0'218'0,"0"0"-139"15,0 0 71-15,0 0 77 0,0 0-21 16,101-19-46-16,-50 5-53 16,2-3-25-16,4-2-3 15,0 1-24-15,-5 0-25 16,-3 1-11-16,-8 3-8 15,-8 5-11-15,-7 2 1 16,-9 4-1-16,-10 2 0 16,-4 1-41-16,-3 0-76 15,0 10-83-15,-7 17-37 16,-10 2-285-16,-2-5-690 0</inkml:trace>
  <inkml:trace contextRef="#ctx0" brushRef="#br0" timeOffset="11219.0957">17200 10447 360 0,'0'0'92'16,"0"0"-31"-16,0 0-1 15,0 0 15-15,0 0 37 16,0 0-26-16,0 0-9 16,0 0-2-16,0 0-1 15,0 0 36-15,0 0 1 0,-2 0-9 16,2 0-21-16,0 0-14 16,0 0-8-16,0 0-8 15,0 0-8-15,0 0-16 16,0 0 11-16,0 0 3 15,0 0-4-15,0 0 10 16,0 0-12-16,0 0 1 16,0 0-2-16,0 0 0 15,0 0-2-15,0 0-7 16,0 0-2-16,0 0 7 16,0 0-2-16,0 0-7 15,0 0 8-15,0 0 9 16,9 2 8-16,7-1 24 0,5 2 20 15,7-1-27-15,3-2-14 16,6 0-21-16,1 0 5 16,2 0-8-16,3-8 2 15,-3-3-9-15,-1 2-3 16,-1-3-3-16,-3 0-5 16,-4 2-1-16,-5 0-5 15,-2 1-1-15,-8 4 0 16,-4-1 1-16,-6 3-1 15,-4 1 0-15,-2 2-35 16,0 0-69-16,0 0-64 16,-23 16-78-16,-1 1-97 0,-4 2-295 15</inkml:trace>
  <inkml:trace contextRef="#ctx0" brushRef="#br0" timeOffset="11634.8078">17220 10708 1038 0,'0'0'169'15,"0"0"-115"-15,0 0 46 0,0 0 52 16,0 0 20-16,0 0-32 16,0 0 32-16,50 5-7 15,-17-5-26-15,10 0-42 16,3 0-2-16,8-3-26 16,-1-6-16-16,3 1-10 15,-3-1-2-15,-2-1-14 16,-2-2 0-16,-8 2-12 15,-2 1 1-15,-11 4-4 16,-7-1-12-16,-9 5 1 16,-5-1-1-16,-6 2 0 15,-1 0-12-15,0 0-28 16,-8 0-91-16,-25 11-42 16,3 3-157-16,-3-4-327 0</inkml:trace>
  <inkml:trace contextRef="#ctx0" brushRef="#br0" timeOffset="12831.5619">19085 10526 494 0,'0'0'351'0,"0"0"-213"16,0 0-91-16,0 0 13 16,0 0 61-16,0 0 45 15,0 0-44-15,0 0-8 16,0 0-21-16,6 0-14 15,12-1 42-15,7-5 2 16,10-3-30-16,8-3-23 16,12-3-9-16,4-1-9 15,7 1-18-15,0-1-11 16,-1 3-6-16,-5 4-4 16,-7 1-13-16,-9 3 1 15,-8 2 0-15,-8 1 0 16,-7 0-1-16,-7 1-10 15,-7 1-42-15,-4 0-49 0,-3 0-104 16,0 0-112-16,-6 0-235 16,-6 0-373-16</inkml:trace>
  <inkml:trace contextRef="#ctx0" brushRef="#br0" timeOffset="13123.6338">19215 10685 1452 0,'0'0'189'0,"0"0"-148"0,0 0-21 16,0 0 59-16,83 0 82 15,-40 0-29-15,5-4-54 16,3-3-22-16,1 0-11 15,-4 0 3-15,-1-2-29 16,-7 3-10-16,-5 0-3 16,-6 4-6-16,-7-1-9 15,-8 1-44-15,5 1-76 16,-9-1-142-16,2-1-232 0</inkml:trace>
  <inkml:trace contextRef="#ctx0" brushRef="#br0" timeOffset="15204.3865">22159 8952 211 0,'0'0'154'0,"0"0"9"16,0 0-14-16,0 0 7 15,0 0-28 1,0 0-9-16,0 0-45 0,14-44 1 15,-14 37-7-15,0-1 9 16,0 1 11-16,-3-2-34 16,-4-1-26-16,-3 1 28 15,0-2 0-15,-5 2-20 16,-2-3-5-16,-2 1-2 16,0 1 37-16,-4 2-27 15,-1-1-18-15,-1 3 10 16,-2-1 27-16,-1 2-11 15,-2 0-16-15,-1-2-5 0,1 3-4 16,-1 0 12-16,-1 2 0 16,3-2-10-16,-1 1 2 15,-2 2-5-15,1 1-6 16,0 0 4-16,-2 0-1 16,0 0 7-16,2 0 0 15,-1 0-7-15,3 1 7 16,-1 4-4-16,3 0-7 15,2 1-5-15,3 2-3 16,2-1 5-16,-1 6-11 16,3-4 8-16,-3 8 0 15,0 0 4-15,2 2 0 16,-2 3 3-16,0 0-3 0,2 2-2 16,-1 0 1-1,1 1-1-15,1-2 5 0,0 1-2 16,2-1-4-16,-1 2-1 15,2 1 5-15,-1 0 2 16,4 3 1-16,-1 0 4 16,2 3-8-16,2 4 1 15,-1 1-2-15,5 3 2 16,2 2-1-16,3 1-6 16,0 0 6-16,0 1-12 15,3-4 12-15,9 1-3 16,0-3-8-16,3 0 13 15,4-1-7-15,2-1-1 16,0 0 7-16,3-2-5 16,0-2 1-16,0-3 3 15,-2-1-3-15,0-6 4 16,2 0-4-16,0-5 6 0,1-3-6 16,1-3 5-1,1-3 0-15,4 0 3 0,3-4 4 16,2-2-8-16,0 0 1 15,-2-2-7-15,0 0 5 16,0 0-10-16,-3 0 7 16,2 0-3-16,-2 0 10 15,2 0-7-15,-5-2-3 16,3 0 3-16,-1-4 6 16,0 1-14-16,0-1 12 0,0 0-13 15,-3-1 2-15,0 1 5 16,-4 0-7-16,1 1 1 15,-4-2 7-15,4-1-1 16,-2-3-1-16,0 0 5 16,0 0-5-16,1-1-5 15,-1-3 0-15,0 3 0 16,-2-3 1-16,-1 0-2 16,-2-1 6-16,1 1-6 15,-2-2 0-15,-2 1 6 16,3-1-6-16,0 0 1 15,0-1-1-15,0-1 1 16,1 0-1-16,-1 0 0 0,-3 1 1 16,-1 2 0-1,-2-1-1-15,-3 2 0 0,-2-4 0 16,-2 0 0-16,-2-1 1 16,1-4-1-16,-3 0 0 15,0-4 2-15,0-2-1 16,0 1 1-16,0-3-2 15,0 3 1-15,-3-1-1 16,-5 4 1-16,1-2 0 16,-3 1 0-16,2 2 7 15,-3-1-8-15,2 2 1 16,-1 1-1-16,3 2 0 16,-1 0 0-16,-2 1 1 15,2 3 0-15,-1 0 0 16,2 0-1-16,-3 1-1 0,0 2 1 15,0-1 0-15,0 2 0 16,-1-1-1-16,0 1 0 16,-2 2 0-16,1 0 0 15,-1 2 1-15,-2 0-9 16,-1 1 8-16,1 2 0 16,-3 0 0-16,1 1 1 15,-2-1-1-15,-2 0 1 16,0 1 1-16,-3-2-1 15,-1 1-1-15,-2 0 1 16,-1 1 6-16,3-1-6 16,0 2 0-16,0 2 0 0,3-3-1 15,1 3 1 1,3 2 1-16,-1 0-1 16,2 0 0-16,-1 0-1 0,1 0 1 15,3 0-1-15,3 5 1 16,3-1-23-16,2 2-34 15,3-2-55-15,3 4-49 16,1 4-98-16,12-3-112 16,4-2-467-16</inkml:trace>
  <inkml:trace contextRef="#ctx0" brushRef="#br0" timeOffset="17046.9403">4102 8665 1298 0,'0'0'145'15,"0"0"-113"-15,0 0 8 16,0 0 86-16,0 0 1 15,0 0-33-15,9-45-50 0,21 19-5 16,7-3 10 0,12-5-4-16,25-16 8 0,33-23 16 15,43-25-6-15,22-15-6 16,12-6-10-16,-1 2-4 16,-10 9-6-16,-1 4 3 15,-2 4-10-15,-9 9-4 16,-6 4-6-16,-12 5 12 15,-12-1-8-15,-19 5-4 16,-11 4 6-16,-24 16-5 16,-19 15 2-16,-17 13-10 15,-8 4 3-15,3-1-14 16,-3-1-1-16,1 2 0 16,-10 5-1-16,-10 4 0 15,-7 5-35-15,-7 1-70 16,-10 1-62-16,-10 3-153 15,-2 1-297-15</inkml:trace>
  <inkml:trace contextRef="#ctx0" brushRef="#br0" timeOffset="17316.3818">6459 6747 1418 0,'0'0'182'0,"0"0"-39"15,0 0 22-15,0 0-27 16,0 0-52-16,124-23-38 0,-75 20-25 16,0 3-7-16,-6 0-8 15,-4 2-7-15,-6 10 6 16,-6 7-7-16,-8 4 6 16,-5 2 0-16,-11 2 7 15,-3 3-11-15,-3 1 8 16,-17 0-10-16,-1-2-13 15,-15 0-117-15,7-6-203 16,0-12-654-16</inkml:trace>
  <inkml:trace contextRef="#ctx0" brushRef="#br0" timeOffset="18193.3768">7305 6588 1096 0,'0'0'123'0,"0"0"-64"0,0 0 147 16,0 0-40-16,0 0-3 16,-36-83-18-16,34 73-25 15,2 3-25-15,-1 7-26 16,1 0-35-16,0 8-29 15,0 18-4-15,0 13 14 16,0 11 28-16,0 6-11 16,10 1-9-16,6-4-13 15,10-6-9-15,5-10 1 16,11-6-2-16,3-12 9 0,8-10 6 16,0-9-14-1,-6-6-1-15,-3-16-9 0,-13-9-14 16,-9-8 11-16,-14-6 1 15,-8-5 11-15,-5-3-14 16,-17 3 13-16,-2 10 0 16,-3 9-12-16,6 10 6 15,4 11 6-15,6 8 1 16,3 2-1-16,6 0 0 16,2 16-11-16,0 6-4 15,10 2-21-15,12 1-80 16,14 2-69-16,6-8-30 15,10-5-65-15,20-13-4 0,-14-1-74 16,-6-1-46-16</inkml:trace>
  <inkml:trace contextRef="#ctx0" brushRef="#br0" timeOffset="18644.1459">7973 6584 454 0,'0'0'348'16,"0"0"-97"-16,0 0 45 16,0 0-125-16,0 0-98 15,0 0-56-15,0 0-15 16,-33 23 6-16,22 5 3 15,0-1-4-15,0-1-6 16,2-3 0-16,6-5-1 16,-1-7 0-16,4-5-2 15,0-6-31-15,0-1 18 16,7-19-4-16,5-6 0 16,3-8 8-16,0-3 9 15,0 1 2-15,0 5 0 0,-4 7 7 16,3 9 19-16,-2 6-7 15,1 8-6-15,1 1-5 16,4 8 29-16,7 6 12 16,2 5-17-16,7-1-5 15,2-4-13-15,1-4-12 16,1-6 5-16,-5-4 11 16,-3-2-8-16,-5-17 6 15,-9-5-1-15,-4-5 33 16,-6-4 37-16,-4 2 13 0,-2 6 8 15,0 6-36 1,0 8 8-16,0 7-14 0,0 4-47 16,0 1-17-16,7 15-22 15,0 7 21-15,2 2 0 16,-2 1 1-16,3 1-11 16,-10-5-111-16,0-6-221 15,-2-11-368-15</inkml:trace>
  <inkml:trace contextRef="#ctx0" brushRef="#br0" timeOffset="18793.5838">8078 6009 1295 0,'0'0'157'0,"0"0"-157"0,0 0-13 15,0 0-29 1,102 16-37-16,-58-5-236 0</inkml:trace>
  <inkml:trace contextRef="#ctx0" brushRef="#br0" timeOffset="19050.9861">8495 5975 1295 0,'0'0'302'0,"0"0"-153"16,0 0-29-16,0 0-37 15,0 0-56-15,0 0 62 16,24 98 40-16,-14-40-31 0,2 4-37 16,0-1-20-1,3-5-4-15,-2-6-19 0,5-8-8 16,0-8 1-16,3-11-10 16,0-6-1-16,0-10 0 15,3-7-15-15,1-2-68 16,5-30-135-16,-8 0-311 15,-11 2-779-15</inkml:trace>
  <inkml:trace contextRef="#ctx0" brushRef="#br0" timeOffset="19187.7617">8438 6271 1428 0,'0'0'170'0,"0"0"-122"16,0 0-25-16,0 0-23 0,136-67-27 15,-67 44-202-15,-8-1-573 0</inkml:trace>
  <inkml:trace contextRef="#ctx0" brushRef="#br0" timeOffset="19455.6378">8796 6089 897 0,'0'0'1016'15,"0"0"-910"-15,0 0-106 16,0 0 45-16,18 73 58 16,7-42 23-16,0 0-39 15,8-4-38-15,-7-7-10 16,-2-4-23-16,-6-10 2 0,-6-6-5 16,-1 0 16-16,0-16 27 15,1-17-35-15,3-20-13 16,-5-5-8-16,-1-2-30 15,0-1-58-15,-3 17-33 16,15-2-60-16,-3 15-155 16,1 12-261-16</inkml:trace>
  <inkml:trace contextRef="#ctx0" brushRef="#br0" timeOffset="20174.4775">9233 6007 834 0,'0'0'524'0,"0"0"-482"0,0 0-41 15,0 0 41-15,0 0 67 16,0 0-5-16,0 0-34 16,78 32-12-16,-62-35 12 15,-4-13 34-15,-5-6-43 16,-5-5-19-16,-2-3-14 15,-3-4-15-15,-15-1-6 16,-3 5-6-16,-4 7 10 16,-2 9-5-16,-1 10 0 0,5 4-6 15,1 5-1 1,4 14 1-16,8 6-1 0,8 3-8 16,2 2 1-16,15 1 7 15,19-2-23-15,8-5-81 16,7-7-43-16,4-8 5 15,-3-9 6-15,-3 0-59 16,-7-12 47-16,-11-8 86 16,-7-5 63-16,-9 1 6 15,-7 2 152-15,-5 4 15 16,-1 4-37-16,0 5 12 16,-4 6-2-16,-7 3-51 15,-2 1-48-15,-1 18-24 16,0 5 16-16,2 8 21 0,6 2-30 15,6 3-13 1,0-2-15-16,21-4-2 0,12-6 1 16,10-11 12-16,3-9 9 15,3-5-2-15,-1-12-6 16,-6-12-8-16,-8-11-5 16,-7-8-1-16,-14-8 1 15,-8-5-1-15,-5-6 1 16,-8 2-1-16,-10 5 11 15,-4 10-1-15,4 11 21 16,3 12 49-16,5 10-3 16,0 5-25-16,9 7-22 15,1 0-30-15,0 10-5 16,1 10 4-16,15 6 0 16,3 3 0-16,5 0 0 0,4-1-21 15,-1-3-69-15,-2-3-75 16,-4-5-67-16,-10-5-124 15,-5-5-313-15</inkml:trace>
  <inkml:trace contextRef="#ctx0" brushRef="#br0" timeOffset="21052.8706">9568 5785 768 0,'0'0'484'15,"0"0"-398"-15,0 0-18 16,0 0-50-16,135-44-17 0,-42 24 5 15,-7 3-4 1,-3 0-2-16,-14 3-9 0,-17 0-7 16,5-4-4-1,-3-3 19-15,-11 1 1 0,-15-4 1 16,-11 5 36-16,-13 0 92 16,-4 4-7-16,-4 3 4 15,-16 5-47-15,-5 6-40 16,-3 1 4-16,-4 5 2 15,-1 12 2-15,2 8-22 16,1 3-12-16,6 3 2 16,7-1-9-16,6-1-5 0,10-2 0 15,1-6-1 1,3-7 0-16,13-6 1 16,1-5 0-16,4-3-1 15,2-6 0-15,-3-13-9 16,-1-4-1-16,-4-2 9 0,-3 0 0 15,-5 2 1-15,-1 3 9 16,-4 5 9-16,-2 8 24 16,0 5 28-16,0 2-33 15,-4 6-36-15,-1 12 0 16,-1 3 11-16,1 2 1 16,5-1-2-16,0-1-5 15,18-6 1-15,14-5 12 16,9-9 12-16,9-1-7 15,5-9-8-15,-4-13 4 0,-2-7-13 16,-9-9 2-16,-10-6-9 16,-11-2 8-16,-7-4-7 15,-11 3 5-15,-1 5 0 16,-17 9 3-16,-13 9 0 16,-4 9-8-16,-4 6 5 15,4 8-4-15,5 1-2 16,12 0 3-16,11 7-3 15,6 4-8-15,4 3 2 16,22 2-6-16,8 1 5 16,8 0 6-16,2 0 1 15,-3 3 0-15,-8 1 0 16,-7 5 0-16,-8 2 0 0,-11 5 0 16,-3 4 1-1,-4 1 18-15,0-1 11 0,0-2 3 16,0-3-4-1,1-4 10-15,14-4 1 0,13-7-7 16,10-8 45-16,8-6 8 16,11-3-4-16,5-3-14 15,5-11-18-15,-3-5-11 16,-6 2-13-16,-8 0-17 16,-11 3-3-16,-14 6-5 15,-10 4-1-15,-12 4-19 16,-3 0-76-16,-63 20-118 15,-4 6-160-15,-16-1-955 0</inkml:trace>
  <inkml:trace contextRef="#ctx0" brushRef="#br0" timeOffset="24801.2301">4081 9723 129 0,'0'0'173'16,"0"0"-100"-16,0 0-47 16,0 0-16-16,0 0-1 0,0 0 4 15,3 0-13 1,-3 0 0-16,0 0 1 0,0 0 0 16,0 0 18-16,0 0 14 15,0 0-10-15,0 0-22 16,0 0-1-16,0 0-70 15,0 0-129-15</inkml:trace>
  <inkml:trace contextRef="#ctx0" brushRef="#br0" timeOffset="24995.6922">4081 9723 588 0,'52'0'78'0,"-49"0"-63"0,2 0-15 15,2 0-8 1,8 0-5-16,-3 0-85 0,-1 0-284 0</inkml:trace>
  <inkml:trace contextRef="#ctx0" brushRef="#br0" timeOffset="25193.4233">4426 9719 811 0,'0'0'87'0,"0"0"-67"0,0 0-20 16,0 0 0-16,0 0 0 15,0 0-26-15,0 0-86 16,49 0-93-16</inkml:trace>
  <inkml:trace contextRef="#ctx0" brushRef="#br0" timeOffset="26039.8688">4866 7908 182 0,'0'0'177'15,"0"0"-109"-15,0 0-6 16,0 0 10-16,0 0-23 0,0 0 34 15,0 0 28-15,-27-44 33 16,25 40-28-16,1 1 1 16,-1 3 28-16,1-1-28 15,-2 1-48-15,3 0-30 16,-6 0-26-16,0 0-10 16,-4 7-3-16,-5 8 0 15,-3 6-41-15,-18 23-101 16,2-5-84-16,4-1-287 0</inkml:trace>
  <inkml:trace contextRef="#ctx0" brushRef="#br0" timeOffset="26208.6265">4517 8594 895 0,'0'0'99'15,"0"0"-76"-15,0 0-15 16,0 0-2-16,3 82 4 15,-3-59 16-15,0 5-24 16,0 20-1-16,-12-7-1 16,1 0-149-16</inkml:trace>
  <inkml:trace contextRef="#ctx0" brushRef="#br0" timeOffset="26377.8494">4272 9648 725 0,'0'0'0'16,"0"0"-35"-16,0 0-53 16,-88 90-503-16</inkml:trace>
  <inkml:trace contextRef="#ctx0" brushRef="#br0" timeOffset="26591.6555">4150 10486 1045 0,'0'0'183'0,"0"0"-146"0,0 0-29 16,-11 94-7-16,5-62 17 15,1-1-7-15,2 2-2 16,0 4-9-16,-3 19-12 16,1-6-109-16,-1-4-184 0</inkml:trace>
  <inkml:trace contextRef="#ctx0" brushRef="#br0" timeOffset="26777.2499">4177 11543 747 0,'0'0'620'0,"0"0"-554"15,0 0-47-15,0 0-9 16,0 0-2-16,0 0-7 16,-10 86-1-16,12-56-66 15,7-4-144-15,-1-3-942 0</inkml:trace>
  <inkml:trace contextRef="#ctx0" brushRef="#br0" timeOffset="26928.9243">4626 11979 1091 0,'0'0'4'16,"86"0"-4"-16,-23 0-133 15,-1 0 42-15</inkml:trace>
  <inkml:trace contextRef="#ctx0" brushRef="#br0" timeOffset="27129.0746">5831 12118 1864 0,'0'0'226'0,"0"0"-226"15,0 0-16-15,0 0-17 0,0 0-10 16,142-20-56-16,-86 14-114 16,1-1-269-16</inkml:trace>
  <inkml:trace contextRef="#ctx0" brushRef="#br0" timeOffset="27306.3218">6802 12213 1654 0,'0'0'307'0,"0"0"-284"15,0 0-23-15,0 0-39 0,103-7-14 16,-47-2-51-16,-8 2-97 15,-3 1-341-15</inkml:trace>
  <inkml:trace contextRef="#ctx0" brushRef="#br0" timeOffset="27466.409">7267 12191 1551 0,'0'0'171'16,"0"0"-171"-16,0 0-9 0,0 0-62 16,0 0-118-16,78-86-493 0</inkml:trace>
  <inkml:trace contextRef="#ctx0" brushRef="#br0" timeOffset="27650.0494">7636 11548 1617 0,'0'0'226'15,"0"0"-134"-15,0 0-20 16,0 0-52-16,52-95-13 16,-31 64-7-16,16-30-86 15,-7 10-181-15,-2-4-408 0</inkml:trace>
  <inkml:trace contextRef="#ctx0" brushRef="#br0" timeOffset="27824.5136">8169 10016 1490 0,'0'0'145'0,"5"-77"-98"15,3 32 26-15,5-5-13 16,3-1-29-16,5-2-15 15,3-5-16-15,10-17-16 16,13-38-116-16,-7 13-168 16,-3 5-487-16</inkml:trace>
  <inkml:trace contextRef="#ctx0" brushRef="#br0" timeOffset="27992.4798">8510 8681 1350 0,'0'0'150'0,"0"0"-113"15,-30-100 14-15,21 53 19 16,0-2-11-16,5-5-30 16,2-4-19-16,2-4-10 15,0-3 0-15,11-21-75 16,3 14-158-16,-2 12-154 0</inkml:trace>
  <inkml:trace contextRef="#ctx0" brushRef="#br0" timeOffset="28142.4264">8486 7638 887 0,'0'0'103'0,"0"0"-80"15,0 0-1-15,0 0-2 16,-19-79-20-16,19 56 0 16,0 6-31-16,0-1-235 0</inkml:trace>
  <inkml:trace contextRef="#ctx0" brushRef="#br0" timeOffset="28299.9818">8328 7345 1227 0,'0'0'158'0,"0"0"-117"0,0 0-28 15,0 0-13-15,0 0 0 16,-85-12 0-16,49 12-113 15,-2 0-159-15</inkml:trace>
  <inkml:trace contextRef="#ctx0" brushRef="#br0" timeOffset="28474.9596">7068 7339 684 0,'0'0'61'16,"0"0"-54"-16,-114 0-7 16,41 0-47-16,16 0 3 15,5 0-78-15</inkml:trace>
  <inkml:trace contextRef="#ctx0" brushRef="#br0" timeOffset="28651.135">5907 7354 603 0,'0'0'283'0,"0"0"-217"0,-96 2-38 16,52-1-17 0,-1 0-11-16,-24 2-28 0,11-1-105 15,0-2-372-15</inkml:trace>
  <inkml:trace contextRef="#ctx0" brushRef="#br0" timeOffset="28977.6156">4605 7604 1145 0,'0'0'148'0,"0"0"-99"16,0 0-40-16,0 0-8 16,0 0-1-16,0 0-12 15,0 0-139-15,-33 28-649 0</inkml:trace>
  <inkml:trace contextRef="#ctx0" brushRef="#br0" timeOffset="49788.8809">3707 6984 692 0,'0'0'91'16,"0"0"-66"-16,0 0 9 15,0 0 33-15,0 0-5 16,0 0 20-16,-46-62 60 16,38 54-42-16,-2 0 12 15,1-3-35-15,0 2-3 16,-4-2-22-16,-1 1-20 15,0 0 2-15,-2-1-12 16,-3-1-21-16,2 2 15 16,-5 1-15-16,1-1 8 0,-4 4-8 15,2 0 5 1,-2 1 6-16,0 2-11 0,1 0 0 16,0 0 0-16,-2 0 1 15,2 3-1-15,-2-3 1 16,-1 1-1-16,-1 0 2 15,-5-1-2-15,0-1 0 16,-3 1 5-16,-4 0-4 16,-5 3-1-16,0-2 18 15,-5 0 5-15,-1 2-3 16,0 0 1-16,2 0-7 16,6 0 4-16,1 0-4 0,8 0-4 15,1 0-9-15,6 0 4 16,3 4-5-16,3-1-1 15,-1 2 0-15,1-1 0 16,0 1 0-16,0 3 1 16,-4-1-1-16,3 3 1 15,-5-1-1-15,4 3 0 16,-2 0 0-16,4 1 0 16,-1 1 0-16,2 3 0 15,-2 0-1-15,3 2 1 16,1 1 0-16,-2 0 0 15,5 1 0-15,1 3-1 16,0-1 1-16,1 5-1 16,2-1 0-16,1 1 0 15,1 1 0-15,6 3 0 0,0-1 0 16,1 1-1-16,2 2 1 16,0 0-1-16,0-1-4 15,2 0 6-15,4 0 1 16,7 0 6-16,-1 0-6 15,4 0 5-15,0-1-4 16,4-1 7-16,1 1-1 16,5-2 14-16,1 0-10 15,1-4 3-15,0 2-3 16,-1-3-4-16,1 0-6 16,0-5 4-16,-1-1-5 15,2-4 10-15,-4-1-5 16,2-1 0-16,0-3-5 0,-2-3 0 15,2 2 6-15,0-4-6 16,0 1 0-16,1 1 1 16,-3-3 5-16,1 1-6 15,1-1 0-15,0 3-1 16,-2-4 1-16,2 2-1 16,-2-1 0-16,2-2 0 15,-6 1 0-15,6 0 1 16,-5-2 1-16,5-1-1 15,-3 0 1-15,-2 1-2 16,1-1 1-16,-1 1-1 16,0 1 1-16,-1 1-1 15,0-2 0-15,2 1 0 16,-4-2 0-16,2 0 1 16,1 0-1-16,-2 0 0 0,2 0 1 15,2 0-1-15,1 0 0 16,2 0 0-16,-3 0 1 15,2-3 2-15,0-2-3 16,-1 2 1-16,-5-3 0 16,4 3-1-16,-5-2 1 15,0 2 0-15,-1-4 0 16,-3 3-1-16,2-1 1 16,-1-1 0-16,-4 1 0 15,3-1 5-15,-2 0-5 0,-2 1 1 16,1-1-1-1,-3 2 9-15,2 0-2 0,-3-2 5 16,1 2 5-16,2-1-4 16,0-3-3-16,3-1-4 15,-1-1 1-15,4 1-7 16,-1-1 0-16,-5 1 1 16,5 1-1-16,-4-1 0 15,0 1 7-15,-2-1-8 16,4-2 1-16,-3 2 0 15,-2-2-1-15,-1 0 1 16,4 0 5-16,-3 0-6 16,1-3 0-16,0 2 0 0,-2-4 1 15,0 3-1 1,-4 1 2-16,-1 0-2 0,0-1 2 16,-2-1-1-16,2 2 6 15,-3-2-6-15,0-3 1 16,0 3 4-16,0-2 17 15,-3 2-11-15,-4-3-1 16,-2 0 6-16,-2-2-3 16,0 1-2-16,-1 0-11 15,-3-2 8-15,4 0-3 16,-3-1-6-16,2-1 6 16,-2-2-5-16,0 0 1 15,3 1-1-15,-1-2 0 16,3 3 0-16,0-1 0 15,-1 2 7-15,1 0-8 16,1 1 1-16,-1-2-1 0,-1 2 1 16,-1-1-1-16,1 1 1 15,-2 0 2-15,1 2-3 16,2 1 0-16,-2 1 0 16,5 3 0-16,-2-2 5 15,1 3-4-15,-2 2 0 16,1 0 6-16,1-1-7 15,-3 2 1-15,-1 1 6 16,5 0-6-16,-4 4 0 16,2-3-1-16,1 3 0 15,-1 1 0-15,1 0 2 16,-1 0-1-16,2 1 5 16,-3 0-5-16,-1-1-1 0,-2 2 0 15,-1 1 0-15,-2 0 0 16,-3 0 0-1,0 0 0-15,0 0 0 0,1 0 0 16,2 0 0-16,2 0 0 16,0 0 0-16,1 0 0 15,1 1 0-15,0 2 0 16,3 0-1-16,2-2-6 16,4 2-50-16,1-1-68 15,1 0-109-15,0 7-20 16,9-2-116-16,-1-1-435 0</inkml:trace>
  <inkml:trace contextRef="#ctx0" brushRef="#br0" timeOffset="68034.1197">5564 9124 416 0,'0'0'94'0,"0"0"-94"16,-43-73-19 0,29 43 2-16,1 3 10 0,1 2 7 15,6 0 2-15,-2 4 12 16,1 1-13-16,1 1 5 16,0 4-5-16,3-1-1 15,-9 2-1-15,3 3-28 16,0 4-55-16</inkml:trace>
  <inkml:trace contextRef="#ctx0" brushRef="#br0" timeOffset="69151.1846">4915 10508 955 0,'0'0'103'0,"0"0"-103"16,0 0-28-16,0 0 28 15,0 0 2-15,0 0 48 16,0 0-5-16,3 0-26 16,-3 0-19-16,0 0 0 15,0 0 6-15,0 0-6 16,0 2-6-16,0 0 6 0,0 3-1 16,0 0-8-16,-6-2-46 15,-1-2-67-15,-4-1-456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5:46:16.0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15096 3614 1800 0,'0'0'246'16,"0"0"-158"-16,0 0-13 16,0 0 26-16,0 0 7 15,168-58 3-15,-31 24-8 16,22-1-26-16,4 1-20 0,-14 6-8 15,-26 2-16 1,-10 4-12-16,-13 0 1 0,-18 1-8 16,-21 6-7-16,-18 2-1 15,-9 1-6-15,-1 0 0 16,0 1 0-16,-3-1-22 16,-13 5-36-16,-9 4-47 15,-8 3-71-15,-37 6-80 16,-8 8-94-16,-11 3-301 0</inkml:trace>
  <inkml:trace contextRef="#ctx0" brushRef="#br0" timeOffset="366.3533">15053 3905 1485 0,'0'0'294'0,"0"0"-206"16,0 0-53-16,0 0 129 16,120-18 16-16,20-16-11 15,38-5-24-15,24-4-31 16,0 2-38-16,-22 7-12 16,-16 2-6-16,-19 6-15 15,-26 2-7-15,-29 5-6 16,-26 5-6-16,-18 3 9 15,-6 0 3-15,2-2-6 16,1 4-11-16,-1-3-5 16,-12 4-7-16,-8 0-1 0,-10 4-4 15,-5 2-1-15,-5 1 0 16,-2 1-1-16,0-2-1 16,-9 2-51-16,-29-2-42 15,-55-1-174-15,0 1-367 16,-7-2-1071-16</inkml:trace>
  <inkml:trace contextRef="#ctx0" brushRef="#br0" timeOffset="10576.2732">3989 4153 1487 0,'0'0'263'0,"0"0"-40"16,0 0-46-16,0 0-68 16,27-86-42-16,1 70-21 15,6 4-27-15,10 8-4 16,6 4 7-16,5 7 2 15,0 15-11-15,-7 10-1 0,-9 9-10 16,-11 5-1 0,-14 9 14-16,-14 6 27 0,-10 1-19 15,-22 1-3-15,-11-3 2 16,-8-3-13-16,0-11 4 16,4-9-2-16,11-12-10 15,11-11 14-15,12-9 18 16,10-5-11-16,3 0-13 15,8-9-9-15,19-12 7 16,9-8-7-16,9-8-11 16,6-4-23-16,5-2-3 15,-4 0 9-15,-6-2 14 16,-5 0 5-16,-6-2 9 16,-9 2 0-16,-2 3 7 0,-8 8-7 15,-7 7 0-15,-4 7 27 16,-5 10 30-16,0 4 2 15,0 6-13-15,0 0-7 16,-11 13-19-16,-7 24-19 16,-10 27 0-16,-3 21 8 15,4 12 18-15,10-17 10 16,10-21 2-16,7-22 9 16,0-5-21-16,9 3-15 15,8 2-2-15,6 1 19 16,7-5-10-16,6-8-7 15,5-5 9-15,7-6 6 16,4-8-4-16,2-4-17 0,-6-2-6 16,-7-2-15-1,-9-9-36-15,-11-5-76 0,-11 0-117 16,-10 0-442-16</inkml:trace>
  <inkml:trace contextRef="#ctx0" brushRef="#br0" timeOffset="12241.1845">5444 4081 1060 0,'0'0'803'16,"0"0"-607"-16,0 0 38 0,0 0-19 15,0 0-76-15,0 0-59 16,0 0-32-16,-23-6-24 15,9 33-11-15,-7 8 13 16,-1 8-8-16,-2 1 4 16,0 0-6-16,-1-1-5 15,4-2-10-15,0-4 1 16,5-1-2-16,-2-5 0 16,9-4-45-16,-2-4-52 15,-2-6-127-15,4-9-157 16,-4-6-334-16</inkml:trace>
  <inkml:trace contextRef="#ctx0" brushRef="#br0" timeOffset="12460.4972">5099 4289 1475 0,'0'0'612'0,"0"0"-444"0,0 0-33 15,0 0-35-15,0 0 19 16,96-4 22-16,-57 20-44 15,0 4-34-15,-1 4-12 16,-2 2-27-16,-6 3-11 16,-7 0-1-16,1-2-12 15,-4-2-15-15,-1-2-64 16,4-6-91-16,-3-5-143 0,-5-10-478 16</inkml:trace>
  <inkml:trace contextRef="#ctx0" brushRef="#br0" timeOffset="13501.0397">5719 3948 1217 0,'0'0'227'16,"0"0"-3"-16,0 0 6 16,0 0-84-16,0 0-31 0,0 0-19 15,-30-85 13-15,15 71-15 16,-1-1-15-16,-3-2-8 16,-1 2-20-16,-2 1-21 15,-3 0 2-15,1 2 3 16,-2 0 12-16,-2 3-17 15,2 0-1-15,-2 4-1 16,0-1-4-16,1 2-6 16,0 4-3-16,0 0 4 15,0 0-5-15,-2 0-5 16,-1 5-2-16,-3 5-5 16,0 3-2-16,0 1 0 15,2 1 7-15,-2 4-6 16,3-1 0-16,2 2-1 15,0 1 1-15,1 0 4 0,0 5-5 16,3 3 0-16,0 2 0 16,2 3 4-16,1-2-3 15,4 2-1-15,2-2 1 16,5 1-1-16,1 1-2 16,3 4 2-16,5 1-6 15,1 3 6-15,0 2 0 16,7-1 0-16,7 2 1 0,5 0 11 15,2 1-4 1,7-1-7-16,2-3 8 0,3-1-9 16,4-1 0-1,0-3 1-15,1-4 0 0,1-2 6 16,1-4-1-16,-3-2-5 16,0-5 10-16,1-4-11 15,0-3 11-15,0-3 2 16,-1-6 7-16,2-4-11 15,1 0-3-15,0 0-5 16,-1-13 9-16,3-3-4 16,-5-5-5-16,-1 0 0 15,2-4 8-15,0-2-9 16,-5-2 2-16,1-4 4 16,-4 0-5-16,-2-2 5 15,-4 0-5-15,-1 1 0 16,-4 0 7-16,-4-2-7 0,-2 0-1 15,-4 0 0-15,-1-3-1 16,-5 0 1-16,-2-2 1 16,-1 0 0-16,0-1 4 15,0 4-4-15,0 4-1 16,-4 6 0-16,-4 2 12 16,-2 4-11-16,-5-1 7 15,1-1-7-15,-3 0 0 16,-6-3 0-16,2 0 5 15,-1 2-5-15,-2 1 0 16,3 3 0-16,0 5 0 16,-1 3 0-16,4 1-1 15,-3 2 0-15,2 3-2 0,-1 4-7 16,-1 3 3-16,-2 0-13 16,-1 3-32-16,4 12-54 15,0 2-27-15,20 9-96 16,0-5-341-16,19-5-386 0</inkml:trace>
  <inkml:trace contextRef="#ctx0" brushRef="#br0" timeOffset="14345.7266">6255 3939 1646 0,'0'0'381'0,"0"0"-107"16,0 0-102-16,0 0-74 16,0 0-43-16,0 0-41 15,0 0-13-15,22 69 59 0,2-29 28 16,0 3-49-1,10-4-23-15,-1-2 5 0,3-5 13 16,-2-7-22-16,4-6-10 16,-6-9-2-16,-4-8 1 15,-2-2 14-15,-7-14-2 16,2-15-4-16,-6-5-8 16,-5-4 7-16,-1 3-7 15,-6 5 9-15,-1 9 23 16,-2 9 30-16,0 9-9 15,0 3-41-15,0 20-13 16,0 17 0-16,0 25 21 16,3 23 5-16,14 19-8 15,3 7 0-15,-1-21-2 16,-5-22 4-16,-1-25 1 0,-7-11-20 16,0 9 1-16,-1-1-1 15,-4 1 0-15,-1-9 1 16,0-7-1-16,-1-9 7 15,-14-4 8-15,-9-2 11 16,-14-4-9-16,-30 3-12 16,-39 2-5-16,-38 2-1 15,-3-3-24-15,25-3-52 16,43-5-50-16,46-7-1 16,24-11-61-16,10-9-354 0</inkml:trace>
  <inkml:trace contextRef="#ctx0" brushRef="#br0" timeOffset="15382.244">7636 4323 1565 0,'0'0'478'16,"0"0"-268"-16,0 0-30 15,0 0-54-15,0 0-61 16,0 0-33-16,83-37-22 16,-47 26-9-16,0 2-1 15,3 3-29-15,1 4-105 0,1 2-83 16,-9 0-338-16,-8 0-661 15</inkml:trace>
  <inkml:trace contextRef="#ctx0" brushRef="#br0" timeOffset="15546.0708">7716 4483 1580 0,'0'0'378'0,"0"0"-134"16,0 0-102-16,0 0-44 15,114-17-22-15,24-10-32 16,34 0-44-16,8-4-72 16,-50 11-207-16,-39 5-626 0</inkml:trace>
  <inkml:trace contextRef="#ctx0" brushRef="#br0" timeOffset="16548.8223">8955 4246 660 0,'0'0'181'0,"0"0"18"16,0 0 2-16,0 0-11 15,0 0 1-15,0 0-31 0,0 0 1 16,0-54-22-16,0 47-21 16,0 2-7-16,5-1-7 15,1 0-31-15,0 1-32 16,3 0-11-16,3 1-21 15,0 3-2-15,9 1-7 16,-2 0 1-16,5 7-1 16,1 10 0-16,-1 5 6 15,-2 3-5-15,-6 4 6 16,-3 0 2-16,-6 2 0 16,-4-2 10-16,-3-1 2 15,0-1-1-15,-1 0-14 16,-11-5 3-16,-1 0-3 15,-1-4 4-15,-2-3-10 0,2-2 8 16,-1-3-7-16,3-3 7 16,1-2-7-16,3-2 5 15,1-1-5-15,5-1 1 16,-1-1-1-16,3 0 5 16,0 0-4-16,0-1-1 15,8-11 5-15,4-8-4 16,5-5-2-16,6-6-20 15,1-2 5-15,4-3-19 16,-1 4 7-16,-1-1 11 16,-1 3 8-16,-5 4 8 15,-3 1-1-15,-2 0 1 0,-5 4 0 16,-2 3 0 0,-4 4 1-16,-3 5 29 0,-1 4 25 15,0 5-5-15,0 0-16 16,0 0 5-16,-7 14-14 15,-6 15-24-15,-5 11 7 16,-4 10 1-16,7 4 11 16,0 4 18-16,5-1 2 15,8-5-10-15,2-6 9 16,0-5-9-16,12-8-15 16,7-8-2-16,0-7 2 15,1-5-9-15,1-7-5 0,1-6 11 16,-1 0 11-1,1-3-2-15,1-11-21 0,-3-2-11 16,-6 0-56-16,-9 0-56 16,-5 3-80-16,0 2-366 0</inkml:trace>
  <inkml:trace contextRef="#ctx0" brushRef="#br0" timeOffset="17610.3971">9691 4134 925 0,'0'0'278'16,"0"0"0"-16,0 0 78 15,0 0-101-15,0 0-95 16,0 0-63-16,0 0-32 15,0-17-38-15,0 30-17 16,0 6 18-16,3 6 44 16,8 3-19-16,3 2-17 15,3-2-17-15,1-4-8 16,0-5-10-16,1-4 0 16,2-5-1-16,-3-6 0 15,0-4 0-15,-3 0 21 16,1-9-16-16,-1-8-5 15,0-4-1-15,-5-2 1 16,-1-1-7-16,-1 3 7 0,-5 6 1 16,-3 6 6-16,0 5 3 15,0 3 23-15,0 1 7 16,0 0-10-16,0 0-10 16,0 9-14-16,0 11-6 15,0 9 8-15,0 9 14 16,0 6 12-16,0 3 4 15,0 2-11-15,0 0 13 16,0-2-4-16,7-2-11 16,1-1-14-16,0-2-1 15,-1-2 2-15,2-1-3 16,-6-3 2-16,0-2-11 16,-3-3 0-16,0-2 6 0,0-5-5 15,0-5 7 1,0-5-2-16,-8-1 9 0,-1-9 9 15,-7 1 10-15,-7-5 14 16,-6 0-22-16,-7 0-16 16,-3-7-2-16,0-3-7 15,0-1 1-15,1-1-1 16,3 0-1-16,4 3-51 16,4-2-66-16,15-12-75 15,7 0-178-15,5-3-750 0</inkml:trace>
  <inkml:trace contextRef="#ctx0" brushRef="#br0" timeOffset="18175.8622">10270 3657 1227 0,'0'0'312'0,"0"0"54"16,0 0-88-16,0 0-59 15,0 0-55-15,0 0-41 0,0 0-41 16,0-19-23 0,0 19-23-16,0 14-27 0,0 6-7 15,1 13 53 1,5 9 2-16,-1 9-32 0,-1 6 5 16,-1 1 0-16,1-4-17 15,-2-5-5-15,-2-6-8 16,0-7 7-16,0-7-7 15,0-3-19-15,0-6-57 16,0-7-48-16,-13-9-64 16,1-4-173-16,-6 0-470 0</inkml:trace>
  <inkml:trace contextRef="#ctx0" brushRef="#br0" timeOffset="18711.8188">9957 3604 143 0,'0'0'757'0,"0"0"-523"16,0 0-50-16,0 0-51 15,0 0-14-15,0 0-21 16,0 0-50-16,5-6 15 16,2 6 73-16,6 0 26 15,3 0-36-15,8 0-15 16,4 0 16-16,7 0-21 15,7 0-4-15,8 0-30 16,3 0-23-16,10 0 6 16,2-3-10-16,3-5 1 15,3-2-10-15,0 0 2 16,-4-1-4-16,-3 1-6 16,-10 1 8-16,-8-2-3 15,-8 5-6-15,-11-2 9 16,-8 3-4-16,-9 3-7 15,-5-1-4-15,-1 3-3 0,-3 0-7 16,-1 0-7-16,0 0-4 16,0 0-6-16,0 0-3 15,0 0-15-15,-5 0-70 16,-21 15-66-16,-1 2-84 16,-7-5-480-16</inkml:trace>
  <inkml:trace contextRef="#ctx0" brushRef="#br0" timeOffset="34565.2833">4262 5336 1071 0,'0'0'57'0,"0"0"-57"0,0 0-113 16,0 0-36-16,0 0 90 16,0 0 40-16,71-1-8 15,-26 1-46-15,3 0-211 0</inkml:trace>
  <inkml:trace contextRef="#ctx0" brushRef="#br0" timeOffset="36939.7078">1687 6996 780 0,'0'0'105'16,"0"0"-77"-16,0 0 38 15,0 0 19-15,0 0 4 16,0 0 16-16,-19-37-42 15,10 31-7-15,-5-2-4 16,-5-1-12-16,-6 0-10 16,-8-1-1-16,-9 2 50 15,-8-1-25-15,-16 4 11 16,0 5-5-16,-8 0-1 16,-4 2-21-16,11 12 16 15,-8 8-13-15,5 4-9 16,6 10-1-16,7 6-8 15,4 21 1-15,8 25-4 0,7 19 14 16,18 11 5-16,10-7-11 16,10-12 10-16,19-15-5 15,3-12-16-15,6-15-2 16,2-16 6-16,6-7 3 16,24 5-7-16,22 0-15 15,34-8 14-15,8-16 18 16,0-15-6-16,-5-32-8 15,-7-11 4-15,-3-11 5 16,-22 1-6-16,-18 7 2 16,-22 3-18-16,-10 0 2 15,0-21-7-15,-4-23 11 16,-12-36-7-16,-21-11-5 0,-15 6 11 16,-27 13-12-1,-4 34 9-15,2 23-8 0,3 22 8 16,-13 2 6-16,-29 5 8 15,-29 7-14-15,-6 11-9 16,21 11-6-16,33 8-30 16,40 6-85-16,39 7-70 15,15-2-282-15,15-5-361 0</inkml:trace>
  <inkml:trace contextRef="#ctx0" brushRef="#br0" timeOffset="37943.9904">3926 7230 58 0,'0'0'925'0,"0"0"-818"16,-101-23 3-16,53 16 85 15,-7 7-15-15,-3 0-27 16,-5 10-31-16,2 9-10 16,0 10-2-16,1 9-29 15,8 9-24-15,1 18-14 16,5 22 7-16,9 31-7 16,14 13-1-16,19 3 24 15,4-3-18-15,17-11-5 16,15-4-16-16,4-12-8 0,-2-21-11 15,-1-20 2 1,-3-21 15-16,1-5-7 0,11 2 5 16,7 2 8-16,8 1-7 15,2-9-2-15,15-9 15 16,15-12-2-16,-4-9-13 16,-6-3 5-16,-12-12-2 15,-10-14 4-15,2-6-11 16,4-7-2-16,-3-7-14 15,-9-3 4-15,-2-16 0 16,0-22 3-16,-4-17-3 16,-9-8-5-16,-13 4 8 0,-12 11-8 15,-11 8 8-15,0-3-8 16,-20-3 5-16,-10-2 4 16,-11 6-9-16,2 14 10 15,2 17-10-15,5 13 5 16,1 6 2-16,-5-8-2 15,-5-2-4-15,-6 1 7 16,-2 7-8-16,1 8-1 16,-8 11-14-16,3 8-33 15,-38 17-43-15,13 18-76 16,-1 9-351-16</inkml:trace>
  <inkml:trace contextRef="#ctx0" brushRef="#br0" timeOffset="40046.2355">1480 6621 155 0,'0'0'414'0,"0"0"-292"16,0 0-18-16,0 0 2 16,0 0 8-16,0 0-26 15,-31-43 10-15,28 30-34 16,0-3 1-16,3-1 1 15,0-4 3-15,0-4-24 16,3-7-19-16,13-3 12 16,5-3-10-16,7-5-11 0,7 0 2 15,12-3 10 1,5 2-11-16,8-2-1 0,22-4 2 16,27-6-5-16,40-2 12 15,14 4 12-15,2 11 3 16,-8 16 0-16,-18 12-12 15,-2 9-8-15,-7 6 1 16,-8 0 16-16,-7 10-16 16,0 7-15-16,-8 3 3 15,-1 3-4-15,-3 7 7 16,0 3-3-16,0 5 1 16,1 4 24-16,2 6-16 0,-10 4 5 15,-13-3-2 1,-22-9-9-16,-14-5-3 0,-4-2 2 15,4 10-6-15,7 7 19 16,3 11 2-16,-5-3 14 16,-4 2-20-16,-4-4 6 15,-3-5 26-15,-4-1-25 16,-5-5 11-16,-5-3-21 16,-4-3-11-16,-5 2 8 15,-3-1 4-15,0-2 2 16,-6-1-2-16,0-3 2 15,-5 1-1-15,3-3-1 16,-6 1-3-16,3-3-1 0,-1-4-4 16,0-1-4-16,0-4-1 15,0-2-4-15,-1 0 5 16,1-3-6-16,1 1 0 16,-1-2 0-16,3 2 0 15,-2-1 0-15,-2 1 0 16,2 0 0-16,-2-5 0 15,1-3 0-15,-3-3-1 16,0-3 0-16,-5-3-21 16,-11-8-137-16,-12-12-523 0</inkml:trace>
  <inkml:trace contextRef="#ctx0" brushRef="#br0" timeOffset="42073.6136">1344 7009 846 0,'0'0'107'16,"0"0"-65"-16,0 0 78 15,0 0-41-15,0 0-4 16,0 0 17-16,0 0-21 16,-19-78 19-16,13 56-19 15,1-1 8-15,-4-7-35 16,2-4 1-16,-2-4 0 16,3-4-26-16,-2-1 0 15,3-2-4-15,0 0 4 16,1 0 1-16,4-2 32 15,0-1-10-15,0-5-26 16,3-2 3-16,16-14-10 16,9-16 11-16,13-12-14 0,1 5 10 15,-1 18-10-15,-5 21-4 16,1 12 7-16,12-5-8 16,8-6 12-16,25-15-7 15,15-3-5-15,20-3 0 16,5 6-1-16,-3 13 0 15,-11 11 1-15,-5 14 6 16,-6 0-6-16,7 3-1 16,2 6 1-16,4 3 1 15,2 2 9-15,-3 5-5 0,7 3-6 16,1 2 0-16,9 1 1 16,1 1 1-16,2 3-2 15,0 0 1-15,-1 0 7 16,2 0-8-16,-2 0 1 15,-1 0-1-15,-3 5 2 16,6 2-2-16,0 1 8 16,1 4-8-16,-1 2 11 15,-2 1-3-15,6 2-7 16,-1 2 10-16,1-2-5 16,3 2 8-16,5-2-12 15,4 5 7-15,8-1 16 16,7 1 22-16,2 5-30 0,3 2-9 15,-1 1 10 1,-7 4-16-16,-9 4 11 0,-3 2-7 16,-13 0-5-16,-9-2-1 15,-8 3 9-15,-7-1-8 16,-6 5-1-16,-8 2 1 16,-5 4-1-16,-17-4 0 15,-15-5 1-15,-15-6 1 16,-1 1 7-16,6 6-9 15,7 7 1-15,6 2 13 16,-3-2-2-16,-3-4 0 16,-5 0 0-16,-1-4 19 15,-6 0-16-15,-3 0-4 16,-4 0-1-16,-3 0 11 16,-5-1-11-16,1-2 9 0,-4-1-11 15,1-1 16-15,-2-2-3 16,1-4-10-16,-3-1 4 15,-4-2 2-15,1-2-2 16,-3 2 0-16,7-1-1 16,-2 0 4-16,1-1 15 15,-1-1-15-15,2-2 0 16,-3-1 0-16,0-3 1 16,-1-1 1-16,-3-1-8 15,-2-1-2-15,1-2-8 16,-5 2 5-16,1-3-1 15,1 2 6-15,-3 0-6 16,0-1 0-16,-2-1-5 16,-1-1 0-16,2 1-1 15,-2-3 1-15,-2 3-1 0,2 1 1 16,1-5 0-16,-2 4-1 16,1-2 1-16,-2-1-1 15,1-1 1-15,-2 0-1 16,3-2 0-16,-5-2 1 15,2 1-1-15,0-1 0 16,-1 0 1-16,1-1-1 16,-2 1 0-16,0-2 0 15,1 1 0-15,0-1 0 16,1 1 0-16,0 2 0 0,2 1 0 16,0 1 0-1,1 2 0-15,2-1 0 0,-2 1 0 16,2-1 0-16,-2-1 0 15,-1-2 0-15,-2-1 0 16,0 0 0-16,0-2 0 16,-1 1 0-16,1-2 0 15,-3 0 0-15,2 0 0 16,-2-1 1-16,0 0-1 16,2-1 0-16,-2 0 0 15,0 2 0-15,0-2 0 16,0 0 0-16,0 0 0 15,0 0 1-15,0 0-1 16,0 0 0-16,0 0 0 16,0 0-20-16,0 0-38 0,0 0-45 15,-15 0-81-15,-3-2-163 16,-6-3-541-16</inkml:trace>
  <inkml:trace contextRef="#ctx0" brushRef="#br0" timeOffset="44228.4753">12127 7471 1046 0,'0'0'143'16,"0"0"-25"-16,0 0 137 16,0 0-16-16,0 0-42 15,0 0-71-15,-9-13-66 16,13 12-25-16,10 0-4 15,7-3 20-15,8-1-5 16,10 0-17-16,5-2-12 16,5 1-11-16,6 1-5 15,3 1-1-15,0 1 0 0,-4 1-10 16,-8 1-67-16,-10 1-98 16,-17 0-163-16,-11 0-240 15,-8-1-553-15</inkml:trace>
  <inkml:trace contextRef="#ctx0" brushRef="#br0" timeOffset="44456.0831">12166 7599 1053 0,'0'0'152'15,"0"0"-115"-15,0 0 100 0,0 0 69 16,0 0 0-16,105 0-48 15,-63 0-63-15,6-3-32 16,3 0-9-16,1-1-34 16,-2 0-19-16,0-2-1 15,-4 0-6-15,2-8-158 16,-13 0-209-16,-10-2-665 0</inkml:trace>
  <inkml:trace contextRef="#ctx0" brushRef="#br0" timeOffset="44845.3008">12552 7157 1704 0,'0'0'197'0,"0"0"-185"15,0 0-12-15,0 0 0 16,0 0 61-16,0 0 53 15,94 33-45-15,-54-19-34 16,4 1-17-16,-4-1-8 16,-1-1-8-16,-5 1-1 15,-9 0 0-15,-4 0 0 16,-6 2-1-16,-9 1 0 16,-6 1 8-16,0 3 14 15,-12 5-6-15,-9 3 5 16,-6 5 14-16,-4 1-5 15,-4 2 6-15,-1 0 1 0,3-3-5 16,1-3-9-16,7-3-7 16,4-5-7-16,2 1-8 15,5-4 1-15,-1-1-2 16,3-1 0-16,-4-2-101 16,4-4-193-16,0-10-706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20T05:47:18.3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10949 2888 1803 0,'0'0'208'15,"0"0"-155"-15,0 0-39 16,0 0 56-16,87-55 55 16,-27 24-33-16,30-9-19 15,27-9-15-15,12 1-17 16,-7 4-1-16,-12 8-14 16,-32 10-7-16,-15 6-10 15,-17 8-8-15,-7-1 1 16,0 2-1-16,4-2-1 15,-4 1-33-15,-10 3-42 16,-9 4-58-16,-20 5-94 0,0 0-126 16,-13 0-172-16</inkml:trace>
  <inkml:trace contextRef="#ctx0" brushRef="#br0" timeOffset="352.3628">10875 3145 1798 0,'0'0'186'0,"0"0"-162"0,100-10 19 15,7-15 84-15,49-16 2 16,24-8-36-16,2-4-20 15,-13 3-20-15,-28 4-8 16,-15 2-11-16,-28 6 5 16,-26 9 6-16,-24 7-4 15,-14 5-15-15,0-2-7 16,-2 2 2-16,-5 2-2 16,-11 3-2-16,-9 7-1 15,-4 0-10-15,-3 3 0 16,0 2-6-16,-13 0-49 15,-44 0-209-15,2 0-329 16,-5 0-1015-16</inkml:trace>
  <inkml:trace contextRef="#ctx0" brushRef="#br0" timeOffset="5952.2524">17134 4607 54 0,'0'0'93'16,"0"0"5"-16,0 0 18 15,0 0 38-15,0 0-4 16,0 0 2-16,-44 6-6 16,41-6 20-16,3 0 6 0,0 0-19 15,0 0-31 1,0 0-16-16,0 0-40 0,5 0-36 15,9 4-12-15,11 0 21 16,11 2 48-16,14 0 5 16,10 3-32-16,18 0 8 15,20 2-37-15,18 2 4 16,7-2-1-16,-10-1-1 16,-11-3-11-16,-25-3-10 15,-16-1-5-15,-14 0-6 16,-3-1 8-16,5-1-3 15,4 0-5-15,5 0 8 16,-4-1-3-16,-8 0-5 16,-3 0 8-16,-7 0-8 15,-3 0-1-15,-3 0 0 0,-7 0 0 16,-3 0-1-16,-8 0-7 16,-8 0-43-16,-4 0-96 15,-14 0-126-15,-11 2-121 16,-7-1-585-16</inkml:trace>
  <inkml:trace contextRef="#ctx0" brushRef="#br0" timeOffset="6314.3806">17707 4904 1513 0,'0'0'179'0,"0"0"-144"15,0 0-20-15,125 0 27 16,-52 0 58-16,28 0 35 16,20 0-46-16,6 0-24 15,-11 0-9-15,-16 0-10 16,-26 0 2-16,-15 0-2 15,-14-1-20-15,-8 0-7 16,4-1-10-16,3 0 7 16,-2 0-1-16,-10 0-9 0,-10 0-5 15,-12 1-1-15,-7 1 1 16,-3-2-1-16,0 2-13 16,-42 0-104-16,-1 0-219 15,-11-2-491-15</inkml:trace>
  <inkml:trace contextRef="#ctx0" brushRef="#br0" timeOffset="7748.9203">1653 5791 1018 0,'0'0'512'0,"0"0"-461"16,0 0-51-16,0 0 1 15,0 0 23-15,0 0 72 0,136-45 60 16,-38 20-30 0,35-6-57-16,8 0 12 0,-8 4-38 15,-17 2 22-15,-21 9-31 16,-22-1-14-16,-18 8-11 16,-12 1-9-16,-15 2 13 15,2 0-12-15,-4-1 6 16,-5 1-7-16,-5 4-1 15,-12 0-15-15,-4 2-72 16,-14 0-131-16,-13 9-120 16,-9 2-468-16</inkml:trace>
  <inkml:trace contextRef="#ctx0" brushRef="#br0" timeOffset="8064.2015">1722 6166 1724 0,'0'0'193'0,"0"0"-191"15,0 0 4-15,122-41-5 16,-28 6 59-16,37-9 15 15,8-2-30-15,-5 5-8 16,-31 11 6-16,-39 12-25 16,-15 5-8-16,-11 1-1 0,-1 3-8 15,3-1 4-15,-3 0-5 16,-10 5-1-16,-13 0-19 16,-4 3-135-16,-4 2-206 15,-6-3-558-15</inkml:trace>
  <inkml:trace contextRef="#ctx0" brushRef="#br0" timeOffset="29936.8153">1352 7679 491 0,'0'0'270'0,"0"0"-201"16,0 0-53-16,0 0 13 15,0 0 62-15,0 0-9 0,-8 0-27 16,8 0-13-16,0 0-13 16,0 0 7-16,0 0 15 15,0 0 10-15,0 0 1 16,0 0-20-16,0 0-16 15,0 0-19-15,0 0-5 16,0 0 5-16,0 0-7 16,2 0 0-16,10 4 31 15,2 1 11-15,3 0-9 16,4 1 1-16,-2 1-7 16,5 0 1-16,-1 1 13 0,2 0-22 15,0 3-5 1,0-2-2-16,-5 0-2 0,5-1 9 15,-4 1-7 1,-3-2-2-16,0-1-2 0,1-1 3 16,-1 1-3-16,3-2 3 15,1 0 10-15,1-1-1 16,2 0 8-16,-1 0-19 16,4 0-8-16,-4 2 1 15,-1-2 5-15,1 0-7 16,-1 0 0-16,0 0 0 15,-1 2 0-15,1-2 0 16,-1 2-1-16,-3-4 1 16,3 2 1-16,1 1-1 15,2-1 0-15,1 1 1 0,-1-1-1 16,-1 0 1-16,0 2-1 16,-2-1 0-16,0 2 0 15,0-2 0-15,0 2 0 16,0-2 0-16,2 0 0 15,-1 0 0-15,0 0 0 16,1-1 0-16,-3-1 0 16,-1 1 1-16,3 0-1 15,-2 0 0-15,-3 0 1 16,0 0-1-16,-3-1 0 16,1 0 0-16,-2 0 0 15,-1 1 1-15,2 0-1 16,0-1 0-16,0 0 0 0,3 0 0 15,4-1 0 1,5 1 1-16,3-1 1 0,4 0-1 16,0 1-1-16,5-1 1 15,2 0 0-15,0-1 8 16,-2 0-9-16,0 0 1 16,-2 0 0-16,-3 0 0 15,-4 0-1-15,-1 0 0 16,-5 0 0-16,-2 0 1 15,0 0 0-15,-4 0-1 16,0 0 7-16,-1 0-7 16,-3 0 1-16,0 0 5 0,3 0 0 15,1 0 4 1,-1 2 0-16,5-1 6 0,-1 0 2 16,1-1-11-16,1 2 2 15,1-2-8-15,-3 1 6 16,2 1 2-16,-3 0-1 15,4-2-2-15,-5 1 4 16,1-1-9-16,-3 0 8 16,-3 0 2-16,2 0 3 15,-2 0 2-15,-2 0 6 16,1 0 3-16,-2-1-6 16,3-3-8-16,-3 0-1 15,3 0-3-15,0 0 2 16,3 0-3-16,2-2 0 0,0 2-4 15,1-3 4-15,2 0-5 16,-1 1 0-16,-3-2 1 16,1 3 4-16,-1-2-5 15,-1 0 10-15,-1-2 2 16,-2 1-1-16,0 0 1 16,0-3 5-16,1-1-9 15,-3-2 4-15,0 0-6 16,0 0 1-16,-2 0-7 15,-2-2 11-15,0-1 4 16,-4 0 6-16,1-1-7 16,0 0-9-16,1-2 1 15,0 2 1-15,0 0 2 16,0 0 2-16,-2 1-4 0,1 1 1 16,-2-2 4-16,-2 1-3 15,-1-1 1-15,0 0-2 16,0 0 1-16,0-1 5 15,-7 1 0-15,-1-1 0 16,-5 0-3-16,2-1-5 16,-4-1 6-16,-8-2-5 15,2-1-7-15,-9-1-1 16,-1-2 0-16,-5-1 0 16,-7 0 1-16,1 0 1 15,-3-1-2-15,-4 0 8 16,0 4-7-16,-1 0-1 15,0 0 1-15,-2 5-1 16,-2-1 0-16,3 2 1 16,-1 4-1-16,0 0 0 0,4 1 0 15,0 3 1-15,2 1 0 16,-2 0-1-16,2 2 0 16,0 1 0-16,-1 2 0 15,1-2 0-15,1 2-1 16,-3 1 1-16,4 0 0 15,-2 0-1-15,4 1 0 16,-1 0 0-16,1 2 0 16,3-1 0-16,-4 2 1 15,3 0-1-15,-3 0 0 16,5 0 0-16,-4 0 0 0,2 0 1 16,-5 3-1-16,-1 3 1 15,-3-1 0-15,1 1-1 16,2-1 0-16,-3 1 0 15,2 1 0-15,-2 0 1 16,3 1 0-16,0 1 1 16,1 0 0-16,-1-1-1 15,5-1 0-15,-2 2-1 16,3-1 1-16,-2 0 0 16,2 1-1-16,4-1 1 15,0 1 0-15,3-1 0 16,2 1 0-16,1-1 0 15,0 1 0-15,1 4 0 16,-1-2 0-16,3 0 0 0,2 0-1 16,1 1 1-16,3 2-1 15,0-2 0-15,6 1 0 16,2-1-5-16,-2 1 5 16,6 1-12-16,1 3 4 15,-1-3 8-15,2 3-7 16,3 0 7-16,0 2-8 15,0 0 3-15,4 1 4 16,0 2-4-16,0-3 5 16,0 2-1-16,0 1-4 15,0 2 6-15,6-1-1 16,-1 1-1-16,-1 0 1 16,2-2 1-16,0 0 0 0,-2 1-5 15,4 0 4 1,-2-1 2-16,4 0-1 0,-1 0 0 15,0-2 0-15,3-2-10 16,0-1 8-16,3-3-5 16,-2-2 7-16,5 0-6 15,2-2 5-15,-1-3 1 16,5-2 7-16,1-2 4 16,-1 0-10-16,0-3 11 15,0 0 1-15,-5 0-13 16,1 0 1-16,-4 0 7 15,-4 0-7-15,0 0 1 16,-6 0-1-16,-3 0 6 16,-2 0-5-16,1 0-1 15,-2 0 5-15,0 0-4 0,0 0-2 16,0 0-5-16,0 0-34 16,-6 0-48-16,-7 0-106 15,-4 0-559-15</inkml:trace>
  <inkml:trace contextRef="#ctx0" brushRef="#br0" timeOffset="35797.0172">14913 7779 671 0,'0'0'124'0,"0"0"-88"0,0 0 59 16,0 0 29-16,0 0-30 16,0 0-14-16,-9-4-39 15,9 4-28-15,0 0-12 16,0 0 6-16,0 0 9 15,0 3 73-15,5 2 1 16,5 2 6-16,2-2-15 16,6 0-9-16,4 2 30 15,2-4-23-15,6 0-20 16,4 1-20-16,3-1-14 16,1 1-3-16,1-1 0 0,1-1-15 15,-1 2-6-15,-1-1 1 16,6 2 7-16,-3 0-2 15,1-1-7-15,2-1 2 16,-1 2-1-16,0 0-1 16,0-1 1-16,-2-1 0 15,3 1 0-15,-2-3 0 16,-2 2-1-16,-1-2 1 16,-3-1 0-16,3 0 0 15,-1 0 5-15,0 0-5 16,1 0 0-16,1 0 6 15,1 0-6-15,0 0 0 16,-1-1 1-16,2 0 5 0,-2-2-6 16,1-1 5-1,0 1-5-15,0 0 1 0,-3 0-1 16,2 0 0-16,-1-2 6 16,-1 2-6-16,-2 3 0 15,-3-3 0-15,-1 3 1 16,-6 0-1-16,0 0 1 15,0 0-1-15,-3 0 8 16,-2 0-8-16,-1 0 0 16,-2 0 5-16,-3 0-5 15,-3 0 8-15,-2 0-8 16,-2 0 1-16,-1 0-1 16,-3 0 7-16,1 0-7 0,-4 0-1 15,1 0 1 1,-2 0 8-16,1 0-9 0,-1 0 2 15,0 0 5-15,0 0-5 16,0 0 5-16,0 0-5 16,0 0-1-16,0 0 5 15,0 0 6-15,0 0-5 16,-4 3-7-16,-4-3-153 16,1 0-376-16</inkml:trace>
  <inkml:trace contextRef="#ctx0" brushRef="#br0" timeOffset="36733.6499">17258 7836 472 0,'0'0'117'0,"0"0"-33"0,0 0 26 16,0 0-22-16,0 0-22 15,0 0-27-15,0 0-13 16,-2 0 5-16,2 0 29 16,2 0 79-16,7 3-8 15,2-1-33-15,3 1-12 16,2 0-22-16,4 0 13 16,5 0-12-16,5 2-16 0,5 1 30 15,0-2-25 1,4 2-27-16,3-1-5 0,2 1 9 15,4-2 15-15,7 2-5 16,4-1-7-16,5 0-12 16,2-2 2-16,4 3 1 15,4-3 6-15,-2 0-6 16,-1 2-7-16,-4-2 3 16,-2 0-6-16,-3-1 1 15,1 0 0-15,-2 0 5 16,2 1-9-16,-1-1 16 15,-2 1-6-15,0-1 6 16,-6 1-7-16,-1 0-6 16,-8 0 6-16,-5-1-8 15,-3 2 1-15,-7-1-3 0,-7-1 0 16,-4 1 2-16,-5-3-5 16,-6 2-2-16,-3-2-5 15,-4 0 5-15,-1 0-5 16,0 0 6-16,0 0-7 15,12 0-85-15,0-2-127 16,5-4-502-16</inkml:trace>
  <inkml:trace contextRef="#ctx0" brushRef="#br0" timeOffset="37326.1713">19917 7931 1121 0,'0'0'240'0,"0"0"-167"0,0 0-56 15,0 0 47-15,0 0 28 16,0 0 17-16,117 0-27 15,-72 0 19-15,10 0 7 16,1 0-10-16,4 0-36 16,7 0-6-16,14 0 8 15,-5 0-15-15,0 0 13 16,4 1-26-16,1 3-4 16,19 2 16-16,-9-3-11 15,-11 1 2-15,-13-3-14 0,-15-1 2 16,4 0-2-1,2 0-1-15,-7 0 7 0,-11 0-7 16,-4-5-12-16,-11 3 3 16,-4-1 3-16,-9 0-2 15,-3 2-4-15,-6 0 2 16,-2 1-5-16,-1 0-8 16,0-2-1-16,-1 2-3 15,-44-5-74-15,2-3-200 16,-14-5-1193-16</inkml:trace>
  <inkml:trace contextRef="#ctx0" brushRef="#br0" timeOffset="43339.4972">23505 7864 920 0,'0'0'133'15,"0"0"-78"-15,0 0 83 16,0 0-11-16,0 0-37 16,0 0 19-16,17 0-56 0,3 0 8 15,4 0 35 1,6 0-2-16,5 6 16 0,4 1-30 15,4 2-3-15,4 2-9 16,3 3 0-16,0-2-20 16,-1 0-25-16,-2-2 6 15,-2-1 5-15,-2-1-13 16,-5-1-6-16,-2-2-6 16,-7-2 1-16,-3-1-8 15,-8 0-1-15,-6-1-1 16,-12 0-63-16,-6 2-286 15,-17-3-790-15</inkml:trace>
  <inkml:trace contextRef="#ctx0" brushRef="#br0" timeOffset="46433.0343">2115 8622 347 0,'0'0'717'16,"0"0"-640"-16,0 0-60 16,0 0-17-16,0 0 51 15,0 0 53-15,91-12 5 16,-55 8-26-16,6 1-6 15,-2-1-20-15,2 3 0 0,2 1-14 16,2 0 9 0,0 0-1-16,0 0-15 0,3 0-11 15,0 1-3-15,2 3 12 16,3-1-14-16,4 0 8 16,4-2-3-16,1-1-12 15,3 0 9-15,0 0-4 16,0 0-12-16,-1 0-5 15,0 0 7-15,-2 0-6 16,3 0 4-16,-4 0-5 16,1 0 0-16,-2 0 11 15,-1 2-12-15,-2 1 5 0,0 2-5 16,-1-1 0 0,-2-1 2-16,0 0-2 0,6-1 8 15,-1 1-7-15,4-3 5 16,0 0-6-16,2 0 0 15,0 0 0-15,-1 0 0 16,1-3-1-16,2 0 1 16,-2 0 0-16,1 1 1 15,-3 1-1-15,-4 1 1 16,-2 0-1-16,-1 0-1 16,-2 0 1-16,-2 0 0 15,0 0 0-15,2 0 1 16,-1 0 1-16,-1 1-2 15,0 1 1-15,0-2-1 16,1 1 1-16,-6 2-1 0,6-1 0 16,-4 1 0-16,-2-2 0 15,3 0 0-15,-1 1-1 16,0 1 1-16,3-2 0 16,1 0 0-16,1-1 6 15,3 2-6-15,0-2 8 16,2 0-6-16,1 0 14 15,3 0 15-15,-1 0 2 16,4 0 7-16,-1 1-20 16,0 1 11-16,-2 1-14 15,-3 1 0-15,-1-1-3 16,-4-1-7-16,2 1 14 16,-1-1-3-16,1 0 2 0,2-1 1 15,-4 1-6 1,1 0-3-16,-4-1 7 0,-4 1-7 15,-6 1-6-15,-3 0 5 16,-9 0-1-16,-2 0-9 16,-8-1 8-16,0 1 1 15,-5 0 2-15,-4-1 0 16,-3-1 2-16,-2-1-3 16,-4 0 0-16,0 2-4 15,-3-2 1-15,2 0 1 16,-2 0-9-16,1 0 7 15,-1 0-7-15,1 0 0 16,3 1 0-16,-1-1 0 0,0 1 1 16,1-1 0-1,3 2-1-15,1 0 1 0,0-2 0 16,1 3 0-16,2-3 5 16,1 2 3-16,2-2-9 15,-2 1 1-15,4-1 8 16,-4 0-8-16,6 0 1 15,-2 0 4-15,-2 0-6 16,2 0 2-16,-3 0-1 16,1-3 0-16,0 0 5 15,-1-5-5-15,0 2 5 16,1-4-4-16,-2 1-2 16,-1-1 2-16,-1-2 5 15,0 0-7-15,-1-2 0 0,-2 0 1 16,-1-4 0-1,0 0-1-15,-1-1 1 0,1-1-1 16,-2-1 0-16,2 2 6 16,-1-1-6-16,-2-1 0 15,0-2 0-15,-3 2 1 16,0-1-1-16,0-2 1 16,0 0 0-16,0-1-1 15,0 1 1-15,0-2-1 16,-2 2 1-16,-2 0 0 15,-1 2-1-15,-1-2 1 16,2 2 0-16,1-1 1 16,-3-1-1-16,3 2 0 15,-2 1 1-15,1 0-1 0,-1 3 0 16,-2 2 5-16,1-1-5 16,-2 0 0-16,-1 1 1 15,-2 0 4-15,-3-1-6 16,-1 1 2-16,0 1-2 15,-4 0 1-15,-2-1 0 16,0 2-1-16,-4 0 2 16,-5 1-2-16,0 0 0 15,-1 2 0-15,-2 1 0 16,-1 2 0-16,-2-1 0 16,-4 1 1-16,-1 1-1 15,-2-1 1-15,-3 2-1 16,0 1 0-16,-2-1 0 0,-3 4 0 15,2 0 0-15,-2 1 0 16,-1 1 1-16,-1 0-1 16,2 0 1-16,0 0-1 15,0 0 0-15,2 0 1 16,-3 0-1-16,-2 0 0 16,-2 4-1-16,2 3 1 15,-3-2 1-15,6 0-1 16,2 2 0-16,6-2 0 15,1-1 0-15,8 3-1 16,0 0 1-16,2 1-1 16,1 1 1-16,0 1-1 15,1-2 1-15,0 1-1 0,2 1 1 16,2-3 0 0,-1 4 0-16,0 0 0 0,1 1 0 15,-3-1 0-15,1 0 0 16,3 0 0-16,-1 1 0 15,4-2 0-15,-1 4-1 16,3-3 1-16,3 1-2 16,1 3 1-16,1 0 0 15,2 4-5-15,2 1 5 16,2 0-5-16,2 3 4 16,2 3-4-16,1-2-1 15,4 3 5-15,0 0 1 16,0 2-5-16,0 0 5 15,6 5-8-15,1-1 9 16,5 5 0-16,2-3-1 0,0-1-1 16,3-3 1-16,1-4 0 15,1-1 0-15,-1-6 0 16,4 0 1-16,-1-1-1 16,5-2 1-16,2-1 2 15,3 1-1-15,5-2 5 16,1-1 3-16,2-3-3 15,0-2 0-15,1 0-5 16,-4-2 0-16,1-1 8 16,-2-4-7-16,1 1 4 15,2-3 0-15,-1 2 1 0,1-2-1 16,-2 0-5 0,-1 0 8-16,1 1-3 0,-5 0 0 15,-2 1 3-15,-7 1-7 16,-4-1 5-16,-3-2-1 15,-6 3-5-15,-3-3 1 16,-5 0-1-16,1 2 5 16,-2-2-6-16,0 0 6 15,0 0-5-15,0 0 0 16,0 0-1-16,0 0-22 16,-2 0-71-16,-5 0-157 15,-2 0-561-15</inkml:trace>
  <inkml:trace contextRef="#ctx0" brushRef="#br0" timeOffset="66503.3914">9342 8701 563 0,'0'0'172'16,"0"0"-100"-16,0 0 19 15,0 0 16-15,0 0-20 16,0 0-19-16,0-3-33 15,0 1-15-15,0 2-1 16,4 0 17-16,4 0 25 16,2 0-5-16,1 0 13 15,7 0-17-15,1 0 2 16,4 0-15-16,3 0 12 16,4 0-13-16,3 0-12 0,0 0-3 15,1 0-5-15,3 2 7 16,-1 1-9-16,0 1 9 15,0 1 10-15,1-2-15 16,5 0 4-16,0 0 14 16,4-1-25-16,2-2 3 15,2 0 0-15,1 0-8 16,0 0 2-16,1 0-3 16,-2 0-5-16,2 0 5 15,-2 0 4-15,2 0-11 0,-1 0 1 16,0 0 7-1,2 0-7-15,1 0 0 0,-3 0 8 16,-2 1-8-16,3 1-1 16,-2-2 1-16,-1 2 0 15,-3-1 0-15,2 1-1 16,-5-1 1-16,3 1 0 16,-1-1 0-16,2 2 0 15,0-1-1-15,1 0 1 16,1 1 0-16,-1-2-1 15,1 3 1-15,-1-2-1 16,1 1 0-16,0-2 1 16,-3 2 0-16,2 0 0 15,-3-2-1-15,1 1 0 16,-4 0 0-16,-4-2 0 0,3 0 0 16,-4 3 0-1,-3-3 1-15,1 0-1 0,-1 0 0 16,-1 0 1-16,1 0-1 15,-1 0 1-15,-3 0-1 16,1 0 0-16,-3 0 1 16,-2 0 0-16,-2 0-1 15,-4 0 0-15,0 0 0 16,-4 0 0-16,2 0 1 16,-4 0-1-16,0 0 0 15,0 0 0-15,1 0 0 16,0 0 1-16,1 0-1 15,1 0 0-15,0 0 1 16,3 0-1-16,1 0 1 16,-1 0 0-16,2 0 1 0,0 0-1 15,0 0 0 1,-1 0-1-16,0 0 1 0,-3 2 0 16,3-1-1-16,-3 0 1 15,-2 1 0-15,-1-2 0 16,-2 1 1-16,-1 1-1 15,-3-1-1-15,2 1 1 16,-5-2-1-16,3 2 1 16,-2-2-1-16,0 0 0 15,-2 3 0-15,0-3 0 16,-2 0 0-16,1 0 1 16,-1 0-1-16,2 0 1 15,2 0 0-15,-2 0 1 0,2 0 4 16,-1 0-5-16,2 0-1 15,-1 0 2-15,0 0-2 16,-2 0 1-16,2 0 0 16,2 0-1-16,-3 0 1 15,0 2 0-15,-1-2 0 16,1 0-1-16,1 0 1 16,0 0 0-16,0 1-1 15,6-1 1-15,-3 1 1 16,1-1 4-16,0 0-5 15,2 2-1-15,-1-2 1 16,2 0 1-16,0 0-1 16,1 0 1-16,-2 1 5 15,2-1-7-15,-1 0 1 0,2 0 0 16,-1 2 1-16,0-2-2 16,3 0 0-16,1 0 0 15,0 0 1-15,2 3 0 16,2-3-1-16,-2 2 1 15,4-2-1-15,-1 0 1 16,1 0-1-16,1 0 0 16,2 0 0-16,0 0 0 15,2 0 1-15,-3 0 0 16,-1 0-1-16,0 0 0 16,1 0 0-16,1 0 1 0,-1 0-1 15,1 0 0 1,1 0 0-16,-2 0 1 0,1 0-1 15,2 0 0-15,-2-2 0 16,3-1 1-16,1 3-1 16,-1 0 0-16,2 0 1 15,-2-2-1-15,2 2 0 16,-3 0 0-16,0 0 0 16,-2-1 0-16,-1 1 1 15,0 0-1-15,-3-2 0 16,1 1 0-16,-1 0 0 15,4-1 0-15,0-1 0 16,1 1 0-16,1-1 0 16,1 1 1-16,2-1-1 15,3 2 0-15,0-2 0 16,7 3 0-16,-1-3 1 16,2 1-1-16,3 0 0 0,0 1 0 15,-2-1 0-15,3 0 1 16,-3 0-1-16,4 2 0 15,-3-1-1-15,3 1 2 16,-1-2-1-16,3 2 0 16,1-1 0-16,0 1 1 15,0 0 0-15,1 0 0 16,1 0 6-16,-1 0-6 16,-4 0-1-16,0 0 2 15,-3 0 10-15,4-1-3 0,-1 0-2 16,-1-1-1-16,4 0 4 15,1 1-8-15,2-1 9 16,1 0-9-16,1 1 4 16,1-1-5-16,-2 1 0 15,1-1-1-15,1 1 1 16,2-2-1-16,2 1 0 16,4-1 1-16,3 3 0 15,0-3 0-15,0 1 0 16,-1-1-1-16,-5 2 1 15,-1-2 1-15,-5 1-1 16,-2 2 0-16,0-3 0 16,1 3-1-16,2-4 2 0,0 2-2 15,8-3 7 1,-1 2-5-16,-1-4-1 0,0 3 0 16,-1-2 5-16,1 1-6 15,-1 0 1-15,0 2 0 16,2 0 1-16,-2-1-1 15,-4 0 0-15,-2 3-1 16,-2-1 0-16,-4 0 1 16,-5-1-1-16,0 2 1 15,-2 0-1-15,-2-2 1 16,-1 1 0-16,-1 2-1 16,0 0 1-16,-1 0-1 15,0 0 1-15,0 0-1 16,1 0 0-16,-2 0 0 15,2 0 1-15,1 3-1 16,0 0 1-16,-1 1 0 0,5 0 0 16,0 2 9-16,4 0 21 15,0-1-16-15,0 1-14 16,3-1 5-16,-1-1-4 16,4 3-1-16,5-2 0 15,1 1 0-15,2-2 21 16,4 1-11-16,-3 0-10 15,0-1 0-15,0 1 0 16,15-3 0-16,-7 2 1 16,4-1 17-16,2 0-4 15,-8 0-9-15,9-1-5 16,1 1 0-16,8 1 0 0,-6-1 1 16,0 2 4-1,-1 0 14-15,-16-1-12 0,7 2-8 16,-5-3 2-16,-4 0 5 15,1 0 1-15,1-1 1 16,1 3 0-16,1 0 19 16,-1 2-7-16,-3-4-15 15,-5 2-5-15,-6-4 6 16,-4-1-1-16,-4 0-4 16,-5 0 5-16,-4 0-5 15,-5 0 8-15,-2 0 1 16,-1-1 1-16,-2-2 2 0,0 0-2 15,0 1-3 1,-5-3 3-16,-2 3-1 0,-3 1 1 16,-3-1 1-1,-6 1-3-15,1 0 11 0,-4-1-1 16,2 2-5-16,-4 0 1 16,3 0 2-16,-2-3-6 15,-2 3-5-15,0 0-1 16,0 0 2-16,0 0-7 15,0 0 0-15,0-2-1 16,0-1-8-16,-38-14-71 16,0 0-157-16,-15-8-784 0</inkml:trace>
  <inkml:trace contextRef="#ctx0" brushRef="#br0" timeOffset="69959.9079">5137 9598 1525 0,'0'0'180'0,"0"0"-134"16,0 0 15-16,0 0 9 16,0 0 24-16,0 0 19 15,119-17-16-15,-26 9 1 0,26 0-33 16,11 0 6-1,0 2-7-15,-12-1-12 0,-15 2-11 16,-8 1-9-16,-19 0-10 16,-19 1-12-16,-17 1-9 15,-7 1 0-15,4-1 0 16,-3-1-1-16,0 1-5 16,-9 2-36-16,-13 0-49 15,-11 0-51-15,-7 0-123 16,-16 0-140-16,-8 4-531 0</inkml:trace>
  <inkml:trace contextRef="#ctx0" brushRef="#br0" timeOffset="70186.398">5304 9864 1861 0,'0'0'215'16,"0"0"-208"-16,0 0-6 15,0 0-1-15,0 0 47 16,117-3-4-16,-59-2-28 16,35 0-15-16,-10 1-89 15,-13-2-439-15</inkml:trace>
  <inkml:trace contextRef="#ctx0" brushRef="#br0" timeOffset="71121.024">7588 9097 1315 0,'0'0'161'0,"0"0"-129"0,0 0-23 16,95-18 17-16,-28 17 68 16,27 1 10-16,33 0-31 15,18 2-15-15,4 7-19 16,9-1 3-16,2 1-13 15,12-1-2-15,15 2 24 16,7 3-11-16,6-1-26 16,-4 3 1-16,-3-2-5 15,-3 1-10-15,-7-1 1 16,2 1 0-16,2-5 5 16,3-1-5-16,9-2 23 0,14 2 4 15,18 0 29-15,14 3 22 16,13 6-30-16,8 5-30 15,4 0-18-15,0 5 9 16,-1 0 2-16,-2 4 0 16,-10 2-6-16,-5-1-5 15,-10-2 14-15,-8-2 3 16,-6-1 0-16,-13-3 1 16,-6 0-1-16,-8-2 8 15,-4-3-6-15,-8-2-5 0,-5-2 7 16,-8-3-3-1,-12 0-5-15,-15-5-4 0,-19 1 1 16,-32-6-2-16,-31-2-8 16,-23 0 15-16,-11 0-6 15,-2 0 11-15,-3 0 9 16,-1-7-2-16,-9 0-2 16,-8 4-7-16,-3-4-1 15,-3 4-4-15,-2 1-13 16,-2-1 1-16,0 0-2 15,0 1-25-15,0-5-65 16,-17-7-105-16,-7 0-159 16,-4-3-539-16</inkml:trace>
  <inkml:trace contextRef="#ctx0" brushRef="#br0" timeOffset="71436.2435">16103 9375 1684 0,'0'0'262'16,"0"0"-224"-16,0 0-37 15,0 0 54-15,42 92 54 16,-14-56 16-16,9 0-27 16,4 1-20-16,5-1-27 15,0 1-20-15,-2-1-4 16,-7 3-14-16,-11-1-7 15,-13 1-4-15,-13-1 7 0,-3-1-3 16,-30-2 7 0,-13-1 5-16,-11-4 1 15,-1-5-1-15,0-4-7 0,4-2-10 16,9-5 6-16,5-4-7 16,-9-5-30-16,12-2-119 15,5-3-341-15</inkml:trace>
  <inkml:trace contextRef="#ctx0" brushRef="#br0" timeOffset="72473.6421">16736 9876 863 0,'0'0'185'16,"0"0"-120"-16,0 0-26 0,0 0 39 15,0 0 80-15,0 0-22 16,0 0-43-16,64 5 113 15,-24-11-45-15,9-11-74 16,8-6-55-16,-2-8-17 16,-5-4-6-16,-6-3-9 15,-13-6-1-15,-12-3-8 16,-13 4-9-16,-6 2 11 0,-14 7-7 16,-11 6 13-1,-2 6-7-15,6 8 2 0,4 4 6 16,12 6 0-1,3 4-1-15,2 0 1 0,0 6-17 16,9 16 17-16,7 4 14 16,2 8 26-16,5 4 25 15,-3 2-2-15,-1 1-12 16,-2 2 0-16,-2-1-3 16,-1-2-27-16,-4-1-14 15,-1-7-6-15,1-3-1 16,1-3-37-16,10-6-71 15,-3-6-202-15,0-11-499 0</inkml:trace>
  <inkml:trace contextRef="#ctx0" brushRef="#br0" timeOffset="72881.5802">17385 9600 1485 0,'0'0'169'0,"0"0"-139"16,0 0 17-16,0 0-3 15,0 0-3-15,0 0 16 16,56 79-20-16,-28-71-13 16,1-5-12-16,-1-3 1 15,-2 0-5-15,-5-14 1 16,-5-6-2-16,-2-5 2 15,-6-6-3-15,-6-2-5 0,-2-2 0 16,-2 1 10-16,-14 8 27 16,-6 4 24-16,-2 11-19 15,-2 8-11-15,1 3 5 16,0 11-8-16,0 11 0 16,8 8-10-16,1 6 6 15,9 0 8-15,7 3-17 16,0 0-10-16,20-1 1 15,11-1-7-15,13-4-8 16,12-7-81-16,34-12-113 16,-13-7-195-16,-7-7-623 0</inkml:trace>
  <inkml:trace contextRef="#ctx0" brushRef="#br0" timeOffset="74749.0484">18066 9481 1311 0,'0'0'148'16,"0"0"-120"-16,-96-2 1 16,54 9 48-16,0 10 40 15,3 2 5-15,8 1-38 16,10 2-45-16,8 1-22 16,9 0-7-16,4-1-9 15,8-1-1-15,16-6-31 16,6-6-28-16,6-7-1 15,3-2-4-15,0-11-14 0,-6-8-3 16,-6-6 40-16,-11-6 41 16,-7-1 0-16,-7-1 99 15,-2 6 104-15,0 10-13 16,-5 11-29-16,-5 6-78 16,0 21-64-16,-6 27 31 15,3 29 38-15,3 22-9 16,1 10-24-16,6-5-9 15,0-9-16-15,-6-13-4 16,-4-14-3-16,-1-14-22 16,-2-12 5-16,-4-5-5 15,-4 1 0-15,-5-1 5 16,-6-4-5-16,-1-15 8 16,2-14 3-16,-1-4-3 0,2-29 0 15,1-23-9-15,8-3-30 16,5-9-3-1,14-2 6-15,5 10 11 0,8-4-2 16,17 5-19-16,10 9 4 16,8 7-34-16,8 6-22 15,7 8-24-15,3 5 8 16,2 4 0-16,-1 3-31 16,-2 2 0-16,-3-4 19 15,-8 0 3-15,-7-2-6 16,-8-7 5-16,-6 0 53 15,-4-5 57-15,-7 0 5 16,-1 2 96-16,-7 0 22 0,-1 4 26 16,-3 6 6-16,-5 4 36 15,0 4-2-15,0 6-38 16,0 3-50-16,0 0-62 16,-5 12-34-16,0 8 15 15,-2 4 12-15,3 6 9 16,3 3-1-16,1-2-14 15,0-1-9-15,0-2-10 16,3-6 4-16,7-5-5 16,4-7-1-16,-2-6-22 15,4-4 1-15,2-7 19 16,4-10-12-16,2-7-7 16,1-3 7-16,-4 0 8 15,-1 4 6-15,-5 6-1 0,-3 5 0 16,-6 7 1-16,-3 2 0 15,-2 3 14-15,1 0-5 16,1 1-8-16,2 10-1 16,3 3 14-16,6 3 5 15,3 0-4-15,6-1-3 16,2-4 6-16,4-2 1 16,3-6-4-16,1-4-2 15,3 0-7-15,-3-9 0 16,-2-13 0-16,-4-9-4 15,-5-14-2-15,-1-25-1 16,-3-30-9-16,-5-22-7 16,-3 9-2-16,-9 29 13 15,-1 32 5-15,0 25 1 0,-1 0 11 16,-7 2 14-16,-1 5 10 16,3 10 2-16,-1 10-12 15,0 2-18-15,-1 22-7 16,0 14-1-16,-2 24 1 15,8 24 10-15,2 19-8 16,10-8 8-16,8-18-3 16,2-26-7-16,1-19 1 15,8 0-1-15,9 0-1 16,5-2-31-16,5-14-24 16,1-13-15-16,3-5-26 15,-3-14-19-15,-5-16 10 0,-4-8 38 16,-6-6 48-1,-9 0 14-15,-5 2 6 0,-11 6 39 16,-9 10 47-16,0 7 6 16,-3 10-21-16,-13 7-35 15,-8 2-18-15,-4 10 6 16,-5 13 7-16,0 5 2 16,1 5-11-16,7 1-5 15,5-2-7-15,7-2-10 16,9-2 1-16,4-2 0 15,0-6-1-15,20-6 0 16,5-7-28-16,8-7-17 16,0-1-4-16,3-17-15 15,-1-6 17-15,-7-5-2 16,-7-2 28-16,-4 2 20 0,-8 2 1 16,-8 5 6-16,-1 5 31 15,0 7 24-15,-3 6-16 16,-6 4-23-16,0 0-16 15,-1 16-6-15,1 4 9 16,3 2-8-16,6 1 0 16,0-3 0-16,9-2 0 15,10-4 1-15,8-5-2 16,3-6-17-16,2-3-32 16,0 0-35-16,-2-10 11 0,-6-9-5 15,-3-1 27 1,-7-6 36-16,-3 0 13 0,-5 1 2 15,-2 2 8-15,-2 5 9 16,-2 3 18-16,0 9 20 16,0 3-2-16,0 3-19 15,0 0-34-15,0 12-10 16,0 9 10-16,6 2 13 16,1 1-2-16,5 0 1 15,4-4-2-15,6-2 8 16,3-8-8-16,5-3 1 15,0-7-11-15,1 0-8 16,-3-12-2-16,-4-9-1 16,1-4 10-16,-7-3-1 15,-1 5 2-15,-7 4 0 0,-5 11 21 16,-1 8 11 0,-4 0-32-16,0 19 11 0,0 11-4 15,0 4 27-15,0 0-16 16,-3-2-9-16,-1-4-3 15,-2-6-6-15,0-5-54 16,-5-10-79-16,1-6-115 16,-1-1-326-16</inkml:trace>
  <inkml:trace contextRef="#ctx0" brushRef="#br0" timeOffset="74882.5425">19917 9060 1128 0,'0'0'86'16,"0"0"-68"-16,111 57-18 0,-62-30-139 15</inkml:trace>
  <inkml:trace contextRef="#ctx0" brushRef="#br0" timeOffset="75865.2167">20179 9311 1505 0,'0'0'161'16,"0"0"-104"-16,0 0-41 0,0 0-16 16,0 0 40-16,0 0 68 15,0 0-52 1,87 81-25-16,-67-53 10 0,-5 0 4 15,-1 0-16 1,-4 2-11-16,-1-5-11 0,2-2 1 16,0 1 2-16,2-2 5 15,1 2 7-15,-4 1 4 16,2 2 4-16,-4 1 22 16,-4 1 2-16,-1 3 3 15,-3-3-20-15,0 1-16 16,-1-3-5-16,-13-3-3 15,-8-6-1-15,-7-4 4 0,-5-7 1 16,-3-7-8-16,0 0 0 16,5-16-3-16,13-10-6 15,13-10-7-15,6-4-45 16,24-3-3-16,20 2 9 16,14 6-5-16,7 4-32 15,3 6-21-15,0 1 1 16,-6 3 28-16,-4-2 24 15,-7-1 29-15,-8-2 10 16,-4-1 12-16,-12 3 10 16,-9-2 61-16,-11 5 33 15,-5 1 3-15,-2 4-21 16,-9 5-37-16,-9 4-17 16,-8 7-11-16,0 0-3 15,-3 9 1-15,1 11 20 0,1 3-2 16,5 7-12-16,8-1-4 15,7 1-9-15,7-4-6 16,0-4 0-16,14-6-5 16,9-7-1-16,4-4-21 15,6-5-8-15,-2 0-7 16,-4-13 5-16,-2-9 5 16,-5-1 13-16,-2-3 6 15,-8 1 7-15,-4 4 0 16,-3 7 0-16,-3 7 34 15,0 6 0-15,0 1-21 0,0 10-13 16,-6 10 0 0,2 7 10-16,2 1-4 0,2 0 4 15,0-3-4 1,12-3 1-16,9-7-1 0,4-3 8 16,7-7-1-16,1-5-5 15,1 0-7-15,-1-15 0 16,-3-13-1-16,-4-24-2 15,-2-24-10-15,-3-27 3 16,-3 5 3-16,-8 20-4 16,-5 31 10-16,-5 26 0 15,0 5 28-15,0 5 15 16,0 8 0-16,0 3-32 16,0 20-11-16,-3 17 0 0,3 12 4 15,0 8-2-15,0 6-2 16,0 2 0-16,0-4 0 15,3-6-78-15,-3 2-143 16,-13-18-334-16,-1-11-363 0</inkml:trace>
  <inkml:trace contextRef="#ctx0" brushRef="#br0" timeOffset="76078.3805">21118 9326 1505 0,'0'0'172'16,"0"0"-107"-16,0 0 24 0,100 25 79 16,-64 6-48-16,1 6-30 15,-4 2-40-15,-6 1-40 16,-9-5-4-16,-8-4-6 16,-10-8-39-16,0-5-129 15,-25-11-113-15,2-4-274 16,1-3-186-16</inkml:trace>
  <inkml:trace contextRef="#ctx0" brushRef="#br0" timeOffset="76214.3087">21343 9339 739 0,'0'0'221'0,"27"-95"54"15,-16 76-46-15,-2 4-66 16,1 6-82-16,2 7-56 16,2 2-24-16,3 19 0 15,5 12-1-15,1 10-53 16,14 20-107-16,-7-9-198 15,0-7-521-15</inkml:trace>
  <inkml:trace contextRef="#ctx0" brushRef="#br0" timeOffset="76940.8503">21760 9418 639 0,'0'0'778'0,"0"0"-522"15,0 0-5-15,-2-75-81 16,-4 66-49-16,-3 9-43 15,-4 0-52-15,-2 19-25 16,-3 11 48-16,1 7 0 16,4 5-12-16,6-1-16 0,7-4-9 15,0-4-3 1,10-8-8-16,12-6 17 16,8-10-8-16,6-6-8 0,4-3-2 15,-2-12-39-15,-1-15 6 16,-6-21 7-16,-9-3 6 15,-8-9 6-15,-8-1 12 16,-6 13-7-16,-1 1 9 16,-15 13 12-16,-3 14 13 15,1 14-9-15,-1 6 2 16,0 3-9-16,3 17 3 16,3 6 0-16,10 4-5 15,3 5 2-15,12-3-8 0,16-4 10 16,11-3-4-1,9-11-5-15,1-6-1 0,5-8-1 16,-4-3-7-16,-5-19 1 16,-6-6 4-16,-8-4 2 15,-8-2 1-15,-9 5 6 16,-6 5 8-16,-6 9 18 16,-2 10 12-16,0 5-21 15,0 0-24-15,-3 22-9 16,-5 8 8-16,-1 7 1 15,2 5 0-15,5-1 0 16,-1-1-1-16,3-7 1 16,0-10 0-16,0-6 0 0,0-11 0 15,0-6 1-15,5 0 20 16,8-21-4-16,7-17-11 16,13-22-6-16,1-3 14 15,10-5 12-15,3 1 3 16,-7 23 5-16,-3 5 0 15,-9 19-2-15,-5 18-1 16,-7 2-14-16,1 27-7 16,1 22 9-16,3 26 16 15,2 25-5-15,-5-8-3 16,-6-17-9-16,-10-25-9 16,-2-21-9-16,-49 20-27 15,-2-7-138-15,-12-7-328 0</inkml:trace>
  <inkml:trace contextRef="#ctx0" brushRef="#br0" timeOffset="77383.7483">18178 10054 2006 0,'0'0'216'0,"0"0"-155"15,0 0-60-15,0 0 46 16,-9 139 42-16,17-42 34 16,6 10-68-16,2-2-33 15,-6-25-16-15,-6-24-4 16,-4-13 4-16,0-6-6 0,-10 6-12 15,-9 1-50-15,-2-2-76 16,3-17-50-16,10-29-62 16,4-20 5-16,4-15-370 15</inkml:trace>
  <inkml:trace contextRef="#ctx0" brushRef="#br0" timeOffset="77586.7944">18324 10193 983 0,'0'0'337'0,"0"0"-123"16,90-106-15-16,-44 76-64 15,3 11-8-15,3 12-17 16,-1 7-22-16,-6 6-34 16,-11 17-26-16,-11 7-9 15,-17 6-6-15,-6 3 9 0,-30 2 15 16,-15 1-10 0,-13-5-14-16,-3-3-13 0,2-6-5 15,14-6-58-15,35-13-90 16,10-4-341-16,10-5-533 0</inkml:trace>
  <inkml:trace contextRef="#ctx0" brushRef="#br0" timeOffset="79447.448">18977 10157 1770 0,'0'0'203'0,"0"0"-89"16,0 0 37-16,-91-13-30 15,65 13-2-15,-1 16-45 0,2 6-14 16,0 8-17-16,9 2-15 16,2 4-10-16,9-2-17 15,5 2 8-15,0-5-8 16,16-6 7-16,8-8-8 16,6-10-38-16,6-7-6 15,4-12-23-15,0-17 2 16,-2-12-12-16,-5-3 13 15,-5-3 24-15,-7 6 25 16,-8 7 15-16,-5 11 21 16,-5 8 34-16,-3 8 30 15,0 7-23-15,0 0-32 16,0 9-30-16,0 11 6 16,0 7 22-16,0 6 2 15,0 4-17-15,0-1 5 0,0 1-6 16,1-4-12-16,10-5 7 15,3-7-6-15,5-9 6 16,3-9-7-16,8-3-7 16,2-18 7-16,6-13-10 15,0-7-7-15,0-4 16 16,-5 3-8-16,-5 7 8 16,-4 9 1-16,-9 6 0 15,-4 9 10-15,-5 5 17 16,-2 3 0-16,0 1-21 15,2 14 3-15,4 6 4 16,4 3 2-16,5 3-9 16,2 0-6-16,8 2 2 0,2-5-2 15,9-5-32 1,1-5-66-16,6-11-79 0,-2-3-109 16,2-14-105-16,-5-16-155 15,-6-5 3-15,-6-4 543 16,-9 0 130-16,-9 3 173 15,-6 7 33-15,-6 7-49 16,0 6-25-16,0 5-80 16,-6 9-65-16,-3 2-59 15,-7 5-41-15,-3 12-3 16,-4 8 33-16,-3 5 7 16,4 4-7-16,2 2-19 15,5-2-17-15,7 0-11 0,5-4 1 16,3-4-1-16,1-9-11 15,18-10-75 1,2-7 5-16,6-8-5 0,2-18-50 16,-4-6-9-16,-1-8 27 15,-8 1 71-15,-2 2 47 16,-8 6 38-16,-2 10 78 16,-4 7-13-16,0 6-2 15,0 7-13-15,0 1-56 16,0 3-32-16,0 12-4 15,0 6 4-15,0 5 6 16,5 1 2-16,7-2-1 0,9 1-6 16,4-6-1-16,6-6-28 15,5-4-52-15,1-10-86 16,-1 0-80-16,-6-19 38 16,-9-6-10-16,-8-6 101 15,-7 0 117-15,-6 2 126 16,0 7 107-16,0 6 5 15,-1 8-67-15,-2 5-53 16,0 3-69-16,1 2-49 16,0 16 0-16,1 4 7 15,-2 6 8-15,0 4 1 16,2-3 0-16,-1 0-4 16,1-5-3-16,-3-5-8 15,3-7 0-15,-3-3-1 16,1-9-22-16,0 0-9 0,0-15-6 15,3-15-47-15,0-9 6 16,0-7 42-16,9-4 36 16,7 3 24-16,1 9 13 15,0 11-3-15,-2 16 28 16,-1 11-45-16,-1 1-16 16,1 22 35-16,2 7-2 15,0 5-12-15,-2 2-10 16,-3-2-6-16,-1-3-5 15,-4-3 0-15,-2-5 0 16,-1-9-1-16,0-5 0 16,0-9-14-16,3-1 14 15,1-8-2-15,6-15 1 0,4-6-18 16,3-4 8-16,1 1 4 16,1 5 6-16,-5 8 0 15,-3 4 1-15,-3 10 11 16,-2 5 7-16,-2 0-5 15,4 5-4-15,3 13 17 16,2 5 10-16,1 6-5 16,1 1-1-16,-1 1-18 15,-2-2-11-15,-2-4 0 16,-1-7-1-16,1-5-6 16,-2-7-32-16,2-6-13 15,4-5 4-15,2-18-51 0,2-6-11 16,1-6-26-16,-1-5 61 15,-3-1 47 1,-4 2 27-16,-4 7 53 0,-5 8 18 16,-2 10 4-1,-3 6 10-15,0 8 2 0,0 0-63 16,-5 10-24-16,-6 12 15 16,0 4 13-16,2 5-4 15,1 5 1-15,4-3-7 16,4 3-6-16,0-5-6 15,18-3-5-15,9-5 12 16,10-9-1-16,7-11 1 16,8-3-13-16,0-8 0 15,1-17-25-15,-5-10 1 16,-5-11-1-16,-9-5 19 0,-8-8 5 16,-9 4 1-16,-7 4 23 15,-9 9 28-15,-1 8 48 16,0 10-3-16,0 12-17 15,0 7-9-15,-3 5-33 16,-2 9-37-16,1 16 1 16,-3 11 0-16,2 5 1 15,1 4 8-15,1-1-9 16,-2-4-1-16,1 0-1 16,2-8-14-16,-2-5-65 15,3-8-93-15,-1-8-103 16,0-9-368-16</inkml:trace>
  <inkml:trace contextRef="#ctx0" brushRef="#br0" timeOffset="79614.2123">21054 10130 1716 0,'0'0'206'0,"0"0"-176"15,0 0-29-15,0 0 1 16,122 9-2-16,-61-5 0 15,7-1-67-15,24-3-96 16,-16 0-134-16,-12 0-417 0</inkml:trace>
  <inkml:trace contextRef="#ctx0" brushRef="#br0" timeOffset="80358.7579">21715 10031 1237 0,'0'0'200'0,"0"0"40"16,0 0-95-16,0 0-35 15,0 0-81-15,0 0-28 16,0 0 5-16,-12 23 5 16,15-10-5-16,9-4-4 15,1 1 11-15,3-7-3 16,2-3-2-16,2 0-7 16,4-2-1-16,-4-11 2 15,-1-4 6-15,-5 0 20 16,-6 3 47-16,-8 2 58 0,0 2-15 15,-8 6-29 1,-14 4-56-16,-9 4-24 0,-7 16 19 16,0 9 23-16,0 4 2 15,10 3-26-15,8 1 4 16,13-1 4-16,7 0-19 16,20-7-7-16,20-4 3 15,25-11 1-15,28-11-1 16,14-8-2-16,-6-20-10 15,-18-8-20-15,-25-4 3 16,-15-4-1-16,4-10 6 16,0-6 6-16,-11-2 0 15,-19 9 0-15,-17 12 6 16,-20 13 1-16,-22 12 0 16,-6 11 5-16,-4 2 1 0,3 19 1 15,12 10 1-15,12 8-8 16,15 1 0-16,10 4-1 15,11-5 0-15,19-4 2 16,8-4 5-16,3-7-1 16,-1-5-4-16,-5-5 6 15,-9-3-6-15,-9-4-1 16,-11 1-1-16,-6 3 0 16,-5 3 1-16,-19 6 36 15,-9 7 22-15,-2 4-12 16,-3 5-12-16,1-1 13 15,9 0-8-15,10-2-4 16,6-3-2-16,12-5 4 0,0-2-8 16,24-4 15-1,25-5 10-15,33-4 3 0,27-3-16 16,9-5-24-16,-18 0-9 16,-29 0-8-16,-33 0-1 15,-15-3-1-15,-6 1-14 16,-4-1-27-16,-13 0-46 15,-46-6-51-15,-14 0-107 16,-13-3-453-16</inkml:trace>
  <inkml:trace contextRef="#ctx0" brushRef="#br0" timeOffset="81646.8494">17037 10906 1901 0,'0'0'211'15,"0"0"-174"-15,0 0-37 16,0 0 0-16,0 95 19 16,-5-15 48-16,-2-1-7 15,4-6-24-15,3-9-24 16,0-14-3-16,12 3-8 15,6 3 8-15,7-9-8 16,5-10-1-16,2-13-11 0,0-15-45 16,-2-9-51-16,-3-27-111 15,-8-9-92-15,-13-5-376 0</inkml:trace>
  <inkml:trace contextRef="#ctx0" brushRef="#br0" timeOffset="82015.8315">17032 11246 1134 0,'0'0'143'15,"0"0"9"-15,0 0 71 16,0 0-106-16,0 0-91 16,126-98-25-16,-47 77 0 15,-6 4 1-15,-10 5 11 16,-23 7 3-16,-6 2 10 16,-4 3-8-16,-18 0 7 0,-12 15 38 15,-2 7 50-15,-20 8-22 16,-6 7-19-16,-1 2-13 15,4 0-17-15,6 2-10 16,11-7-15-16,8-2-8 16,0-6-8-16,20-12 11 15,8-8 4-15,8-6 11 16,6-12-17-16,1-18-2 16,-3-9-8-16,-6-8-15 15,-8-17-1-15,-12 4-17 16,-10-1 4-16,-4 6-33 15,-11 23 32-15,-8 5 14 0,-7 18 5 16,1 9-8-16,4 8-34 16,21 22-62-16,0-4-178 15,24-3-285-15</inkml:trace>
  <inkml:trace contextRef="#ctx0" brushRef="#br0" timeOffset="82663.6845">18748 10869 1045 0,'0'0'970'0,"-80"-14"-900"16,35 14-23-1,0 0 16-15,9 9 19 0,5 13-8 16,6 9-18-16,6 2-29 15,6 6-8-15,10-1 0 16,3-1-2-16,10-3-7 16,15-5-8-16,10-5-2 15,7-7-14-15,3-11-31 16,2-6-2-16,-1-6-19 16,-7-20-5-16,-9-9-2 15,-13-8 30-15,-10-7-4 16,-7-6-6-16,-11 1-10 15,-9 5 32-15,-9 10 5 16,3 12 15-16,3 12 11 16,10 11 9-16,6 5-9 0,7 7-1 15,7 12-13 1,14 7 14-16,15 2 0 0,7-1 0 16,3-1 0-16,2-5 0 15,-3-9-32-15,-4-6-12 16,-8-6 0-16,-8-1 25 15,-8-16 14-15,-5-4 5 16,-6-1 59-16,-6 2 61 16,3 4 3-16,-3 7 3 15,0 9-31-15,0 0-88 0,0 14 1 16,0 13-7 0,1 8 33-16,5 3 17 0,2 2-16 15,2-6-14-15,-1-3-3 16,0-9-9-16,3-10-8 15,-2-10 14-15,5-2 16 16,5-21-7-16,5-13-16 16,3-10-8-16,2-4-5 15,0-2-80-15,3 1-61 16,-8 15-124-16,-9 12-245 0</inkml:trace>
  <inkml:trace contextRef="#ctx0" brushRef="#br0" timeOffset="83376.9628">19410 10839 791 0,'0'0'526'0,"0"0"-481"16,0 0-44-16,0 0 8 15,0 0 1-15,94 0 0 16,-69 0-3-16,-1 0 2 15,-4-6 17-15,-4-10 34 16,-8-1-9-16,-8-1 32 16,0 0 26-16,-11 5 69 15,-14 5-39-15,-7 5-52 16,-5 3-19-16,-1 6 36 16,2 12-33-16,3 11 6 15,11 4-24-15,10 4-10 16,12 1-11-16,3 0-19 0,25-5-7 15,11-6 0-15,10-9 1 16,4-13-7-16,3-5-13 16,-1-10-5-16,-7-17-21 15,-8-6 2-15,-7-8 6 16,-8-1 22-16,-3 2 7 16,-5 5 1-16,1 9 1 15,-5 7 0-15,2 10 6 16,0 4 10-16,0 5 5 15,2 0 7-15,2 16 15 16,-2 6 14-16,2 2-9 16,0 5-8-16,-2 1-10 15,2 2-15-15,3-3-8 16,3-6-1-16,5-6-6 16,6-7-26-16,7-9-43 0,8-1-67 15,3-15-57-15,-2-12-114 16,-3-7-10-16,-8-5 146 15,-8 0 145-15,-11 1 26 16,-9 6 178-16,-7 6 87 16,-6 4-77-16,0 10-46 15,0 4-13-15,-10 8-43 16,-4 0-55-16,-2 13-18 16,-1 9 13-16,1 7 5 15,4 4-10-15,8 1-11 0,4 3-9 16,10-1 7-1,18-5-8-15,11-3-27 0,12-10-92 16,28-17-75 0,-12-1-180-16,-10-6-263 0</inkml:trace>
  <inkml:trace contextRef="#ctx0" brushRef="#br0" timeOffset="83678.804">20870 10756 1098 0,'0'0'289'15,"0"0"-33"-15,0 0-34 16,0 0-43-16,0 0-79 15,-84-21-21-15,61 44-15 16,4 5 0-16,4 5-17 16,7 3-13-16,8 0-6 15,0-5-20-15,18-5 5 16,10-9 1-16,7-7-14 0,8-10-5 16,0-6-34-16,-4-16-15 15,-6-11-9-15,-9-6 12 16,-12-3 30-16,-11-3-13 15,-1 4 1-15,-15 9 16 16,-10 10 5-16,0 13 4 16,4 9 7-16,6 0-14 15,10 19 5-15,5 8-42 16,8 4-150-16,34 8-10 16,-2-6 2-16,-1-8-305 0</inkml:trace>
  <inkml:trace contextRef="#ctx0" brushRef="#br0" timeOffset="84447.9876">21197 10757 760 0,'0'0'590'0,"0"0"-309"16,0 0 25-16,0 0-83 15,0 0-64-15,0 0-112 16,0 0-41-16,0-31 13 16,0 61 33-16,0 4 2 15,0 3-11-15,2-1-21 16,-1-6-13-16,1-5-8 15,-1-7-1-15,1-8-10 16,-1-10-44-16,1 0 37 16,3-18 16-16,6-16-39 15,1-9 19-15,6-5 11 16,1-3 9-16,1 5-5 0,-1 11 5 16,-7 9 1-16,2 15 9 15,-4 11 5-15,-1 0-13 16,0 18 7-16,2 11 16 15,3 3-5-15,-1 4 14 16,-1 1-9-16,1-4-15 16,0-2-8-16,-3-8 1 15,2-8-1-15,-2-11 10 16,6-4-4-16,6-14 7 16,5-15-13-16,4-8 0 15,3-6 5-15,2 1-5 16,-3 2-1-16,0 8 1 0,-9 6-1 15,-3 9 13 1,-8 11 23-16,-1 6-9 0,-3 3-12 16,1 16 13-1,4 8 11-15,-2 3-5 0,2 0-1 16,2 2-12-16,1-3-12 16,4-3-8-16,0-9 0 15,3-6 0-15,4-11-1 16,5-1-14-16,2-23 2 15,1-8-10-15,2-11 2 16,-7-5 4-16,-7 1 15 16,-7 4-6-16,-14 6 6 15,-3 13-4-15,-12 12 5 0,-20 12 12 16,-9 7-4 0,-6 22 15-16,0 8 1 0,5 5 9 15,10 1 1-15,15 3-2 16,14-1-2-16,3-3-5 15,30-5-2-15,26-6 5 16,32-10 11-16,27-11-9 16,7-9 6-16,-8-1-15 15,-28-4-8-15,-29-3-4 16,-21 1-8-16,-12-1-1 16,-9 1-17-16,-10 3-40 15,-45-3-61-15,-18 4-150 16,-26-2-628-16</inkml:trace>
  <inkml:trace contextRef="#ctx0" brushRef="#br0" timeOffset="85478.1277">19081 11876 1136 0,'0'0'153'0,"0"0"20"15,0 0 32-15,0 0 14 16,-97-82-43-16,58 79-36 15,0 3-37-15,-3 3-21 16,2 22-10-16,-1 9-6 16,9 10-5-16,8 6-23 15,12 3-18-15,11 1-8 16,1-4-6-16,16-3-5 16,17-7 0-16,4-10 7 15,7-13-1-15,8-12-7 0,0-5-15 16,-1-22-4-1,-5-17-11-15,-4-21-9 0,-14-21 10 16,-19-21 2-16,-9 7-1 16,-11 22-11-16,-9 28 8 15,-2 21 16-15,-1 3 6 16,1 4 9-16,6 8 8 16,8 9-8-16,8 10-16 15,5 18-1-15,20 6 0 16,10 4 8-16,7 1 3 15,4-5-18-15,2-8-25 16,-6-7 5-16,-1-9-3 0,-11-10 2 16,-6 0 22-1,-8-9 14-15,-6-8 9 0,-2 0 25 16,-6 3 53-16,4 6-1 16,-2 6-25-16,4 2-52 15,4 17-6-15,6 12 6 16,0 7 33-16,1 6-10 15,-6-2-12-15,-2-5-2 16,-4-6-7-16,-2-12 4 16,-5-9-4-16,4-8 17 15,-1-8 78-15,5-21-42 16,5-15-46-16,2-10-9 16,6-6-15-16,4-1-34 15,-1 6-15-15,0 14-5 16,-2 16-17-16,-2 16-106 0,4 15-183 15,-5 14-27-15,-3 3-422 16</inkml:trace>
  <inkml:trace contextRef="#ctx0" brushRef="#br0" timeOffset="86100.811">19862 11841 1347 0,'0'0'154'0,"0"0"-109"0,0 0-28 16,0 0 63-1,0 0-1-15,0 0-16 0,81 20-14 16,-57-20-16 0,-1 0-7-16,0-12-10 0,-5-8-9 15,-3-4-6-15,-6-6-1 16,-8-1 1-16,-1 1 5 15,-1 2 26-15,-16 6 59 16,-5 10-20-16,-7 11 7 16,-3 1-34-16,-4 20 14 15,-3 11 10-15,6 6-24 16,5 2 2-16,11 2-19 16,13-2-25-16,4-4 14 15,10-7-6-15,20-6-4 16,12-10 5-16,9-11-5 15,5-1-6-15,1-17-12 16,-6-9-11-16,-7-8-19 0,-11-4-34 16,-10 1 26-16,-11 1 16 15,-8 7 18-15,-4 5 14 16,0 8 1-16,0 7-4 16,0 7 4-16,3 2-9 15,6 1-10-15,3 15 8 16,3 5 12-16,-2 4 6 15,0 2 34-15,-3 3 24 16,-4 1 2-16,-2-1 10 16,-1-2 4-16,3-3-5 15,1-4-14-15,3-5-18 0,3-5-17 16,5-5-6-16,6-6 12 16,4 0-11-16,5 0-12 15,3-12-9-15,0-5-17 16,-6-4-84-16,-2-12-102 15,-9 3-261-15,-12 1-661 0</inkml:trace>
  <inkml:trace contextRef="#ctx0" brushRef="#br0" timeOffset="86650.0868">20604 11325 1921 0,'0'0'239'0,"0"0"-46"16,0 0-144-16,0 0 65 16,47 94 27-16,-27-13-35 15,-2-1-25-15,-6-1-8 16,1-11-3-16,-7-12-14 16,0 5-25-16,-2 9-12 15,1-5-13-15,-2-5-4 16,0-9-1-16,0-10-1 15,0-12-18-15,3-13-37 16,1-13-15-16,5-3 22 16,5-22 21-16,2-15-37 15,-4-21-38-15,-6-1-27 16,-9-4-2-16,-9 3 39 16,-21 14 42-16,-9 2 35 15,-3 8 15-15,-1 8 25 0,7 10 29 16,11 6-14-16,11 6-2 15,13 6-38-15,1 0-3 16,17 3 3-16,11 5 5 16,10-1 7-16,6-1-6 15,-1-4-5-15,0-2 1 16,-8 0-1-16,-7 0 5 16,-7 0-6-16,-6 6 6 15,-5 4 6-15,4 9 10 16,-2 3 9-16,1 6-4 0,-2 1-4 15,-2 1-10 1,-2-3-12-16,-4-3 10 0,-2-5-11 16,-1-6-78-16,0-13-67 15,-7-1-151-15,-3-15-408 0</inkml:trace>
  <inkml:trace contextRef="#ctx0" brushRef="#br0" timeOffset="86796.3014">20927 11431 1579 0,'0'0'180'16,"0"0"24"-16,0 0-125 16,0 0-67-16,0 0-12 15,0 0-1-15,0 0-9 16,105 78-208-16,-80-51-137 16,-6-6-666-16</inkml:trace>
  <inkml:trace contextRef="#ctx0" brushRef="#br0" timeOffset="87037.3025">21236 11455 1802 0,'0'0'297'0,"0"0"-89"16,0 0-150-16,0 0-31 16,0 0 91-16,25 107 1 15,-19-48-44-15,0 1-27 16,-1 2-7-16,-5-3-8 15,0-6-13-15,0-4-13 16,0-6 1-16,1-10-8 0,4-8 0 16,4-8-1-1,6-13-50-15,7-4-31 0,18-23-46 16,-1-8-159-16,-9-6-407 0</inkml:trace>
  <inkml:trace contextRef="#ctx0" brushRef="#br0" timeOffset="87198.7271">21083 11633 1520 0,'0'0'154'0,"0"0"-132"16,0 0-22-16,87-3-1 16,-36-1 1-16,0-1-16 15,20-8-131-15,-17 0-141 16,-9-2-282-16</inkml:trace>
  <inkml:trace contextRef="#ctx0" brushRef="#br0" timeOffset="87415.5988">21516 11456 1247 0,'0'0'238'15,"0"0"98"-15,0 0-66 16,0 0-73-16,0 0-124 16,0 0-61-16,0 0 20 15,-12 80 66-15,8-31-10 16,1 6-15-16,1 1-18 15,2-5-13-15,0-4-20 16,0-7-16-16,8-5-4 16,1-8-2-16,0-7 0 0,3-8-41 15,1-7-72-15,14-8-49 16,-3-14-201-16,-3-7-1059 0</inkml:trace>
  <inkml:trace contextRef="#ctx0" brushRef="#br0" timeOffset="87700.8709">21305 11690 1520 0,'0'0'135'16,"0"0"-113"-16,0 0-21 16,131-2-1-16,-70-2 0 15,1-4-21-15,-6 1-11 16,-8-1 15-16,-11 1 7 15,-12 0 10-15,-9 4 48 0,-6 3 62 16,-6 0 2-16,-1 6-44 16,0 12 80-16,1 7-25 15,4 1-46-15,-2 2-35 16,0-1-22-16,-2-4-19 16,1-2-1-16,-4-8-6 15,-1-6-104-15,0-6-232 16,0-1-310-16</inkml:trace>
  <inkml:trace contextRef="#ctx0" brushRef="#br0" timeOffset="87850.6879">21694 11368 1418 0,'0'0'172'0,"0"0"-104"16,0 0-57-1,0 0-11-15,0 0-2 0,57 105-14 16,-34-52-120-16,-6-8-247 15,-2-10-506-15</inkml:trace>
  <inkml:trace contextRef="#ctx0" brushRef="#br0" timeOffset="88684.061">21873 11584 1107 0,'0'0'231'16,"0"0"109"-16,0 0-105 15,0 0-117-15,0 0-69 16,0 0 84-16,0 0-48 0,33 100-18 15,-20-65-31-15,-4 0-7 16,-1-6-2-16,2-7-12 16,-3-5-14-16,-1-8 1 15,0-6 4-15,0-3 9 16,6-4 26-16,3-14-27 16,7-9-14-16,2-4-1 15,3-4-9-15,-3 1 1 16,0 6 7-16,-6 6 1 15,-2 10-1-15,-2 10 1 16,-4 2 0-16,5 4-11 16,3 15 12-16,4 5 9 15,4 1 1-15,3 1 1 16,4-3-2-16,2-5 1 16,0-4-9-16,3-5-1 0,2-7-31 15,-1-2-25-15,-2-7-38 16,-3-16-15-16,-1-7-1 15,-4-11 7-15,-7-4 54 16,-5-1 36-16,-7 6 13 16,-6 8 45-16,-4 11 8 15,0 8 16-15,-15 12-29 16,-4 1-21-16,-6 11-19 16,-1 11 12-16,3 6 0 15,3 1-5-15,5 3-7 16,8-5 0-16,7-1 0 15,0-5 0-15,13-7 1 16,11-9 4-16,6-5-5 0,4-8-16 16,3-14-20-16,-1-9-8 15,-4-4 6-15,-2-1 17 16,-6 4 21-16,-8 9 0 16,-9 9 60-16,-5 7 53 15,-2 7-41-15,0 8-59 16,-9 20-12-16,-2 8 22 15,-2 11 15-15,1 3 10 16,1 4-8-16,2 1-12 16,0-4 3-16,-1-1-17 15,-5 0 4-15,-3-2-6 16,-7-6-4-16,-7-6 0 16,-4-6-1-16,-5-10 1 0,1-9 4 15,-1-10-12-15,6-1-9 16,10-16 1-16,11-13 2 15,12-10-9-15,2-3-2 16,18 0 6-16,9 6 4 16,2 9 6-16,-3 8 0 15,-3 9 0-15,-7 6 0 16,-4 4 0-16,-3 0-17 16,-6 14-86-16,-3 1-121 15,0-1-337-15</inkml:trace>
  <inkml:trace contextRef="#ctx0" brushRef="#br0" timeOffset="112068.3775">13562 9844 178 0,'0'0'219'15,"0"0"-167"-15,0 0-38 16,0 0 21 0,0 0 40-16,0 0 17 0,56-72 40 15,-49 60-23-15,-3-2-7 16,0 1 13-16,-3 3 7 15,-1-3-15-15,0 0 6 16,0 1-4-16,-5-5-16 16,-6 2-5-16,-4-2-5 15,-2-2 8-15,-4-1-3 16,-3 1 0-16,-3-2-38 0,-2-1 3 16,-3 2-29-1,-1-3 7-15,-6 3-10 0,-7-4-2 16,-8 2-13-16,-8 1-5 15,-6-1 7-15,-6 3-8 16,-12-1 0-16,-13-2 6 16,-20-3-5-16,-5 3-1 15,2-1 0-15,8 6 0 16,11 0-1-16,0 5 1 16,-2 0 0-16,-2 3 0 15,-1 0 1-15,6 1 0 16,1 0 0-16,-1 0 0 15,5 1 6-15,3-1-6 0,3-1 1 16,17 2-2 0,14 0 14-16,11 2-8 15,-9-3 1-15,-23 1-6 16,-22 0 6-16,-13 2-7 0,7 2 1 16,8 2 0-16,1 1 1 15,-8 0 5-15,-3 0-6 16,0 0 6-16,-1 9 2 15,9 3 7-15,2 3 4 16,0 5-19-16,0 1 5 16,4 0-5-16,2 4 0 15,8-2-1-15,1 2 7 16,15-3-2-16,8 0-5 16,15-5 0-16,4-3 1 15,-11 6 0-15,-4 3-1 0,-11 4-1 16,1-1 0-1,1 2 1-15,-2 0 0 0,1 2 0 16,-9 1 0-16,-17 5 0 16,-11 3 0-16,6 0 1 15,18-10-1-15,22-5 1 16,2 1 0-16,-2 1-1 16,-10 4 6-16,-8 4-5 15,13-4-1-15,-5 6-1 16,1 1 1-16,6 1 0 15,0 1 0-15,-1 2 0 16,7 3 2-16,6 1-2 0,5 4 1 16,6 2 0-16,5 5 0 15,3 1 0-15,9 4-1 16,4 6 0-16,10-1-6 16,7 4 8-16,2 9-2 15,11-10 1-15,14 1 1 16,8 0-2-16,6-7 1 15,13 7 4-15,18 1 1 16,30 4 0-16,27-2 10 16,17-5-4-16,0-11 11 15,-1-13 8-15,-8-5-4 16,-2-1-5-16,-4-4-6 16,-6 2 1-16,-3-5-10 15,-5-3-5-15,-1-6 7 16,4-4-8-16,0 0 5 0,-6-1 0 15,0-1-6-15,-6-1 1 16,-3 0 0-16,-6-3 0 16,-7 2 0-16,2-7 0 15,-3 3 8-15,1-5 4 16,5-1 4-16,1-1-5 16,4-3 4-16,1 0-4 15,5 0-3-15,1 0-9 16,1 0 0-16,-3-5 0 15,-3-2 0-15,-3 2 0 16,-3-2 2-16,0-3-2 0,-2-2 1 16,3 0 8-1,-3-4-2-15,3-2-6 0,-4-1 4 16,3 0-5-16,-2-1 0 16,-3 1-1-16,0-3 1 15,-6 1-1-15,-10 1 1 16,-14 5 0-16,-12 1 0 15,-3 1 0-15,12-1 1 16,8-5 7-16,7 0-8 16,-1-2 1-16,-4-1 8 15,-3 1 0-15,-3 0-3 16,-5-1-6-16,-2 0 1 16,-4 1-1-16,-5-2 2 15,-1 1-2-15,0-5 9 16,1-3-3-16,0-4-5 15,0 0 11-15,1-7-6 0,-3 2-4 16,-2-2 10-16,-2 0-4 16,0-2 3-16,-2-1-5 15,0-3-6-15,1-1 2 16,-1-2 4-16,-4-6-6 16,0-2 1-16,-4-5 0 15,-4 0 1-15,-1-1-1 16,-6 0 7-16,1 3-7 15,-7 1 5-15,2 2-5 16,-3 0 0-16,-2 5 5 16,-1 1 1-16,-2 4-7 0,1 2 0 15,1 3 0-15,-3 1 0 16,0 2 1-16,-1 1 6 16,-1 5-7-16,-1 2 0 15,1 2 1-15,-2 2 8 16,-1 4-3-16,-1 2-5 15,0 1 5-15,0 4-5 16,0 0 5-16,0 3-6 16,-7 4 18-16,1 2 9 15,-1 2-8-15,-1 0-12 16,-4 0-1-16,-1-2-6 16,-6 0-1-16,-1-1 1 15,-7 2-1-15,-2-1 1 16,-5 1 0-16,-3 0 0 15,-5 0-1-15,-1 1 1 0,-2 1 0 16,7-1 0-16,6 1 0 16,7 2-1-16,10 0 0 15,4 0-11-15,6 1-11 16,3 1-3-16,-1 1-20 16,0 0-45-16,-10 0-62 15,-1 0-175-15,-2 3-460 0</inkml:trace>
  <inkml:trace contextRef="#ctx0" brushRef="#br0" timeOffset="135585.5821">14872 13271 499 0,'0'0'111'0,"0"0"-81"16,0 0 38-16,0 0 26 15,0 0-7-15,0 0-11 16,-4 0-9-16,3 0 1 16,1 0 11-16,-2 0 33 15,2-3-33-15,-1 3-19 16,1-2 18-16,0 0 11 16,0 1 6-16,0 1-12 15,0 0-25-15,-2 0-14 16,2 0-6-16,0 0-8 15,0 0-11-15,0 0-2 16,0 0-5-16,0 0 6 16,0 0 5-16,2 0 2 0,6 0 1 15,2 0 1 1,2 0-10-16,1 0-5 0,-1 0-3 16,2 0 3-16,2 0-3 15,2 0 3-15,0 0-2 16,2 0 2-16,0 0 1 15,1 0-12-15,0 0 5 16,-2 0-5-16,4 0 5 16,-3 0 5-16,3 0-10 15,-4 0 9-15,2 0-10 16,0 0 0-16,-2 0 0 16,4 0 0-16,-1 0 0 15,-1 0 0-15,3 0 0 16,0 0 0-16,1 0 0 15,3 0 0-15,1 0 0 0,-1 0 1 16,3-5-1-16,1 1 6 16,-1-1-6-16,3-1 0 15,1 0 0-15,-1 1 1 16,2-1-1-16,1 2 1 16,-3 0 0-16,-2 1-1 15,2 0 0-15,-3-1 0 16,2 4 1-16,0-1-1 15,0-2 1-15,1 0-1 16,2 0 0-16,4-2 1 16,-1 1-1-16,-1 0 0 15,3 0 0-15,-4-1 0 0,-1 5 1 16,-2-4-1-16,-1 3 0 16,-1-1 0-16,-1 1 6 15,2 0-6-15,-2-1-1 16,0-1 0-16,1 0 1 15,2 3-1-15,-1-4 1 16,-1 3 1-16,1 1-1 16,0 0-1-16,1 0 1 15,1 0 0-15,1 0 0 16,2 0 0-16,1 0 0 16,2 0 0-16,1 0-1 15,-3-2 1-15,0 1 0 16,-3 0 0-16,0-1 0 15,-2 1 0-15,-1 1-1 16,-2-1 1-16,2 1 0 0,-2-1 1 16,1 1-1-16,4-2 0 15,-2 1 0-15,7-1 0 16,0 0 4-16,-1-1-4 16,5 2 0-16,-3 1-1 15,1 0 1-15,-4 0 1 16,0 0-1-16,-2 0 0 15,0 0-1-15,-3 0 1 16,0 0-1-16,1-1 0 16,-1 0 1-16,1-1 1 15,-1 1-1-15,3 0-1 0,-3 1 1 16,2 0 0 0,-1 0 0-16,-1 0 0 0,-1 0 0 15,0 0-1-15,0 0 1 16,-2 0 1-16,-1 0-1 15,-2 0 0-15,-1 0-1 16,-4 0 1-16,1 0 0 16,0 0 1-16,-2 0-1 15,3 0 0-15,0 0 0 16,2 0 5-16,1 0-5 16,0 0-1-16,0 0 1 15,2 0 0-15,0 0 0 16,1 0 0-16,1 1 0 15,1-1 1-15,0 1 0 0,-1 1-1 16,-2-2-1-16,0 0-1 16,-3 1 2-16,-3-1-1 15,1 0 1-15,-1 0 0 16,-3 0 0-16,-1 0 0 16,0 0 1-16,0 0 0 15,5 0 6-15,2 0 6 16,1 0-2-16,5 0 1 15,1 0-11-15,-1 0 9 16,1 2-4-16,-1 1 3 16,-3 1-8-16,0-1 11 15,-3-1-2-15,-4 2-2 16,-3-3-8-16,1 2 6 16,-3 1 5-16,-3-4-10 15,2 3 8-15,0-3 4 0,-1 2-5 16,1 1-7-16,1-2 11 15,-2 2 7-15,0-2-2 16,-2 3-11-16,-2-4-5 16,-5 3 5-16,-1-3 0 15,-1 0 0-15,-2 0 4 16,0 0 1-16,-2 0-5 16,-1 2 4-16,0-2-1 15,0 0 3-15,0 0-11 16,0 1 8-16,0-1-3 15,0 0 0-15,0 0 0 16,0 0-4-16,0 0 5 16,0 0-1-16,0 0 0 0,0 0-4 15,0 0 5 1,0 0-5-16,0 0 6 0,0 0 1 16,0 0-8-16,0 0 10 15,0 0-10-15,0 0 8 16,0 0-1-16,0 0-7 15,0 0 10-15,0 0-11 16,0 0 1-16,0 0 5 16,0 0-5-16,0 0-1 15,0 0 1-15,0 0 5 16,0 0-5-16,0 0-1 16,0 0 0-16,0 0 1 15,0 0 1-15,0 0 0 0,0 0-1 16,0 0 0-16,0 0 0 15,0 0 1-15,0 0-1 16,0 0 0-16,0 0 0 16,0 0 0-16,0 0-1 15,0 0 0-15,0 0 1 16,0 0-1-16,0 0 0 16,0 0 1-16,0 0 0 15,0 0-1-15,0 0 1 16,0 0 0-16,0 0-1 15,0 0 0-15,0 0 0 16,0 0 0-16,0 0 0 0,0 0 1 16,0 0-1-1,0 0 0-15,0 0 1 0,0 0-1 16,0 0 0-16,0 0 0 16,0 0 0-16,0 0 0 15,0 0-27-15,-27-3-80 16,-1-9-143-16,-6-1-400 0</inkml:trace>
  <inkml:trace contextRef="#ctx0" brushRef="#br0" timeOffset="138460.7193">2530 14231 1309 0,'0'0'158'0,"0"0"-141"0,0 0-10 16,0 0-5-16,0 0 49 16,91-13 43-16,-54 13 14 15,5 0-11-15,6 0-20 16,1 0 5-16,3 0-19 16,5 1 8-16,6 4-15 15,2-3-22-15,7 1-12 16,1 2 8-16,16-3-2 15,-10 0-5-15,1-1 10 16,-3-1-2-16,-11 0-9 16,5 0-7-16,3 0 4 15,12-8 20-15,12-2-17 16,14-2-4-16,2-2-4 0,-7 3-7 16,-13 2 11-1,-12 0-9-15,3 5-8 0,-1-2 0 16,-1 1 9-16,-11 3 5 15,-13 0-13-15,10 2 7 16,13-1-1-16,12 0 4 16,12 1-4-16,-11-2-8 15,-11 2 15-15,-14 0-6 16,-7 0-3-16,-15 0-5 16,2 0 10-16,20-1-10 15,21-4 5-15,24-3-3 16,0-1 4-16,-8-4-5 0,-8-1 10 15,-13 4-11 1,4-2 13-16,-1 3-8 0,-14 0 7 16,-14 2-4-16,-15 3 3 15,-3-1 1-15,5 1-7 16,7 1 3-16,2-2-3 16,-3 1-6-16,-4-1 1 15,-6 3 10-15,0-1-2 16,-3 0-2-16,-5 1-1 15,-2 0-4-15,-6-1 10 16,-6 2-11-16,-5-1 0 16,-4 2 6-16,-4-1-1 15,-2 1-5-15,-2 0 1 16,1 0-1-16,-3 0 1 0,-1 0-1 16,-1 0 1-16,-1 0-1 15,2 0 1-15,1 0-2 16,0 0 1-16,2 0 4 15,1 0-5-15,2 0 1 16,-2 0 0-16,7 0 0 16,-1-2 2-16,6-1-2 15,0 0 5-15,4-2-5 16,2 2 0-16,1-3 6 16,1-1-7-16,-1 0 1 15,1-1 0-15,-1-1 0 16,-1 1 0-16,-6-2 0 15,4-2-1-15,-4 0 6 16,0-2-6-16,-2-2 1 0,-2-1 4 16,-1 1-4-16,-2-1-1 15,-2 0 1-15,-1 0 5 16,-2 0-4-16,-3 1-1 16,-1-2 5-16,1-3-5 15,-3 2-1-15,0-2 1 16,0 0 0-16,0-1-1 15,0 1 1-15,0 1-1 16,0 1 0-16,0 2 0 16,0 2 1-16,0 0 0 15,0 1 0-15,0 3-1 16,0 0 0-16,-3 2 0 0,-1 1-1 16,3 1 1-1,-3 0-1-15,-1 0 1 0,1-2 0 16,0 1 0-16,-4-1 1 15,1-1-1-15,-4 0 0 16,-1 1 0-16,0-1 1 16,-2-2 0-16,-2 1-1 15,-1 0 0-15,-4 1 0 16,1-1 0-16,-2 1 0 16,-2 2 0-16,-1-1 0 15,1 4 0-15,-3-1-1 16,-3 0 1-16,-3 3 0 15,-1 1 0-15,-3-1 0 16,1 1 0-16,-1 2 0 0,-2-1 1 16,0 1-1-1,3-2 0-15,2 2 0 16,3 0 0-16,-1-1 0 0,4 1-1 16,-1-1 1-16,3 1 1 15,-1-2-1-15,2 2 0 16,1 0 0-16,-2 0 0 15,1 0 1-15,-2 0-1 16,1 0 1-16,-4 0 0 16,0-3-1-16,-1 3 7 15,-4 0-7-15,1 0-6 16,-1 0 6-16,0 0 0 0,-2-2-1 16,2 0 2-1,1 1-1-15,1-2 0 0,0 1 0 16,2 1 0-16,-2 1 0 15,3 0 0-15,-3 0 0 16,-1 0 0-16,1 0 0 16,-1 0 0-16,0 0 0 15,1 3 0-15,0 3 0 16,-1 1-1-16,0 0 1 16,4 1 0-16,3 1 0 15,0 1-1-15,3-1 0 16,0 3 0-16,3 1 1 15,-1 1-1-15,4 0 1 16,0 0 0-16,2 2-2 16,4-1-5-16,3 1 1 0,-1 1 4 15,-1 5 1-15,6 0-5 16,1 4 4-16,1 1-4 16,1 0 5-16,2 3-5 15,0 2 6-15,0-2 0 16,0 0 0-16,0 1 0 15,5-1-1-15,1-2 1 16,2 0-1-16,-1-1 1 16,5-1-1-16,0-1 0 15,1-2 0-15,2-4-5 16,3 1 6-16,-2-3 1 16,5-3-1-16,-3 0 0 15,4-3 0-15,1 1 0 16,4 0 0-16,-2-5 1 0,3 2 0 15,0-2 8-15,1-1-3 16,-2-3-1-16,2 4-4 16,-4-3 4-16,5 2-3 15,-4-2 7-15,1 0-8 16,-3-1 1-16,0 0-1 16,-6 0 10-16,3-3-10 15,-3 0 11-15,1 0-3 16,-1 0 0-16,-3 0-3 15,0 0 2-15,-5 0-7 16,-4 0 0-16,-1 0 0 16,-2 0 0-16,-2 0 0 15,-1 0 0-15,0 0 0 0,0 0 0 16,0 0 0-16,0 0-1 16,0 0-24-16,0 0-30 15,0 0-50-15,0 0-105 16,0 0-125-16,-1 0-488 0</inkml:trace>
  <inkml:trace contextRef="#ctx0" brushRef="#br0" timeOffset="147094.5625">16081 14173 641 0,'0'0'294'15,"0"0"-203"-15,0 0-33 16,0 0 6-16,0 0 55 16,0 0-11-16,0-3-22 15,0 3-22-15,8 0-13 16,3-2 16-16,2 2 10 0,7 0 5 16,1 0-12-1,2 0-16-15,3 0-4 0,1 0-3 16,2 5-8-16,0-1-5 15,1 1-9-15,2-2-1 16,-1 0 1-16,2 1-9 16,0-1 2-16,-1-3-8 15,3 0-1-15,0 0 3 16,0 0-11-16,-1 0 7 16,-1 0-1-16,-2 0-6 15,-1-3 0-15,-2 1 5 16,-2 2-5-16,-1-2-1 15,-1 2 2-15,0-1-1 16,0-1 5-16,1 1-6 16,0-1 2-16,-2 0-1 0,4-1 0 15,-3 1 1-15,2-3-1 16,-2 1 7-16,3 3 2 16,-1-4-1-16,-3 2-9 15,3 0 1-15,-4 0 7 16,0 1 0-16,-2 0-6 15,-1 0-1-15,1-1 6 16,-1 1-5-16,2-1-1 16,0 0 11-16,1-1-6 15,0 0 9-15,2 0-6 16,-1 0-3-16,-1-2-5 16,0 2 7-16,-1 0-1 15,-3 0-5-15,1 0 12 16,-3-2-8-16,0 2-4 0,-1-3-2 15,0 4 9-15,-2-4-3 16,2 0-4-16,0 1 4 16,0-3-5-16,-3 1-1 15,0 1 1-15,1-2-1 16,-2 1 0-16,-1-1 3 16,0 0-2-16,-2-1 1 15,2 3-1-15,-2-2 0 16,-1 0 5-16,1 2-6 15,1-2 2-15,-3-1 5 16,1-1 8-16,1-3-3 16,-1-1 0-16,-1-1-3 15,0 0-2-15,-2-1 2 0,1-1 2 16,0-1 2-16,-1 0-1 16,-1 0 3-16,-2-1-2 15,-1 1-4-15,0 0 6 16,0-1-5-16,0-1-2 15,0 2-2-15,0-1 0 16,-4 1 0-16,-2 0 1 16,0 1 1-16,0 1-7 15,0 0 5-15,0 1-6 16,-1 2 1-16,1 0 0 16,0 0 11-16,-2 0-12 15,-2 1 2-15,2-1-1 16,-1 2 4-16,-2 0-4 0,2-1-1 15,-2 2 1 1,-1-2 0-16,0 1 0 0,-1 0 0 16,1-1 1-16,-3 0-1 15,-1 0 1-15,-2 0-2 16,1 0 1-16,-2 1-1 16,2 0 1-16,-2 1-1 15,1 2 2-15,-2-2-2 16,1 3 0-16,3-1 0 15,-3 1 0-15,0 0 0 16,-3 0 1-16,1 2-1 16,-2-2 1-16,1 2-1 0,0 3 0 15,-2-4 0 1,1 3 0-16,-2-2 0 0,2 2 1 16,-3 0 0-16,1 1 3 15,1 0-4-15,2 0-1 16,1-1 1-16,0 1 0 15,4 2 0-15,1-1 1 16,1-1-1-16,0 2 1 16,0-2 1-16,-1-1-2 15,-3 1 1-15,1 1-1 16,-5-1 0-16,1-1 0 16,-2-1 1-16,-2 2-1 15,-2 0 0-15,-1 0 0 16,-4 0 1-16,6 1-1 15,0 1 0-15,5 1 0 0,5 0 0 16,4 0 0-16,2 0 0 16,2 0 0-16,-1 0 1 15,0 0-1-15,-4 0 0 16,-2 4 0-16,-2-1 0 16,1 2 0-16,-3-2 0 15,3 2 0-15,-2-2 0 16,-2 1 0-16,0 1 0 15,-1 0 0-15,-1-1 1 16,1 0-1-16,5 0 0 16,0 1-1-16,2-2 1 15,-2 1 0-15,2 0 0 16,-2 1 0-16,-2-2 0 0,-1 2 0 16,-1-1 0-1,-1 1-1-15,-1-2 0 0,1 2 1 16,-2-1 0-16,-1 1 0 15,0 1 0-15,0 0 0 16,-2-1 0-16,1 2 0 16,0-2 0-16,6 0 0 15,4 0 0-15,4 0 0 16,2-1 0-16,3 1 0 16,0 0-1-16,3-2 0 15,-2 3-5-15,0 2 6 16,-1-1-1-16,-2 3 0 15,-3 2 1-15,1 2 0 0,1 0 0 16,-3 0 0 0,2 2 0-16,-2-1 0 0,2 1 0 15,1-2-1-15,-3 2 0 16,0 1 1-16,0 0-1 16,2-1 1-16,1 1-7 15,1 0 6-15,3 1 1 16,2 1-7-16,1-2 6 15,1 4 1-15,2-1-1 16,0-1 1-16,0 2-1 16,0 2 0-16,0-2 1 15,0 1 0-15,3 0 0 0,5-1-1 16,0 0 0 0,2 2 0-16,-1-1-6 0,2 0 7 15,0 0 1-15,0-1-1 16,2 0 0-16,-3-3-1 15,2-1 1-15,0-1 1 16,-1-1-1-16,2-2 0 16,-1 1 0-16,2 1-1 15,2-1 1-15,3-2-1 16,1 3 1-16,0-3-1 16,1 1 2-16,-3 0-1 15,0-3 0-15,-3 1-1 16,0-2 1-16,-3 0-1 15,-2-2 1-15,1 1 0 16,-2-2 0-16,1 1 0 0,2 0 0 16,-1 1 0-16,3 0 1 15,1 2 0-15,0-1 0 16,0-1-1-16,0 1 0 16,-1-2 1-16,-1-1-1 15,-1 1 0-15,0-2 1 16,0-1-1-16,-2-1 0 15,-1 1 0-15,3-1 0 16,0 0 0-16,1-2 1 16,-1 0 1-16,4-1 6 15,0 0-7-15,0 0 8 16,-1 0-8-16,-1 0 0 16,-3 0 6-16,0 0-7 15,-3 0 0-15,-3 0 1 0,0 0-1 16,-4 0 0-16,1 0 1 15,-2 0 0-15,1 0 1 16,-1 0-1-16,0 0 5 16,0 0-5-16,0 0 0 15,0 2-1-15,0-2 1 16,0 0 0-16,0 0 0 16,0 0-1-16,0 0 0 15,0 0 1-15,0 0 0 16,0 0-1-16,0 0 1 15,0 0 0-15,0 0-1 16,0 0 0-16,0 0 1 16,0 0-1-16,0 0 1 15,0 0-1-15,0 0 0 0,0 0 1 16,0 0-1-16,0 0 0 16,0 0 0-16,0 0 0 15,0 0 1-15,0 0-1 16,0 0 0-16,0 0 0 15,0 0 1-15,0 0-1 16,0 0 1-16,0 0 0 16,0 0 5-16,0 0-5 15,0 0-1-15,0 0 1 16,0 0 0-16,0 0 0 0,0 0-1 16,0 0 1-1,0 0-1-15,0 0-36 0,0 0-67 16,-1 3-123-1,-5-3-154-15,-2 0-888 0</inkml:trace>
  <inkml:trace contextRef="#ctx0" brushRef="#br0" timeOffset="155645.6577">4833 16171 1137 0,'0'0'139'0,"0"0"-104"15,0 0-26-15,0 0-9 16,0 0 0-16,0 0 1 15,-6 40 19-15,6-1 18 16,3 9 36-16,4 20 13 16,1 18-29-16,4 18 13 15,0 6 4-15,-2-7-23 16,0-11-11-16,-5-24 0 16,4-10-11-16,-3-17-11 15,0-2-11-15,4 6 17 16,1 3-10-16,1 4-3 15,3-6-2-15,0-7 3 16,0 0 9-16,-2-6 10 0,0-5-10 16,-2-2-14-1,4-7-2-15,-5-5 1 0,1-1-1 16,2-1 0-16,1-3-6 16,3-1 2-16,6 3 8 15,2-1-9-15,7 0 10 16,9-3 5-16,6 1 5 15,5-1 11-15,6 0-11 16,3-3-2-16,2 2-7 16,2-1-3-16,0 3-8 15,0-2 7-15,-5-1-8 16,1-1 0-16,-4-1 0 16,-2-1 1-16,-2-2 0 15,1 0 11-15,0 0-11 16,1 0 10-16,2-2 3 15,-1-1-12-15,0 2 10 0,4 1-6 16,-3 0-5-16,-4 0-1 16,2 0 1-16,-5 3 0 15,-4 3 0-15,1 4-1 16,-2-3 0-16,-2 3 0 16,0-3 2-16,2 0 4 15,0-2-5-15,5-1 6 16,4-3 6-16,18 1-1 15,23-2 0-15,26 1 33 16,9-1 45-16,-1 0-62 16,-15 0-13-16,-19 0-13 0,-18 0-1 15,-15 0 0 1,-14 0 0-16,-8 0 0 0,6 0 0 16,5 0-1-16,6 0-1 15,-1 0 1-15,1 0 0 16,3 0 7-16,4 0-6 15,3 0 7-15,6-4-7 16,-1 0 5-16,4 2-5 16,-1 2 8-16,-1 0-2 15,2 0-6-15,-4 0 5 16,0 0 2-16,-1 0-7 16,-3 3 7-16,0 0-7 15,1 0-1-15,-1-3 0 0,-1 0-1 16,3 0 1-16,4 0 1 15,0 0-1-15,15 0 1 16,12 0 0-16,-12 0 0 16,-7 0 1-16,-1 0-1 15,3 0 0-15,22 0 0 16,13 8 5-16,-10-5-6 16,-12 3-1-16,-10-6 1 15,-4 0 0-15,-8 0-2 16,-14 0 2-16,11 0 0 15,9 0 0-15,14 0 1 16,13 0-1-16,-10-3 1 16,-9 0 0-16,0 3 0 0,-2 0 0 15,-14 0 0 1,-13 0-1-16,-14 0-1 0,-1 0 1 16,8 0 0-16,10 0 8 15,9 0 2-15,-2 6-1 16,3-6 1-1,-3 0-4-15,3 3-5 0,-4-3 8 16,-1 0-8-16,0 0 0 16,-4 0 0-16,-2 0 1 15,-2 0-1-15,-3 0 9 16,-4 0-2-16,-2 0-8 16,-5 2 11-16,-1 0 1 15,0-2-5-15,-4 3 2 16,0-3-3-16,-2 1-5 15,-4 1 5-15,1-2 3 0,-3 0-3 16,-4 0 2-16,0 0-1 16,-6-2 2-16,3-9 0 15,-1-5 8-15,2-6 1 16,-1-10-4-16,-1-13-3 16,-1-5-11-16,4-23 8 15,2-16-8-15,5-19 0 16,0-3 1-16,-2 6 5 15,-6 23 2-15,-9 24-7 16,-3 13 6-16,-2 3-5 16,3-5-1-16,1-6 0 15,1-11 5-15,-4 3-5 16,3 1 0-16,-5-2-1 16,0 1-5-16,-3 3 5 0,-3 5 0 15,-4 3-2-15,-2 5 2 16,0 4-1-16,0 1 1 15,-10 0 0-15,-6 1-1 16,-3 3-5-16,-8 0 4 16,-8 5-4-16,-6 3 0 15,-6 3 5-15,-8 4 0 16,-4 0 0-16,-5 2 1 16,-4 2 0-16,-14 2 0 15,-15 0-1-15,-19-2 0 16,-11 3 1-16,-2-1 0 0,2 3 0 15,5 0-1 1,0 0 0-16,5 1-7 0,4 0 2 16,5 3 5-1,2 2 0-15,-2 3 1 0,-3-1-2 16,-3 0 0 0,-13 1 2-16,-5 0 0 0,-9 0 0 15,-5-2 0-15,-3 1-1 16,-1 1-5-16,-1 0 6 15,-1 1 0-15,-1 0-1 16,2 2 1-16,3 0 1 16,2 0-1-16,3 0 0 15,5 0-1-15,-2 2 1 16,4 3-1-16,-2 2 1 16,2-2 0-16,1 3-1 0,3-3 2 15,5 2-2-15,8 1 1 16,12-2-6-16,8-1 6 15,20-1 0-15,17 1 0 16,12-3 0-16,4 1 0 16,-11 2 1-16,-19 1-1 15,-24 5 0-15,-19 2 0 16,-5 1 0-16,9 0 0 16,13-1 0-16,27-4-1 15,13-1 0-15,14-1 0 16,3-2-5-16,-9 4 6 15,-10 1 1-15,-6 1-1 0,-1 1 0 16,1-1-1-16,-1 2 1 16,-14 1 0-16,-14 2 0 15,-18 4 6-15,-2-1-6 16,21-2 0-16,22-6-1 16,27-2 0-16,6-4 0 15,-6 3 1-15,-5 1 0 16,-6 2-1-16,5 1 1 15,3 0 0-15,4 1 0 16,2 1-1-16,1 0 1 16,5 2 0-16,1-2 1 15,0-1-1-15,1 0-1 16,0-4 1-16,-2-1 2 16,1 0-2-16,-1-3 1 15,0-1-1-15,-1 1 1 0,-2 0-1 16,3-2 0-16,2 1 0 15,2 1 0-15,10-3-1 16,2-2-1-16,9 3 2 16,3-3 0-16,2 0 0 15,-3 0 0-15,2 0 0 16,-4 0 0-16,-3 0 0 16,-1 0 0-16,-5 0 0 15,-3 2-1-15,1 1 1 16,-2-1 1-16,3 0 0 15,1 1-1-15,3-1 0 16,5-2 0-16,-2 2 1 16,9-1 0-16,0 1-1 15,-2-1 0-15,3 1 1 0,-3 1-1 16,0-2 0-16,-2 3 0 16,-4-1 0-16,4 0 0 15,0 0 0-15,4-1 0 16,2 0 0-16,2-1 8 15,-2-1-7-15,-2 2 1 16,0 0-1-16,-3 1 0 16,0-1 0-16,4 0 0 15,1 0 6-15,1-2-6 16,5 1 7-16,-2-1-7 0,3 0 0 16,0 0 1-1,-2 0-1-15,2 0 0 0,0 0-1 16,0 0 1-16,0 0-1 15,0 0 0-15,0 0-2 16,0 0-7-16,0 0-37 16,2 0-75-16,18 0-159 15,0 2-217-15,-4-2-1241 0</inkml:trace>
  <inkml:trace contextRef="#ctx0" brushRef="#br0" timeOffset="175414.3621">15795 15566 1215 0,'0'0'141'15,"0"0"-106"-15,0 0-25 16,0 0 73-16,0 0 55 16,0 0-39-16,0-30-23 0,0 30-52 15,4 0-24 1,5 12 0-16,9 10 30 0,6 12 60 15,7 10 8 1,3 8-51-16,4 6-22 0,-1 3-13 16,1-3-5-16,-3-4-6 15,-1-4 5-15,-2-11-6 16,-7-8 1-16,-6-7 0 16,-4-12 0-16,-6-7 0 15,-3-5 0-15,1-8 17 16,0-31 4-16,0-30-12 15,-5-27-9-15,-2-12 5 16,-9 1-5-16,-12 21 0 16,0 27 5-16,3 16-5 15,0 7-1-15,-2 2 0 16,-2-2-1-16,0 2 1 16,3 9 0-16,6 7 0 0,5 4-1 15,3 9 0-15,3 0 0 16,2 4 0-16,0 0-6 15,20-2-1-15,31-5 8 16,43-9-2-16,59-11 2 16,50-9 0-16,37-4 7 15,28-2 8-15,15 3 10 16,20 1 1-16,10 2-3 16,5 0 8-16,-5 4-6 15,-15 5 3-15,-22 0 5 16,-31 0-10-16,-31 1-12 0,-32-3-5 15,-35 3 13 1,-40 1-12-16,-38 6-5 0,-28 4-1 16,-15 3 1-16,-9 1-2 15,-6 0-17-15,-29 0-72 16,-19 4-208-16,-29 1-993 0</inkml:trace>
  <inkml:trace contextRef="#ctx0" brushRef="#br0" timeOffset="207683.1207">17043 15587 1185 0,'0'0'205'0,"0"0"-66"15,0 0 10-15,0 0 4 16,9-35-64-16,-3 31-36 0,3 4-21 16,6 0-10-16,3 4 1 15,1 15-2-15,5 13 25 16,-2 7 32-16,-2 7-18 15,-7 7-36-15,-7 0 1 16,-4 0 8-16,-2-1 4 16,-5-4 0-16,-10-3-15 15,-1-6-6-15,-1-8-5 16,1-6-5-16,5-11 3 16,0-9-2-16,3-5 7 15,-2-12 0-15,0-17-7 16,0-9-7-16,3-3-27 15,4-1-3-15,3 4-13 0,0 7 8 16,3 6 2-16,6 6 11 16,-1 4 6-16,2 6 4 15,0 4 1-15,-1-2 0 16,1 5 5-16,1-3-3 16,-1 1 7-16,4-2-4 15,-2 0-7-15,0-3-8 16,0 0-7-16,0-4-1 15,-1 1-11-15,-1-1 5 16,-1 1 2-16,-2-2 13 16,-3 2 7-16,-1-1 4 15,0 0 8-15,-1 1 0 16,-2 1 0-16,0 0 0 16,0 1 0-16,0 1 1 0,0 3 0 15,0 0 0-15,0 3 8 16,0 1 10-16,0 2 6 15,0 0-4-15,-2 0-5 16,-1 0-2-16,0 0-12 16,0 0 0-16,-2 0 1 15,0 0-1-15,2 0 1 16,0 0-1-16,0 2 0 16,-2 2-1-16,2 2 1 15,-1 4-1-15,-3 6 1 16,1 4-1-16,0 10 0 15,1 8 7-15,1 8 5 16,2 4 1-16,2 4 17 16,0-1-8-16,0-3 0 15,11-8 6-15,6-8-4 0,5-7 2 16,3-9 4-16,5-6 8 16,1-8 13-16,5-4 5 15,0 0-10-15,-1-8-3 16,-2-7-16-16,-6-2-15 15,-6 2-4-15,-5-1-2 16,-5 4-4-16,-4-1 7 16,-2 1-9-16,-1 3-12 15,-2 0-18-15,-2 3-31 16,0-2-43-16,0 1-27 0,-2-4-127 16,-7-1-319-1,0 3-709-15</inkml:trace>
  <inkml:trace contextRef="#ctx0" brushRef="#br0" timeOffset="209350.4384">17730 15337 1350 0,'0'0'391'0,"0"0"-196"16,0 0 7-16,0 0-101 15,0 0-45-15,0 0-34 16,0 0 55-16,5 70 37 15,-2-33-27-15,2 3-10 0,-1 0-10 16,-2-2-15 0,1-6-22-16,0-3-16 0,-2-3-7 15,1-5-7-15,0-3 0 16,-2-5 0-16,0-2 1 16,0-5-1-16,0-3-17 15,0-3-35-15,0 0-14 16,-7-9-85-16,-11-27-133 15,0 2-354-15,1-1-372 0</inkml:trace>
  <inkml:trace contextRef="#ctx0" brushRef="#br0" timeOffset="209584.2568">17552 15380 1149 0,'0'0'580'0,"0"0"-429"0,0 0 30 16,0 0-51-16,0 0-21 16,0 0-14-16,103-53-34 15,-58 34-19-15,4-1-17 16,1 0-9-16,-3 3-7 16,-1 2-8-16,-8 3-1 15,-4 4-66-15,-3 5-91 16,-9 3-149-16,-10 0-377 0</inkml:trace>
  <inkml:trace contextRef="#ctx0" brushRef="#br0" timeOffset="209947.3842">18198 15813 1984 0,'0'0'273'0,"0"0"-202"15,0 0-32-15,0 0-23 16,0 0-1-16,0 0-15 16,0 0-46-16,0-11-139 15,0 11-303-15,3 0-694 0</inkml:trace>
  <inkml:trace contextRef="#ctx0" brushRef="#br0" timeOffset="210640.4327">18497 15520 2061 0,'0'0'230'16,"0"0"-179"-16,0 0-38 15,0 0 5-15,0 0 1 16,105-18 0-16,-75 24-11 16,-3 8 4-16,-4 3-2 0,-8 3 0 15,-3 0-1 1,-10 6 5-16,-2 1 2 0,-3 3 11 15,-15 1 1-15,-6-2 2 16,0 0-12-16,0-7-9 16,3-4 0-16,6-5-8 15,7-9 5-15,5-4 2 16,3 0 6-16,0-9 1 16,11-15-15-16,10-6 2 15,9-3-2-15,6-6 0 16,3 3 0-16,-2 2 0 15,-6 1 0-15,-3 5 0 0,-5 1 0 16,-6 3 0 0,0 3 1-16,-6 2-1 0,0 2 0 15,-1 3 0-15,-4 2 0 16,-2 4 0-16,-3 3 1 16,1 4 16-16,-2 1-2 15,0 0-7-15,0 6-7 16,-3 14 1-16,-7 10 16 15,-5 7 16-15,0 6 20 16,0 4-17-16,3-1-5 16,6-1-15-16,3-4 0 15,3-4-5-15,0-8 0 16,14-2 4-16,3-9 20 16,3-7-4-16,8-6-3 15,7-5 0-15,8 0 5 0,8-17-14 16,5-7-11-1,2-1-8-15,-2 0-1 0,-5 1 0 16,-12 5-39-16,-12 7-40 16,-23 9-79-16,-4 3-205 15,-11 0-827-15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B1E8206-5749-452C-870E-52CFAFB5846C}" type="datetimeFigureOut">
              <a:rPr lang="en-US" smtClean="0"/>
              <a:pPr>
                <a:defRPr/>
              </a:pPr>
              <a:t>11/20/2021</a:t>
            </a:fld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fld id="{29515144-DAD1-4D30-BCF8-73F71ACED8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853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793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e5245a713_2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4e5245a713_2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8393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4471260-C6BC-46A9-A273-FDE081E43DF4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74243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4e5245a713_2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4e5245a713_2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4815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e5245a713_2_2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4e5245a713_2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7698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6979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2305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9420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909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160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4e5245a713_2_3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g4e5245a713_2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3422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e5245a713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4e5245a713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6441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716" name="Google Shape;71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186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723" name="Google Shape;7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27729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730" name="Google Shape;73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8311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739" name="Google Shape;73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76167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750" name="Google Shape;75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71791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764" name="Google Shape;76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11011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782" name="Google Shape;78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0314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803" name="Google Shape;80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63742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814" name="Google Shape;81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3203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828" name="Google Shape;82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5166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e5245a713_2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4e5245a713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58771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4e9cce11ca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4e9cce11c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15860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82963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1741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32121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11436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97203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53690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42039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02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972" name="Google Shape;972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7952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e5245a713_2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4e5245a713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7789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007" name="Google Shape;1007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024678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015" name="Google Shape;1015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83214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72335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20265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74749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99567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15651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21" name="Google Shape;1121;p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90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Lecture-1</a:t>
            </a:r>
            <a:endParaRPr/>
          </a:p>
        </p:txBody>
      </p:sp>
      <p:sp>
        <p:nvSpPr>
          <p:cNvPr id="1123" name="Google Shape;1123;p9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51272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08307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1143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e5245a713_2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4e5245a713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82999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26370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9950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3310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3127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8216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e5245a713_2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8" name="Google Shape;368;g4e5245a713_2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5277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985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2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2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063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1425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601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2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2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1522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4479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0402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3894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793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2164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19378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7047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33782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693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38585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26468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3FC3A3A-C8A1-4745-A5AF-BA8F910C1B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87478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F89F6C5-9F83-4284-A856-5B5BC05957E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96266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2A532E5-0F41-4D28-B1C5-A89F2E294C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8179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one">
  <p:cSld name="1_Blank_on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0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</a:t>
            </a:r>
            <a:endParaRPr sz="1100" b="0" i="0" u="none" strike="noStrike" cap="none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" name="Google Shape;58;p110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59" name="Google Shape;59;p110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0" name="Google Shape;60;p11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1" name="Google Shape;61;p110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62" name="Google Shape;62;p110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1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64" name="Google Shape;64;p1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5" name="Google Shape;65;p1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6" name="Google Shape;66;p11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67" name="Google Shape;67;p11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8" name="Google Shape;68;p1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9" name="Google Shape;69;p1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0" name="Google Shape;70;p11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7216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7_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41" name="Google Shape;41;p109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42" name="Google Shape;42;p10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3" name="Google Shape;43;p10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4" name="Google Shape;44;p10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45" name="Google Shape;45;p10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10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47" name="Google Shape;47;p10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8" name="Google Shape;48;p10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9" name="Google Shape;49;p10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50" name="Google Shape;50;p10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1" name="Google Shape;51;p10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2" name="Google Shape;52;p10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" name="Google Shape;53;p10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54" name="Google Shape;54;p109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0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2389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3_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1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3" name="Google Shape;73;p11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4" name="Google Shape;74;p1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5" name="Google Shape;75;p11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6" name="Google Shape;76;p11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77" name="Google Shape;77;p11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8" name="Google Shape;78;p1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9" name="Google Shape;79;p11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80" name="Google Shape;80;p11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1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82" name="Google Shape;82;p111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1616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E6AA240-BB03-4790-A676-9895F78EB64C}" type="datetime1">
              <a:rPr lang="en-US" smtClean="0"/>
              <a:t>11/20/2021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2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8_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55" name="Google Shape;55;p63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56" name="Google Shape;56;p63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7" name="Google Shape;57;p63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8" name="Google Shape;58;p63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59" name="Google Shape;59;p63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6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61" name="Google Shape;61;p6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2" name="Google Shape;62;p6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3" name="Google Shape;63;p6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64" name="Google Shape;64;p6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5" name="Google Shape;65;p6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6" name="Google Shape;66;p6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7" name="Google Shape;67;p6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68" name="Google Shape;68;p63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6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6681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err="1">
                <a:solidFill>
                  <a:srgbClr val="101141"/>
                </a:solidFill>
                <a:latin typeface="Arial"/>
                <a:cs typeface="Arial"/>
              </a:rPr>
              <a:t>Pilani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1966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9A1433-2BD6-474A-B042-E5F0856EF48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78B23240-9A46-45DC-80D8-72E6138EF4CC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8A489-38BD-40B0-9083-7E99DA90313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8CB16-FC74-415F-A778-AFAE7BEAFAF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B1E71-4690-4FD4-BBCF-A3779CD52565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64774-6889-4F3F-87B3-82AF987C97C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715D1-A74F-4481-8AFF-0CF19F1A4227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36656-7811-4E10-ABA8-C743BA19F43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E505A-A9CD-4645-BB6F-663BC8294A5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err="1">
                <a:solidFill>
                  <a:srgbClr val="101141"/>
                </a:solidFill>
                <a:latin typeface="Arial"/>
                <a:cs typeface="Arial"/>
              </a:rPr>
              <a:t>Pilani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7235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21827-D599-4054-9CED-35F966873CD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72A46-881B-4CE5-A377-400F5AC5756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EFCE0F-DF2D-4465-B568-7505733AD93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 smtClean="0"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 smtClean="0"/>
            </a:lvl1pPr>
          </a:lstStyle>
          <a:p>
            <a:pPr>
              <a:defRPr/>
            </a:pPr>
            <a:fld id="{578891D9-9DBF-4503-8954-7823A473F5F2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754B72-864B-4419-8417-A1CD80834F1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C4AA0-627E-417E-B63D-B3DF9B458D2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947CB-2DD6-480A-BB8A-9DB725A59BE4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A44F58-842A-4939-AD5D-04575B8B76C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2B2FC-FC80-4EAE-B114-A316EDBA5B6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3D8C1-C48A-434B-B05D-32EFC992A06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err="1">
                <a:solidFill>
                  <a:srgbClr val="101141"/>
                </a:solidFill>
                <a:latin typeface="Arial"/>
                <a:cs typeface="Arial"/>
              </a:rPr>
              <a:t>Pilani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162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BC52F0-3AC6-4B70-9B7C-80128C5BC8D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4F594-7693-4705-8E88-CEADBE86DA5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06891-6D43-46F3-BFF0-1270190D4E6C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 userDrawn="1"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sz="120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ctr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487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1100" dirty="0" err="1">
                <a:solidFill>
                  <a:srgbClr val="101141"/>
                </a:solidFill>
                <a:cs typeface="Arial" panose="020B0604020202020204" pitchFamily="34" charset="0"/>
              </a:rPr>
              <a:t>Pilani</a:t>
            </a:r>
            <a:endParaRPr lang="en-US" sz="1100" dirty="0">
              <a:solidFill>
                <a:srgbClr val="101141"/>
              </a:solidFill>
              <a:cs typeface="Arial" panose="020B0604020202020204" pitchFamily="34" charset="0"/>
            </a:endParaRP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3086100" y="6424612"/>
            <a:ext cx="2133600" cy="365125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fld id="{DB1C2494-8932-4549-9EEA-B787E7A0F2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29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 userDrawn="1"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50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err="1">
                <a:solidFill>
                  <a:srgbClr val="101141"/>
                </a:solidFill>
                <a:latin typeface="Arial"/>
                <a:cs typeface="Arial"/>
              </a:rPr>
              <a:t>Pilani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5788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931" r:id="rId5"/>
    <p:sldLayoutId id="2147483927" r:id="rId6"/>
    <p:sldLayoutId id="2147483926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1" r:id="rId16"/>
    <p:sldLayoutId id="2147483906" r:id="rId17"/>
    <p:sldLayoutId id="2147483908" r:id="rId18"/>
    <p:sldLayoutId id="2147483937" r:id="rId19"/>
    <p:sldLayoutId id="2147483936" r:id="rId20"/>
    <p:sldLayoutId id="2147483935" r:id="rId21"/>
    <p:sldLayoutId id="2147483934" r:id="rId22"/>
    <p:sldLayoutId id="2147483933" r:id="rId23"/>
    <p:sldLayoutId id="2147483932" r:id="rId24"/>
    <p:sldLayoutId id="2147483928" r:id="rId25"/>
    <p:sldLayoutId id="2147483909" r:id="rId26"/>
    <p:sldLayoutId id="2147483910" r:id="rId27"/>
    <p:sldLayoutId id="2147483911" r:id="rId28"/>
    <p:sldLayoutId id="2147483912" r:id="rId29"/>
    <p:sldLayoutId id="2147483913" r:id="rId30"/>
    <p:sldLayoutId id="2147483914" r:id="rId31"/>
    <p:sldLayoutId id="2147483915" r:id="rId32"/>
    <p:sldLayoutId id="2147483916" r:id="rId33"/>
    <p:sldLayoutId id="2147483917" r:id="rId34"/>
    <p:sldLayoutId id="2147483922" r:id="rId35"/>
    <p:sldLayoutId id="2147483923" r:id="rId36"/>
    <p:sldLayoutId id="2147483924" r:id="rId37"/>
    <p:sldLayoutId id="2147483925" r:id="rId38"/>
    <p:sldLayoutId id="2147483929" r:id="rId39"/>
    <p:sldLayoutId id="2147483930" r:id="rId40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4100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01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102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DB1C2494-8932-4549-9EEA-B787E7A0F253}" type="slidenum">
              <a:rPr lang="en-US">
                <a:latin typeface="Arial" pitchFamily="34" charset="0"/>
              </a:rPr>
              <a:pPr/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031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emf"/><Relationship Id="rId4" Type="http://schemas.openxmlformats.org/officeDocument/2006/relationships/customXml" Target="../ink/ink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resources/res-6-012-introduction-to-probability-spring-2018/index.htm" TargetMode="External"/><Relationship Id="rId2" Type="http://schemas.openxmlformats.org/officeDocument/2006/relationships/hyperlink" Target="https://web.stanford.edu/~boyd/vmls/vmls.pdf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alextsun.com/files/distributions.pdf" TargetMode="External"/><Relationship Id="rId5" Type="http://schemas.openxmlformats.org/officeDocument/2006/relationships/hyperlink" Target="http://cs229.stanford.edu/section/cs229-linalg.pdf" TargetMode="External"/><Relationship Id="rId4" Type="http://schemas.openxmlformats.org/officeDocument/2006/relationships/hyperlink" Target="https://web.stanford.edu/class/cs109/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2.emf"/><Relationship Id="rId7" Type="http://schemas.openxmlformats.org/officeDocument/2006/relationships/customXml" Target="../ink/ink5.xml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7.emf"/><Relationship Id="rId7" Type="http://schemas.openxmlformats.org/officeDocument/2006/relationships/customXml" Target="../ink/ink6.xml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emf"/><Relationship Id="rId5" Type="http://schemas.openxmlformats.org/officeDocument/2006/relationships/customXml" Target="../ink/ink7.xml"/><Relationship Id="rId4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uclidean_space" TargetMode="External"/><Relationship Id="rId3" Type="http://schemas.openxmlformats.org/officeDocument/2006/relationships/hyperlink" Target="https://en.wikipedia.org/wiki/Function_(mathematics)" TargetMode="External"/><Relationship Id="rId7" Type="http://schemas.openxmlformats.org/officeDocument/2006/relationships/hyperlink" Target="https://en.wikipedia.org/wiki/Dimension_(vector_space)" TargetMode="External"/><Relationship Id="rId12" Type="http://schemas.openxmlformats.org/officeDocument/2006/relationships/image" Target="../media/image3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en.wikipedia.org/wiki/Zero_vector" TargetMode="External"/><Relationship Id="rId11" Type="http://schemas.openxmlformats.org/officeDocument/2006/relationships/customXml" Target="../ink/ink9.xml"/><Relationship Id="rId5" Type="http://schemas.openxmlformats.org/officeDocument/2006/relationships/hyperlink" Target="https://en.wikipedia.org/wiki/Vector_space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s://en.wikipedia.org/wiki/Vector_(mathematics_and_physics)" TargetMode="External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emf"/><Relationship Id="rId4" Type="http://schemas.openxmlformats.org/officeDocument/2006/relationships/customXml" Target="../ink/ink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5.emf"/><Relationship Id="rId4" Type="http://schemas.openxmlformats.org/officeDocument/2006/relationships/customXml" Target="../ink/ink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6" Type="http://schemas.openxmlformats.org/officeDocument/2006/relationships/customXml" Target="../ink/ink13.xml"/><Relationship Id="rId5" Type="http://schemas.openxmlformats.org/officeDocument/2006/relationships/image" Target="../media/image47.emf"/><Relationship Id="rId4" Type="http://schemas.openxmlformats.org/officeDocument/2006/relationships/customXml" Target="../ink/ink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emf"/><Relationship Id="rId4" Type="http://schemas.openxmlformats.org/officeDocument/2006/relationships/customXml" Target="../ink/ink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emf"/><Relationship Id="rId4" Type="http://schemas.openxmlformats.org/officeDocument/2006/relationships/customXml" Target="../ink/ink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emf"/><Relationship Id="rId4" Type="http://schemas.openxmlformats.org/officeDocument/2006/relationships/customXml" Target="../ink/ink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65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8.xml"/><Relationship Id="rId5" Type="http://schemas.openxmlformats.org/officeDocument/2006/relationships/image" Target="../media/image53.emf"/><Relationship Id="rId4" Type="http://schemas.openxmlformats.org/officeDocument/2006/relationships/image" Target="../media/image6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emf"/><Relationship Id="rId4" Type="http://schemas.openxmlformats.org/officeDocument/2006/relationships/customXml" Target="../ink/ink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emf"/><Relationship Id="rId4" Type="http://schemas.openxmlformats.org/officeDocument/2006/relationships/customXml" Target="../ink/ink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emf"/><Relationship Id="rId4" Type="http://schemas.openxmlformats.org/officeDocument/2006/relationships/customXml" Target="../ink/ink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7" Type="http://schemas.openxmlformats.org/officeDocument/2006/relationships/image" Target="../media/image7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23.xml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9.emf"/><Relationship Id="rId4" Type="http://schemas.openxmlformats.org/officeDocument/2006/relationships/customXml" Target="../ink/ink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emf"/><Relationship Id="rId4" Type="http://schemas.openxmlformats.org/officeDocument/2006/relationships/customXml" Target="../ink/ink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86.emf"/><Relationship Id="rId4" Type="http://schemas.openxmlformats.org/officeDocument/2006/relationships/customXml" Target="../ink/ink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88.emf"/><Relationship Id="rId4" Type="http://schemas.openxmlformats.org/officeDocument/2006/relationships/customXml" Target="../ink/ink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90.emf"/><Relationship Id="rId4" Type="http://schemas.openxmlformats.org/officeDocument/2006/relationships/customXml" Target="../ink/ink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9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94.emf"/><Relationship Id="rId4" Type="http://schemas.openxmlformats.org/officeDocument/2006/relationships/customXml" Target="../ink/ink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7.emf"/><Relationship Id="rId5" Type="http://schemas.openxmlformats.org/officeDocument/2006/relationships/customXml" Target="../ink/ink32.xml"/><Relationship Id="rId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9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9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00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0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0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03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8.emf"/><Relationship Id="rId4" Type="http://schemas.openxmlformats.org/officeDocument/2006/relationships/customXml" Target="../ink/ink4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2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6.emf"/><Relationship Id="rId5" Type="http://schemas.openxmlformats.org/officeDocument/2006/relationships/customXml" Target="../ink/ink46.xml"/><Relationship Id="rId4" Type="http://schemas.openxmlformats.org/officeDocument/2006/relationships/image" Target="../media/image115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emf"/><Relationship Id="rId5" Type="http://schemas.openxmlformats.org/officeDocument/2006/relationships/customXml" Target="../ink/ink48.xml"/><Relationship Id="rId4" Type="http://schemas.openxmlformats.org/officeDocument/2006/relationships/image" Target="../media/image12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3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7" Type="http://schemas.openxmlformats.org/officeDocument/2006/relationships/image" Target="../media/image126.emf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52.xml"/><Relationship Id="rId5" Type="http://schemas.openxmlformats.org/officeDocument/2006/relationships/image" Target="../media/image125.emf"/><Relationship Id="rId4" Type="http://schemas.openxmlformats.org/officeDocument/2006/relationships/customXml" Target="../ink/ink5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29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31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33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0.emf"/><Relationship Id="rId5" Type="http://schemas.openxmlformats.org/officeDocument/2006/relationships/image" Target="../media/image139.emf"/><Relationship Id="rId4" Type="http://schemas.openxmlformats.org/officeDocument/2006/relationships/image" Target="../media/image138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2.emf"/><Relationship Id="rId4" Type="http://schemas.openxmlformats.org/officeDocument/2006/relationships/customXml" Target="../ink/ink5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4.emf"/><Relationship Id="rId4" Type="http://schemas.openxmlformats.org/officeDocument/2006/relationships/customXml" Target="../ink/ink5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6.emf"/><Relationship Id="rId4" Type="http://schemas.openxmlformats.org/officeDocument/2006/relationships/customXml" Target="../ink/ink6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6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6.xml"/><Relationship Id="rId6" Type="http://schemas.openxmlformats.org/officeDocument/2006/relationships/customXml" Target="../ink/ink6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customXml" Target="../ink/ink63.xml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4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8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0.png"/><Relationship Id="rId4" Type="http://schemas.openxmlformats.org/officeDocument/2006/relationships/image" Target="../media/image159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1.w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164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62.w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65.w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66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6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6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69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62200" y="3810000"/>
            <a:ext cx="6172200" cy="1524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M.Tech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DSE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b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39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Dr.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Monali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Mavani</a:t>
            </a:r>
            <a:endParaRPr lang="en-US" sz="20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55" y="6400800"/>
            <a:ext cx="87614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Source: “</a:t>
            </a:r>
            <a:r>
              <a:rPr lang="en-IN" sz="1000" dirty="0" smtClean="0"/>
              <a:t>Probabilistic </a:t>
            </a:r>
            <a:r>
              <a:rPr lang="en-IN" sz="1000" dirty="0"/>
              <a:t>Machine Learning, An </a:t>
            </a:r>
            <a:r>
              <a:rPr lang="en-IN" sz="1000" dirty="0" smtClean="0"/>
              <a:t>Introduction”, Kevin </a:t>
            </a:r>
            <a:r>
              <a:rPr lang="en-IN" sz="1000" dirty="0"/>
              <a:t>P. Murphy</a:t>
            </a:r>
            <a:r>
              <a:rPr lang="en-IN" altLang="en-US" sz="1000" dirty="0" smtClean="0"/>
              <a:t>, </a:t>
            </a:r>
            <a:r>
              <a:rPr lang="en-US" sz="1000" dirty="0">
                <a:ea typeface="Trebuchet MS"/>
                <a:cs typeface="Trebuchet MS"/>
              </a:rPr>
              <a:t>Slides of </a:t>
            </a:r>
            <a:r>
              <a:rPr lang="en-US" sz="1000" dirty="0">
                <a:ea typeface="Trebuchet MS"/>
                <a:cs typeface="Trebuchet MS"/>
                <a:sym typeface="Trebuchet MS"/>
              </a:rPr>
              <a:t>Prof. </a:t>
            </a:r>
            <a:r>
              <a:rPr lang="en-US" sz="1000" dirty="0" err="1">
                <a:ea typeface="Trebuchet MS"/>
                <a:cs typeface="Trebuchet MS"/>
                <a:sym typeface="Trebuchet MS"/>
              </a:rPr>
              <a:t>Chetana</a:t>
            </a:r>
            <a:r>
              <a:rPr lang="en-US" sz="1000" dirty="0">
                <a:ea typeface="Trebuchet MS"/>
                <a:cs typeface="Trebuchet MS"/>
                <a:sym typeface="Trebuchet MS"/>
              </a:rPr>
              <a:t> from BITS </a:t>
            </a:r>
            <a:r>
              <a:rPr lang="en-US" sz="1000" dirty="0" err="1" smtClean="0">
                <a:ea typeface="Trebuchet MS"/>
                <a:cs typeface="Trebuchet MS"/>
                <a:sym typeface="Trebuchet MS"/>
              </a:rPr>
              <a:t>Pilani</a:t>
            </a:r>
            <a:r>
              <a:rPr lang="en-US" sz="1000" dirty="0" smtClean="0">
                <a:ea typeface="Trebuchet MS"/>
                <a:cs typeface="Trebuchet MS"/>
                <a:sym typeface="Trebuchet MS"/>
              </a:rPr>
              <a:t>  </a:t>
            </a:r>
            <a:r>
              <a:rPr lang="en-US" sz="1000" dirty="0">
                <a:ea typeface="Trebuchet MS"/>
                <a:cs typeface="Trebuchet MS"/>
                <a:sym typeface="Trebuchet MS"/>
              </a:rPr>
              <a:t>and  many others who made  their course materials freely available online.</a:t>
            </a:r>
          </a:p>
          <a:p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51945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0" descr="do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00" y="2173252"/>
            <a:ext cx="8686800" cy="372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31750" y="-40143"/>
            <a:ext cx="86868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Multiplication: </a:t>
            </a:r>
            <a:r>
              <a:rPr lang="en-US" b="1" dirty="0" smtClean="0"/>
              <a:t>Dot product (inner product)</a:t>
            </a:r>
            <a:endParaRPr lang="en-US" dirty="0"/>
          </a:p>
        </p:txBody>
      </p:sp>
      <p:sp>
        <p:nvSpPr>
          <p:cNvPr id="16388" name="TextBox 7"/>
          <p:cNvSpPr txBox="1">
            <a:spLocks noChangeArrowheads="1"/>
          </p:cNvSpPr>
          <p:nvPr/>
        </p:nvSpPr>
        <p:spPr bwMode="auto">
          <a:xfrm>
            <a:off x="1617663" y="4913313"/>
            <a:ext cx="674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 X N</a:t>
            </a:r>
          </a:p>
        </p:txBody>
      </p:sp>
      <p:sp>
        <p:nvSpPr>
          <p:cNvPr id="16389" name="TextBox 8"/>
          <p:cNvSpPr txBox="1">
            <a:spLocks noChangeArrowheads="1"/>
          </p:cNvSpPr>
          <p:nvPr/>
        </p:nvSpPr>
        <p:spPr bwMode="auto">
          <a:xfrm>
            <a:off x="3511550" y="4913313"/>
            <a:ext cx="674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N X 1</a:t>
            </a:r>
          </a:p>
        </p:txBody>
      </p:sp>
      <p:sp>
        <p:nvSpPr>
          <p:cNvPr id="16390" name="TextBox 9"/>
          <p:cNvSpPr txBox="1">
            <a:spLocks noChangeArrowheads="1"/>
          </p:cNvSpPr>
          <p:nvPr/>
        </p:nvSpPr>
        <p:spPr bwMode="auto">
          <a:xfrm>
            <a:off x="6164263" y="4914900"/>
            <a:ext cx="6429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 X 1</a:t>
            </a:r>
          </a:p>
        </p:txBody>
      </p:sp>
      <p:sp>
        <p:nvSpPr>
          <p:cNvPr id="7" name="Rectangle 6"/>
          <p:cNvSpPr/>
          <p:nvPr/>
        </p:nvSpPr>
        <p:spPr>
          <a:xfrm>
            <a:off x="4311650" y="4505325"/>
            <a:ext cx="1749425" cy="1722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Left Bracket 14"/>
          <p:cNvSpPr/>
          <p:nvPr/>
        </p:nvSpPr>
        <p:spPr>
          <a:xfrm rot="16200000" flipH="1">
            <a:off x="2848769" y="4137819"/>
            <a:ext cx="103188" cy="1581150"/>
          </a:xfrm>
          <a:prstGeom prst="leftBracket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94" name="Rectangle 3"/>
          <p:cNvSpPr>
            <a:spLocks noChangeArrowheads="1"/>
          </p:cNvSpPr>
          <p:nvPr/>
        </p:nvSpPr>
        <p:spPr bwMode="auto">
          <a:xfrm>
            <a:off x="4084638" y="5675313"/>
            <a:ext cx="23383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C00000"/>
                </a:solidFill>
              </a:rPr>
              <a:t>Outer dimensions give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C00000"/>
                </a:solidFill>
              </a:rPr>
              <a:t>size of resulting matrix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4049713" y="5384800"/>
            <a:ext cx="271462" cy="3175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Left Bracket 18"/>
          <p:cNvSpPr/>
          <p:nvPr/>
        </p:nvSpPr>
        <p:spPr>
          <a:xfrm rot="16200000">
            <a:off x="2813844" y="4147344"/>
            <a:ext cx="133350" cy="2255838"/>
          </a:xfrm>
          <a:prstGeom prst="leftBracket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0" name="Left Bracket 19"/>
          <p:cNvSpPr/>
          <p:nvPr/>
        </p:nvSpPr>
        <p:spPr>
          <a:xfrm rot="16200000">
            <a:off x="6420645" y="5095081"/>
            <a:ext cx="112712" cy="352425"/>
          </a:xfrm>
          <a:prstGeom prst="leftBracket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164263" y="5384800"/>
            <a:ext cx="234950" cy="3175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906463" y="4319588"/>
            <a:ext cx="1493837" cy="1452562"/>
          </a:xfrm>
          <a:custGeom>
            <a:avLst/>
            <a:gdLst>
              <a:gd name="connsiteX0" fmla="*/ 0 w 1494064"/>
              <a:gd name="connsiteY0" fmla="*/ 1451882 h 1451882"/>
              <a:gd name="connsiteX1" fmla="*/ 849085 w 1494064"/>
              <a:gd name="connsiteY1" fmla="*/ 161925 h 1451882"/>
              <a:gd name="connsiteX2" fmla="*/ 1494064 w 1494064"/>
              <a:gd name="connsiteY2" fmla="*/ 480332 h 145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4064" h="1451882">
                <a:moveTo>
                  <a:pt x="0" y="1451882"/>
                </a:moveTo>
                <a:cubicBezTo>
                  <a:pt x="300037" y="887866"/>
                  <a:pt x="600074" y="323850"/>
                  <a:pt x="849085" y="161925"/>
                </a:cubicBezTo>
                <a:cubicBezTo>
                  <a:pt x="1098096" y="0"/>
                  <a:pt x="1404257" y="431346"/>
                  <a:pt x="1494064" y="480332"/>
                </a:cubicBezTo>
              </a:path>
            </a:pathLst>
          </a:custGeom>
          <a:ln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141" y="6642556"/>
            <a:ext cx="5029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800" dirty="0" smtClean="0"/>
              <a:t>Slide credit: Mark Goldman and Emily </a:t>
            </a:r>
            <a:r>
              <a:rPr lang="en-US" sz="800" dirty="0" err="1" smtClean="0"/>
              <a:t>Mackevicius</a:t>
            </a:r>
            <a:endParaRPr lang="en-US" sz="800" dirty="0"/>
          </a:p>
        </p:txBody>
      </p:sp>
      <p:sp>
        <p:nvSpPr>
          <p:cNvPr id="3" name="Rectangle 2"/>
          <p:cNvSpPr/>
          <p:nvPr/>
        </p:nvSpPr>
        <p:spPr>
          <a:xfrm>
            <a:off x="130200" y="1259103"/>
            <a:ext cx="9013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83838"/>
                </a:solidFill>
                <a:latin typeface="Charter"/>
              </a:rPr>
              <a:t>The </a:t>
            </a:r>
            <a:r>
              <a:rPr lang="en-US" dirty="0">
                <a:latin typeface="Charter"/>
              </a:rPr>
              <a:t>dot product</a:t>
            </a:r>
            <a:r>
              <a:rPr lang="en-US" dirty="0">
                <a:solidFill>
                  <a:srgbClr val="383838"/>
                </a:solidFill>
                <a:latin typeface="Charter"/>
              </a:rPr>
              <a:t> represents the similarity between vectors as a single number</a:t>
            </a:r>
            <a:r>
              <a:rPr lang="en-US" dirty="0" smtClean="0">
                <a:solidFill>
                  <a:srgbClr val="383838"/>
                </a:solidFill>
                <a:latin typeface="Charter"/>
              </a:rPr>
              <a:t>:</a:t>
            </a:r>
          </a:p>
          <a:p>
            <a:r>
              <a:rPr lang="en-US" dirty="0"/>
              <a:t>If two vectors are in the same direction the dot product is positive and if they are in the opposite direction the dot product is negative.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86040" y="1179720"/>
              <a:ext cx="7723080" cy="4381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400" y="1168200"/>
                <a:ext cx="7740360" cy="440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224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89"/>
          <p:cNvSpPr txBox="1">
            <a:spLocks noGrp="1"/>
          </p:cNvSpPr>
          <p:nvPr>
            <p:ph type="body" idx="1"/>
          </p:nvPr>
        </p:nvSpPr>
        <p:spPr>
          <a:xfrm>
            <a:off x="685800" y="38862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Decision Theory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22448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90"/>
          <p:cNvSpPr txBox="1">
            <a:spLocks noGrp="1"/>
          </p:cNvSpPr>
          <p:nvPr>
            <p:ph type="title" idx="4294967295"/>
          </p:nvPr>
        </p:nvSpPr>
        <p:spPr>
          <a:xfrm>
            <a:off x="0" y="533400"/>
            <a:ext cx="6516688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Decision Theory</a:t>
            </a:r>
            <a:endParaRPr/>
          </a:p>
        </p:txBody>
      </p:sp>
      <p:sp>
        <p:nvSpPr>
          <p:cNvPr id="1126" name="Google Shape;1126;p90"/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86106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Suppose </a:t>
            </a:r>
            <a:r>
              <a:rPr lang="en-US" sz="2800" b="1"/>
              <a:t>x</a:t>
            </a:r>
            <a:r>
              <a:rPr lang="en-US" sz="2800"/>
              <a:t> is an input vector together with a corresponding vector </a:t>
            </a:r>
            <a:r>
              <a:rPr lang="en-US" sz="2800" b="1"/>
              <a:t>t</a:t>
            </a:r>
            <a:r>
              <a:rPr lang="en-US" sz="2800"/>
              <a:t> of target variables</a:t>
            </a:r>
            <a:endParaRPr/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Goal: predict </a:t>
            </a:r>
            <a:r>
              <a:rPr lang="en-US" sz="2800" b="1"/>
              <a:t>t</a:t>
            </a:r>
            <a:r>
              <a:rPr lang="en-US" sz="2800"/>
              <a:t> given a new value for </a:t>
            </a:r>
            <a:r>
              <a:rPr lang="en-US" sz="2800" b="1"/>
              <a:t>x.</a:t>
            </a:r>
            <a:endParaRPr/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The joint probability distribution </a:t>
            </a:r>
            <a:r>
              <a:rPr lang="en-US" sz="2800" b="1" i="1"/>
              <a:t>p(x, t)</a:t>
            </a:r>
            <a:r>
              <a:rPr lang="en-US" sz="2800"/>
              <a:t> provides a complete summary of the uncertainty associated with these variables. </a:t>
            </a:r>
            <a:endParaRPr/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Determination of </a:t>
            </a:r>
            <a:r>
              <a:rPr lang="en-US" sz="2800" b="1" i="1"/>
              <a:t>p(x, t)</a:t>
            </a:r>
            <a:r>
              <a:rPr lang="en-US" sz="2800"/>
              <a:t> from a set of training data is called </a:t>
            </a:r>
            <a:r>
              <a:rPr lang="en-US" sz="2800" b="1" i="1"/>
              <a:t>inference</a:t>
            </a:r>
            <a:r>
              <a:rPr lang="en-US" sz="2800"/>
              <a:t> and is a difficult problem.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4569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1"/>
          <p:cNvSpPr txBox="1">
            <a:spLocks noGrp="1"/>
          </p:cNvSpPr>
          <p:nvPr>
            <p:ph type="title" idx="4294967295"/>
          </p:nvPr>
        </p:nvSpPr>
        <p:spPr>
          <a:xfrm>
            <a:off x="0" y="533400"/>
            <a:ext cx="6516688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Decision Theory</a:t>
            </a:r>
            <a:endParaRPr/>
          </a:p>
        </p:txBody>
      </p:sp>
      <p:pic>
        <p:nvPicPr>
          <p:cNvPr id="1132" name="Google Shape;1132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447800"/>
            <a:ext cx="5867400" cy="27573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02900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92"/>
          <p:cNvSpPr txBox="1">
            <a:spLocks noGrp="1"/>
          </p:cNvSpPr>
          <p:nvPr>
            <p:ph type="body" idx="2"/>
          </p:nvPr>
        </p:nvSpPr>
        <p:spPr>
          <a:xfrm>
            <a:off x="76200" y="533400"/>
            <a:ext cx="838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Example : Medical diagnosis problem</a:t>
            </a:r>
            <a:endParaRPr/>
          </a:p>
        </p:txBody>
      </p:sp>
      <p:pic>
        <p:nvPicPr>
          <p:cNvPr id="1138" name="Google Shape;1138;p9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064873" y="5410200"/>
            <a:ext cx="4404653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92"/>
          <p:cNvSpPr/>
          <p:nvPr/>
        </p:nvSpPr>
        <p:spPr>
          <a:xfrm>
            <a:off x="96187" y="1293941"/>
            <a:ext cx="8895413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Input:  X-ray image of a patient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Input vector x is the set of pixel intensities in the image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Output: Presence of cancer = Class C1,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Absence of cancer, = Class C2. 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Choose t to be a binary variable such that 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 =0 corresponds to C1 and t =1 corresponds to C2.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We are interested in the probabilities of the two classes given the image, which are given by p(C</a:t>
            </a:r>
            <a:r>
              <a:rPr lang="en-US" sz="2400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</a:t>
            </a: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|x). 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Using Bayes’ theorem,</a:t>
            </a: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40019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93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dirty="0"/>
              <a:t>Divide the input space into regions </a:t>
            </a:r>
            <a:r>
              <a:rPr lang="en-US" dirty="0" err="1"/>
              <a:t>Rk</a:t>
            </a:r>
            <a:r>
              <a:rPr lang="en-US" dirty="0"/>
              <a:t> called decision regions, one for each class, such that all points in </a:t>
            </a:r>
            <a:r>
              <a:rPr lang="en-US" dirty="0" err="1"/>
              <a:t>Rk</a:t>
            </a:r>
            <a:r>
              <a:rPr lang="en-US" dirty="0"/>
              <a:t> are assigned to class </a:t>
            </a:r>
            <a:r>
              <a:rPr lang="en-US" dirty="0" err="1"/>
              <a:t>Ck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dirty="0"/>
              <a:t>Boundaries between decision regions are called decision boundaries or decision surfaces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dirty="0"/>
              <a:t>A mistake occurs when an input vector belonging to class C1 is assigned to class C2 or vice versa. </a:t>
            </a:r>
            <a:endParaRPr dirty="0"/>
          </a:p>
        </p:txBody>
      </p:sp>
      <p:sp>
        <p:nvSpPr>
          <p:cNvPr id="1145" name="Google Shape;1145;p93"/>
          <p:cNvSpPr txBox="1">
            <a:spLocks noGrp="1"/>
          </p:cNvSpPr>
          <p:nvPr>
            <p:ph type="body" idx="2"/>
          </p:nvPr>
        </p:nvSpPr>
        <p:spPr>
          <a:xfrm>
            <a:off x="0" y="350837"/>
            <a:ext cx="7315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Minimum Misclassification Rate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651031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94"/>
          <p:cNvSpPr txBox="1">
            <a:spLocks noGrp="1"/>
          </p:cNvSpPr>
          <p:nvPr>
            <p:ph type="title" idx="4294967295"/>
          </p:nvPr>
        </p:nvSpPr>
        <p:spPr>
          <a:xfrm>
            <a:off x="0" y="533400"/>
            <a:ext cx="8839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Minimum Misclassification Rate</a:t>
            </a:r>
            <a:endParaRPr/>
          </a:p>
        </p:txBody>
      </p:sp>
      <p:pic>
        <p:nvPicPr>
          <p:cNvPr id="1151" name="Google Shape;1151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311" y="1365749"/>
            <a:ext cx="6398289" cy="51501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74967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95"/>
          <p:cNvSpPr txBox="1">
            <a:spLocks noGrp="1"/>
          </p:cNvSpPr>
          <p:nvPr>
            <p:ph type="title" idx="4294967295"/>
          </p:nvPr>
        </p:nvSpPr>
        <p:spPr>
          <a:xfrm>
            <a:off x="0" y="533400"/>
            <a:ext cx="8839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Minimum Misclassification Rate</a:t>
            </a:r>
            <a:endParaRPr/>
          </a:p>
        </p:txBody>
      </p:sp>
      <p:pic>
        <p:nvPicPr>
          <p:cNvPr id="1157" name="Google Shape;1157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2133600"/>
            <a:ext cx="7901416" cy="312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09350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https://web.stanford.edu/~</a:t>
            </a:r>
            <a:r>
              <a:rPr lang="en-IN" dirty="0" smtClean="0">
                <a:hlinkClick r:id="rId2"/>
              </a:rPr>
              <a:t>boyd/vmls/vmls.pdf</a:t>
            </a:r>
            <a:endParaRPr lang="en-IN" dirty="0" smtClean="0"/>
          </a:p>
          <a:p>
            <a:endParaRPr lang="en-US" dirty="0"/>
          </a:p>
          <a:p>
            <a:r>
              <a:rPr lang="en-IN" dirty="0">
                <a:hlinkClick r:id="rId3"/>
              </a:rPr>
              <a:t>https://</a:t>
            </a:r>
            <a:r>
              <a:rPr lang="en-IN" dirty="0" smtClean="0">
                <a:hlinkClick r:id="rId3"/>
              </a:rPr>
              <a:t>ocw.mit.edu/resources/res-6-012-introduction-to-probability-spring-2018/index.htm</a:t>
            </a:r>
            <a:endParaRPr lang="en-IN" dirty="0" smtClean="0"/>
          </a:p>
          <a:p>
            <a:endParaRPr lang="en-US" dirty="0"/>
          </a:p>
          <a:p>
            <a:r>
              <a:rPr lang="en-IN" dirty="0">
                <a:hlinkClick r:id="rId4"/>
              </a:rPr>
              <a:t>https://web.stanford.edu/class/cs109</a:t>
            </a:r>
            <a:r>
              <a:rPr lang="en-IN" dirty="0" smtClean="0">
                <a:hlinkClick r:id="rId4"/>
              </a:rPr>
              <a:t>/</a:t>
            </a:r>
            <a:endParaRPr lang="en-IN" dirty="0" smtClean="0"/>
          </a:p>
          <a:p>
            <a:endParaRPr lang="en-US" dirty="0"/>
          </a:p>
          <a:p>
            <a:r>
              <a:rPr lang="en-US" u="sng" dirty="0" smtClean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://cs229.stanford.edu/section/cs229-linalg.pdf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dirty="0" smtClea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www.alextsun.com/files/distributions.pdf</a:t>
            </a:r>
            <a:endParaRPr lang="en-US" dirty="0" smtClean="0"/>
          </a:p>
          <a:p>
            <a:endParaRPr lang="en-US" dirty="0"/>
          </a:p>
          <a:p>
            <a:endParaRPr lang="en-IN" dirty="0" smtClean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476844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2971800"/>
            <a:ext cx="6096000" cy="1143000"/>
          </a:xfrm>
        </p:spPr>
        <p:txBody>
          <a:bodyPr/>
          <a:lstStyle/>
          <a:p>
            <a:pPr algn="r"/>
            <a:r>
              <a:rPr lang="en-US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105224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Dot product geometric intuition:</a:t>
            </a:r>
            <a:br>
              <a:rPr lang="en-US" dirty="0" smtClean="0"/>
            </a:br>
            <a:r>
              <a:rPr lang="en-US" dirty="0" smtClean="0"/>
              <a:t>“Overlap” of 2 vectors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3090863" y="3327400"/>
            <a:ext cx="3392487" cy="438150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3090863" y="2439988"/>
            <a:ext cx="2035175" cy="1325562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413" name="Picture 47" descr="theta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63" y="3170238"/>
            <a:ext cx="2159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Arc 50"/>
          <p:cNvSpPr/>
          <p:nvPr/>
        </p:nvSpPr>
        <p:spPr>
          <a:xfrm>
            <a:off x="3811588" y="3014663"/>
            <a:ext cx="747712" cy="1073150"/>
          </a:xfrm>
          <a:prstGeom prst="arc">
            <a:avLst>
              <a:gd name="adj1" fmla="val 16627249"/>
              <a:gd name="adj2" fmla="val 122681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415" name="Picture 51" descr="dotprod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363" y="4672013"/>
            <a:ext cx="4064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52" descr="xvec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300" y="2208213"/>
            <a:ext cx="304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7" name="Picture 53" descr="yvec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025" y="2871788"/>
            <a:ext cx="3048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H="1" flipV="1">
            <a:off x="5126038" y="2439988"/>
            <a:ext cx="131762" cy="10144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Left Brace 6"/>
          <p:cNvSpPr/>
          <p:nvPr/>
        </p:nvSpPr>
        <p:spPr>
          <a:xfrm rot="15767843">
            <a:off x="4101306" y="2743995"/>
            <a:ext cx="212725" cy="215741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420" name="Picture 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525" y="3976688"/>
            <a:ext cx="140176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3141" y="6642556"/>
            <a:ext cx="5029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800" dirty="0" smtClean="0"/>
              <a:t>Slide credit: Mark Goldman and Emily </a:t>
            </a:r>
            <a:r>
              <a:rPr lang="en-US" sz="800" dirty="0" err="1" smtClean="0"/>
              <a:t>Mackevicius</a:t>
            </a:r>
            <a:endParaRPr lang="en-US" sz="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23040" y="1574640"/>
              <a:ext cx="6997680" cy="3832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00" y="1566720"/>
                <a:ext cx="7022520" cy="385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580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163"/>
            <a:ext cx="8229600" cy="43941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Example: linear feed-forward network</a:t>
            </a:r>
            <a:endParaRPr lang="en-US" dirty="0"/>
          </a:p>
        </p:txBody>
      </p:sp>
      <p:grpSp>
        <p:nvGrpSpPr>
          <p:cNvPr id="21507" name="Group 19"/>
          <p:cNvGrpSpPr>
            <a:grpSpLocks/>
          </p:cNvGrpSpPr>
          <p:nvPr/>
        </p:nvGrpSpPr>
        <p:grpSpPr bwMode="auto">
          <a:xfrm>
            <a:off x="3632200" y="1162050"/>
            <a:ext cx="2103438" cy="1020763"/>
            <a:chOff x="4787697" y="1826645"/>
            <a:chExt cx="3392385" cy="1646874"/>
          </a:xfrm>
        </p:grpSpPr>
        <p:cxnSp>
          <p:nvCxnSpPr>
            <p:cNvPr id="38" name="Straight Connector 37"/>
            <p:cNvCxnSpPr/>
            <p:nvPr/>
          </p:nvCxnSpPr>
          <p:spPr>
            <a:xfrm flipV="1">
              <a:off x="4787697" y="2712832"/>
              <a:ext cx="3392385" cy="437972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4787697" y="1826645"/>
              <a:ext cx="2035431" cy="1324159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530" name="Picture 40" descr="theta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8763" y="2556033"/>
              <a:ext cx="2159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Arc 41"/>
            <p:cNvSpPr/>
            <p:nvPr/>
          </p:nvSpPr>
          <p:spPr>
            <a:xfrm>
              <a:off x="5507139" y="2400361"/>
              <a:ext cx="747605" cy="1073158"/>
            </a:xfrm>
            <a:prstGeom prst="arc">
              <a:avLst>
                <a:gd name="adj1" fmla="val 16627249"/>
                <a:gd name="adj2" fmla="val 122681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1509" name="TextBox 49"/>
          <p:cNvSpPr txBox="1">
            <a:spLocks noChangeArrowheads="1"/>
          </p:cNvSpPr>
          <p:nvPr/>
        </p:nvSpPr>
        <p:spPr bwMode="auto">
          <a:xfrm>
            <a:off x="1192213" y="2257425"/>
            <a:ext cx="1565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Input neurons’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Firing rates</a:t>
            </a:r>
          </a:p>
        </p:txBody>
      </p:sp>
      <p:sp>
        <p:nvSpPr>
          <p:cNvPr id="21510" name="TextBox 23"/>
          <p:cNvSpPr txBox="1">
            <a:spLocks noChangeArrowheads="1"/>
          </p:cNvSpPr>
          <p:nvPr/>
        </p:nvSpPr>
        <p:spPr bwMode="auto">
          <a:xfrm>
            <a:off x="5033963" y="4473575"/>
            <a:ext cx="17748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 neuron’s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firing rate</a:t>
            </a:r>
          </a:p>
        </p:txBody>
      </p:sp>
      <p:sp>
        <p:nvSpPr>
          <p:cNvPr id="21511" name="TextBox 24"/>
          <p:cNvSpPr txBox="1">
            <a:spLocks noChangeArrowheads="1"/>
          </p:cNvSpPr>
          <p:nvPr/>
        </p:nvSpPr>
        <p:spPr bwMode="auto">
          <a:xfrm rot="-1792695">
            <a:off x="2284442" y="4194214"/>
            <a:ext cx="1762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Synaptic weights</a:t>
            </a:r>
          </a:p>
        </p:txBody>
      </p:sp>
      <p:sp>
        <p:nvSpPr>
          <p:cNvPr id="26" name="Oval 25"/>
          <p:cNvSpPr/>
          <p:nvPr/>
        </p:nvSpPr>
        <p:spPr>
          <a:xfrm>
            <a:off x="4386263" y="4470400"/>
            <a:ext cx="655637" cy="657225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614488" y="2906713"/>
            <a:ext cx="655637" cy="655637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614488" y="3852863"/>
            <a:ext cx="655637" cy="655637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614488" y="4799013"/>
            <a:ext cx="655637" cy="655637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614488" y="5745163"/>
            <a:ext cx="655637" cy="655637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1" name="Straight Connector 30"/>
          <p:cNvCxnSpPr>
            <a:stCxn id="28" idx="6"/>
          </p:cNvCxnSpPr>
          <p:nvPr/>
        </p:nvCxnSpPr>
        <p:spPr>
          <a:xfrm>
            <a:off x="2270125" y="4181475"/>
            <a:ext cx="2076450" cy="509588"/>
          </a:xfrm>
          <a:prstGeom prst="line">
            <a:avLst/>
          </a:prstGeom>
          <a:ln w="38100" cmpd="sng">
            <a:solidFill>
              <a:schemeClr val="tx1"/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9" idx="6"/>
          </p:cNvCxnSpPr>
          <p:nvPr/>
        </p:nvCxnSpPr>
        <p:spPr>
          <a:xfrm flipV="1">
            <a:off x="2270125" y="4865688"/>
            <a:ext cx="2076450" cy="261937"/>
          </a:xfrm>
          <a:prstGeom prst="line">
            <a:avLst/>
          </a:prstGeom>
          <a:ln w="38100" cmpd="sng">
            <a:solidFill>
              <a:schemeClr val="tx1"/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254250" y="3235325"/>
            <a:ext cx="2147888" cy="1284288"/>
          </a:xfrm>
          <a:prstGeom prst="line">
            <a:avLst/>
          </a:prstGeom>
          <a:ln w="38100" cmpd="sng">
            <a:solidFill>
              <a:schemeClr val="tx1"/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30" idx="6"/>
          </p:cNvCxnSpPr>
          <p:nvPr/>
        </p:nvCxnSpPr>
        <p:spPr>
          <a:xfrm flipV="1">
            <a:off x="2270125" y="5030788"/>
            <a:ext cx="2155825" cy="1042987"/>
          </a:xfrm>
          <a:prstGeom prst="line">
            <a:avLst/>
          </a:prstGeom>
          <a:ln w="38100" cmpd="sng">
            <a:solidFill>
              <a:schemeClr val="tx1"/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21" name="TextBox 34"/>
          <p:cNvSpPr txBox="1">
            <a:spLocks noChangeArrowheads="1"/>
          </p:cNvSpPr>
          <p:nvPr/>
        </p:nvSpPr>
        <p:spPr bwMode="auto">
          <a:xfrm>
            <a:off x="1765300" y="3027363"/>
            <a:ext cx="360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r</a:t>
            </a:r>
            <a:r>
              <a:rPr lang="en-US" altLang="en-US" sz="2000" baseline="-25000"/>
              <a:t>1</a:t>
            </a:r>
          </a:p>
        </p:txBody>
      </p:sp>
      <p:sp>
        <p:nvSpPr>
          <p:cNvPr id="21522" name="TextBox 35"/>
          <p:cNvSpPr txBox="1">
            <a:spLocks noChangeArrowheads="1"/>
          </p:cNvSpPr>
          <p:nvPr/>
        </p:nvSpPr>
        <p:spPr bwMode="auto">
          <a:xfrm>
            <a:off x="1765300" y="3992563"/>
            <a:ext cx="360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r</a:t>
            </a:r>
            <a:r>
              <a:rPr lang="en-US" altLang="en-US" sz="2000" baseline="-25000"/>
              <a:t>2</a:t>
            </a:r>
          </a:p>
        </p:txBody>
      </p:sp>
      <p:sp>
        <p:nvSpPr>
          <p:cNvPr id="21523" name="TextBox 36"/>
          <p:cNvSpPr txBox="1">
            <a:spLocks noChangeArrowheads="1"/>
          </p:cNvSpPr>
          <p:nvPr/>
        </p:nvSpPr>
        <p:spPr bwMode="auto">
          <a:xfrm>
            <a:off x="1765300" y="5865813"/>
            <a:ext cx="3635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r</a:t>
            </a:r>
            <a:r>
              <a:rPr lang="en-US" altLang="en-US" sz="2000" baseline="-25000"/>
              <a:t>n</a:t>
            </a:r>
          </a:p>
        </p:txBody>
      </p:sp>
      <p:sp>
        <p:nvSpPr>
          <p:cNvPr id="21524" name="TextBox 39"/>
          <p:cNvSpPr txBox="1">
            <a:spLocks noChangeArrowheads="1"/>
          </p:cNvSpPr>
          <p:nvPr/>
        </p:nvSpPr>
        <p:spPr bwMode="auto">
          <a:xfrm>
            <a:off x="1765300" y="4919663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r</a:t>
            </a:r>
            <a:r>
              <a:rPr lang="en-US" altLang="en-US" sz="2000" baseline="-25000"/>
              <a:t>i</a:t>
            </a:r>
          </a:p>
        </p:txBody>
      </p:sp>
      <p:pic>
        <p:nvPicPr>
          <p:cNvPr id="21525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2043113"/>
            <a:ext cx="261937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6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38" y="904875"/>
            <a:ext cx="279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7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88" y="1276350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63141" y="6642556"/>
            <a:ext cx="5029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800" dirty="0" smtClean="0"/>
              <a:t>Slide credit: Mark Goldman and Emily </a:t>
            </a:r>
            <a:r>
              <a:rPr lang="en-US" sz="800" dirty="0" err="1" smtClean="0"/>
              <a:t>Mackevicius</a:t>
            </a:r>
            <a:endParaRPr lang="en-US" sz="800" dirty="0"/>
          </a:p>
        </p:txBody>
      </p:sp>
      <p:pic>
        <p:nvPicPr>
          <p:cNvPr id="36" name="Picture 3" descr="perceptron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350" y="2610011"/>
            <a:ext cx="5604719" cy="124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2209680" y="433800"/>
              <a:ext cx="5163480" cy="5207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02480" y="424080"/>
                <a:ext cx="5181840" cy="522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744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Cross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66" y="1809816"/>
            <a:ext cx="2619375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{\displaystyle \mathbf {a} \times \mathbf {b} =\left\|\mathbf {a} \right\|\left\|\mathbf {b} \right\|\sin(\theta )\ \mathbf {n} }"/>
          <p:cNvSpPr>
            <a:spLocks noChangeAspect="1" noChangeArrowheads="1"/>
          </p:cNvSpPr>
          <p:nvPr/>
        </p:nvSpPr>
        <p:spPr bwMode="auto">
          <a:xfrm>
            <a:off x="288925" y="-381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3200400"/>
            <a:ext cx="4859445" cy="590616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Cross product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760320" y="1909440"/>
              <a:ext cx="7382880" cy="2487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1320" y="1898280"/>
                <a:ext cx="7404480" cy="250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899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Multiplication: </a:t>
            </a:r>
            <a:r>
              <a:rPr lang="en-US" altLang="en-US" b="1" smtClean="0"/>
              <a:t>Outer product</a:t>
            </a:r>
            <a:endParaRPr lang="en-US" altLang="en-US" smtClean="0"/>
          </a:p>
        </p:txBody>
      </p:sp>
      <p:pic>
        <p:nvPicPr>
          <p:cNvPr id="22531" name="Picture 3" descr="OuterProd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2487613"/>
            <a:ext cx="8924925" cy="188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Box 4"/>
          <p:cNvSpPr txBox="1">
            <a:spLocks noChangeArrowheads="1"/>
          </p:cNvSpPr>
          <p:nvPr/>
        </p:nvSpPr>
        <p:spPr bwMode="auto">
          <a:xfrm>
            <a:off x="133350" y="4630738"/>
            <a:ext cx="679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N X 1</a:t>
            </a:r>
          </a:p>
        </p:txBody>
      </p:sp>
      <p:sp>
        <p:nvSpPr>
          <p:cNvPr id="22533" name="TextBox 5"/>
          <p:cNvSpPr txBox="1">
            <a:spLocks noChangeArrowheads="1"/>
          </p:cNvSpPr>
          <p:nvPr/>
        </p:nvSpPr>
        <p:spPr bwMode="auto">
          <a:xfrm>
            <a:off x="2027238" y="4630738"/>
            <a:ext cx="722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 X M</a:t>
            </a:r>
          </a:p>
        </p:txBody>
      </p:sp>
      <p:sp>
        <p:nvSpPr>
          <p:cNvPr id="22534" name="TextBox 6"/>
          <p:cNvSpPr txBox="1">
            <a:spLocks noChangeArrowheads="1"/>
          </p:cNvSpPr>
          <p:nvPr/>
        </p:nvSpPr>
        <p:spPr bwMode="auto">
          <a:xfrm>
            <a:off x="6418263" y="4630738"/>
            <a:ext cx="7540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N X M</a:t>
            </a:r>
          </a:p>
        </p:txBody>
      </p:sp>
      <p:sp>
        <p:nvSpPr>
          <p:cNvPr id="7" name="Rectangle 6"/>
          <p:cNvSpPr/>
          <p:nvPr/>
        </p:nvSpPr>
        <p:spPr>
          <a:xfrm>
            <a:off x="63141" y="6642556"/>
            <a:ext cx="5029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800" dirty="0" smtClean="0"/>
              <a:t>Slide credit: Mark Goldman and Emily </a:t>
            </a:r>
            <a:r>
              <a:rPr lang="en-US" sz="800" dirty="0" err="1" smtClean="0"/>
              <a:t>Mackevicius</a:t>
            </a:r>
            <a:endParaRPr lang="en-US" sz="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49480" y="1169640"/>
              <a:ext cx="5850360" cy="1987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400" y="1157760"/>
                <a:ext cx="5873760" cy="201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286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7"/>
          <p:cNvSpPr txBox="1">
            <a:spLocks noGrp="1"/>
          </p:cNvSpPr>
          <p:nvPr>
            <p:ph idx="1"/>
          </p:nvPr>
        </p:nvSpPr>
        <p:spPr>
          <a:xfrm>
            <a:off x="152400" y="1306532"/>
            <a:ext cx="8991600" cy="538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2000" b="1" dirty="0"/>
              <a:t>Norm</a:t>
            </a:r>
            <a:r>
              <a:rPr lang="en-US" sz="2000" dirty="0"/>
              <a:t> is a </a:t>
            </a:r>
            <a:r>
              <a:rPr lang="en-US" sz="2000" dirty="0">
                <a:hlinkClick r:id="rId3" tooltip="Function (mathematics)"/>
              </a:rPr>
              <a:t>function</a:t>
            </a:r>
            <a:r>
              <a:rPr lang="en-US" sz="2000" dirty="0"/>
              <a:t> that assigns a strictly positive </a:t>
            </a:r>
            <a:r>
              <a:rPr lang="en-US" sz="2000" i="1" dirty="0"/>
              <a:t>length</a:t>
            </a:r>
            <a:r>
              <a:rPr lang="en-US" sz="2000" dirty="0"/>
              <a:t> or </a:t>
            </a:r>
            <a:r>
              <a:rPr lang="en-US" sz="2000" i="1" dirty="0"/>
              <a:t>size</a:t>
            </a:r>
            <a:r>
              <a:rPr lang="en-US" sz="2000" dirty="0"/>
              <a:t> to each </a:t>
            </a:r>
            <a:r>
              <a:rPr lang="en-US" sz="2000" dirty="0">
                <a:hlinkClick r:id="rId4" tooltip="Vector (mathematics and physics)"/>
              </a:rPr>
              <a:t>vector</a:t>
            </a:r>
            <a:r>
              <a:rPr lang="en-US" sz="2000" dirty="0"/>
              <a:t> in a </a:t>
            </a:r>
            <a:r>
              <a:rPr lang="en-US" sz="2000" dirty="0">
                <a:hlinkClick r:id="rId5" tooltip="Vector space"/>
              </a:rPr>
              <a:t>vector space</a:t>
            </a:r>
            <a:r>
              <a:rPr lang="en-US" sz="2000" dirty="0"/>
              <a:t>—except for the </a:t>
            </a:r>
            <a:r>
              <a:rPr lang="en-US" sz="2000" dirty="0">
                <a:hlinkClick r:id="rId6" tooltip="Zero vector"/>
              </a:rPr>
              <a:t>zero </a:t>
            </a:r>
            <a:r>
              <a:rPr lang="en-US" sz="2000" dirty="0" smtClean="0">
                <a:hlinkClick r:id="rId6" tooltip="Zero vector"/>
              </a:rPr>
              <a:t>vector</a:t>
            </a:r>
            <a:endParaRPr lang="en-US" sz="2000" dirty="0" smtClean="0"/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1800" b="1" dirty="0"/>
              <a:t>L</a:t>
            </a:r>
            <a:r>
              <a:rPr lang="en-US" sz="1800" b="1" baseline="30000" dirty="0"/>
              <a:t>1</a:t>
            </a:r>
            <a:r>
              <a:rPr lang="en-US" sz="1800" b="1" dirty="0"/>
              <a:t> norm - </a:t>
            </a:r>
            <a:r>
              <a:rPr lang="en-US" sz="1800" dirty="0">
                <a:hlinkClick r:id="rId7" tooltip="Dimension (vector space)"/>
              </a:rPr>
              <a:t>One-dimensional</a:t>
            </a:r>
            <a:r>
              <a:rPr lang="en-US" sz="1800" dirty="0"/>
              <a:t> vector </a:t>
            </a:r>
            <a:r>
              <a:rPr lang="en-US" sz="1800" dirty="0" smtClean="0"/>
              <a:t>spaces, </a:t>
            </a:r>
            <a:r>
              <a:rPr lang="en-US" sz="1800" b="1" dirty="0" smtClean="0"/>
              <a:t> </a:t>
            </a:r>
            <a:r>
              <a:rPr lang="en-US" sz="1800" i="1" dirty="0" smtClean="0"/>
              <a:t>Manhattan/Taxicab </a:t>
            </a:r>
            <a:r>
              <a:rPr lang="en-US" sz="1800" i="1" dirty="0"/>
              <a:t>Distance</a:t>
            </a:r>
            <a:r>
              <a:rPr lang="en-US" sz="1800" dirty="0"/>
              <a:t>, the </a:t>
            </a:r>
            <a:r>
              <a:rPr lang="en-US" sz="1800" i="1" dirty="0"/>
              <a:t>Mean Absolute Error (MAE)</a:t>
            </a:r>
            <a:r>
              <a:rPr lang="en-US" sz="1800" dirty="0"/>
              <a:t>, or the </a:t>
            </a:r>
            <a:r>
              <a:rPr lang="en-US" sz="1800" i="1" dirty="0"/>
              <a:t>Least Absolute Shrinkage and Selection Operator</a:t>
            </a:r>
            <a:r>
              <a:rPr lang="en-US" sz="1800" dirty="0"/>
              <a:t> (</a:t>
            </a:r>
            <a:r>
              <a:rPr lang="en-US" sz="1800" i="1" dirty="0"/>
              <a:t>LASSO)</a:t>
            </a:r>
            <a:endParaRPr sz="1800" b="1" dirty="0"/>
          </a:p>
          <a:p>
            <a:pPr lv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lv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endParaRPr lang="en-US" sz="1800" b="1" dirty="0" smtClean="0"/>
          </a:p>
          <a:p>
            <a:pPr lv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endParaRPr lang="en-US" sz="1800" b="1" dirty="0" smtClean="0"/>
          </a:p>
          <a:p>
            <a:pPr lvl="0">
              <a:spcBef>
                <a:spcPts val="640"/>
              </a:spcBef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1800" b="1" dirty="0" smtClean="0"/>
              <a:t>L</a:t>
            </a:r>
            <a:r>
              <a:rPr lang="en-US" sz="1800" b="1" baseline="30000" dirty="0" smtClean="0"/>
              <a:t>2</a:t>
            </a:r>
            <a:r>
              <a:rPr lang="en-US" sz="1800" b="1" dirty="0" smtClean="0"/>
              <a:t> </a:t>
            </a:r>
            <a:r>
              <a:rPr lang="en-US" sz="1800" b="1" dirty="0"/>
              <a:t>norm - </a:t>
            </a:r>
            <a:r>
              <a:rPr lang="en-US" sz="1800" i="1" dirty="0"/>
              <a:t>n</a:t>
            </a:r>
            <a:r>
              <a:rPr lang="en-US" sz="1800" dirty="0"/>
              <a:t>-dimensional </a:t>
            </a:r>
            <a:r>
              <a:rPr lang="en-US" sz="1800" dirty="0">
                <a:hlinkClick r:id="rId8" tooltip="Euclidean space"/>
              </a:rPr>
              <a:t>Euclidean space</a:t>
            </a:r>
            <a:r>
              <a:rPr lang="en-US" sz="1800" dirty="0"/>
              <a:t> </a:t>
            </a:r>
            <a:r>
              <a:rPr lang="en-US" sz="1800" b="1" dirty="0"/>
              <a:t>R</a:t>
            </a:r>
            <a:r>
              <a:rPr lang="en-US" sz="1800" i="1" baseline="30000" dirty="0"/>
              <a:t>n</a:t>
            </a:r>
            <a:r>
              <a:rPr lang="en-US" sz="1800" dirty="0" smtClean="0"/>
              <a:t>, </a:t>
            </a:r>
            <a:r>
              <a:rPr lang="en-US" sz="1800" i="1" dirty="0"/>
              <a:t>Euclidean Distance</a:t>
            </a:r>
            <a:r>
              <a:rPr lang="en-US" sz="1800" dirty="0"/>
              <a:t>, the </a:t>
            </a:r>
            <a:r>
              <a:rPr lang="en-US" sz="1800" i="1" dirty="0"/>
              <a:t>Mean Squared Error (MSE) / Least Squares Error</a:t>
            </a:r>
            <a:r>
              <a:rPr lang="en-US" sz="1800" dirty="0"/>
              <a:t>, or the </a:t>
            </a:r>
            <a:r>
              <a:rPr lang="en-US" sz="1800" i="1" dirty="0"/>
              <a:t>Ridge Operator</a:t>
            </a:r>
            <a:endParaRPr sz="1800" b="1" dirty="0"/>
          </a:p>
          <a:p>
            <a:pPr marL="488950" lvl="0" indent="-2857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endParaRPr sz="1800" b="1" dirty="0"/>
          </a:p>
          <a:p>
            <a:pPr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04800" y="228600"/>
            <a:ext cx="6324600" cy="1143000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indent="0" algn="ctr">
              <a:spcAft>
                <a:spcPts val="0"/>
              </a:spcAft>
              <a:buClr>
                <a:schemeClr val="dk1"/>
              </a:buClr>
              <a:buSzPts val="4400"/>
              <a:buFont typeface="Calibri"/>
            </a:pPr>
            <a:r>
              <a:rPr lang="en-US" sz="4000" dirty="0"/>
              <a:t>Norm</a:t>
            </a:r>
            <a:endParaRPr lang="en-IN" sz="4000" dirty="0">
              <a:ea typeface="+mj-ea"/>
            </a:endParaRPr>
          </a:p>
        </p:txBody>
      </p:sp>
      <p:pic>
        <p:nvPicPr>
          <p:cNvPr id="371" name="Google Shape;371;p57"/>
          <p:cNvPicPr preferRelativeResize="0"/>
          <p:nvPr/>
        </p:nvPicPr>
        <p:blipFill rotWithShape="1">
          <a:blip r:embed="rId9">
            <a:alphaModFix/>
          </a:blip>
          <a:srcRect l="19288" t="26657" r="69518" b="64746"/>
          <a:stretch/>
        </p:blipFill>
        <p:spPr>
          <a:xfrm>
            <a:off x="2722917" y="3352800"/>
            <a:ext cx="2047165" cy="982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7"/>
          <p:cNvPicPr preferRelativeResize="0"/>
          <p:nvPr/>
        </p:nvPicPr>
        <p:blipFill rotWithShape="1">
          <a:blip r:embed="rId10">
            <a:alphaModFix/>
          </a:blip>
          <a:srcRect l="19552" t="48298" r="64850" b="45374"/>
          <a:stretch/>
        </p:blipFill>
        <p:spPr>
          <a:xfrm>
            <a:off x="1809258" y="5739900"/>
            <a:ext cx="2852383" cy="7233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utoShape 2" descr="p"/>
          <p:cNvSpPr>
            <a:spLocks noChangeAspect="1" noChangeArrowheads="1"/>
          </p:cNvSpPr>
          <p:nvPr/>
        </p:nvSpPr>
        <p:spPr bwMode="auto">
          <a:xfrm>
            <a:off x="1755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3" descr="{\displaystyle \ell _{p}}"/>
          <p:cNvSpPr>
            <a:spLocks noChangeAspect="1" noChangeArrowheads="1"/>
          </p:cNvSpPr>
          <p:nvPr/>
        </p:nvSpPr>
        <p:spPr bwMode="auto">
          <a:xfrm>
            <a:off x="28019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{\displaystyle \mathbf {x} =(x_{1},\ldots ,x_{n})}"/>
          <p:cNvSpPr>
            <a:spLocks noChangeAspect="1" noChangeArrowheads="1"/>
          </p:cNvSpPr>
          <p:nvPr/>
        </p:nvSpPr>
        <p:spPr bwMode="auto">
          <a:xfrm>
            <a:off x="37465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" name="Ink 5"/>
              <p14:cNvContentPartPr/>
              <p14:nvPr/>
            </p14:nvContentPartPr>
            <p14:xfrm>
              <a:off x="399600" y="887040"/>
              <a:ext cx="8313840" cy="54806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8080" y="876240"/>
                <a:ext cx="8336520" cy="550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242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 hangingPunct="0">
              <a:spcBef>
                <a:spcPct val="0"/>
              </a:spcBef>
            </a:pPr>
            <a:r>
              <a:rPr lang="en-US" b="1" dirty="0" err="1"/>
              <a:t>L</a:t>
            </a:r>
            <a:r>
              <a:rPr lang="en-US" b="1" baseline="30000" dirty="0" err="1"/>
              <a:t>p</a:t>
            </a:r>
            <a:r>
              <a:rPr lang="en-US" b="1" dirty="0"/>
              <a:t> norm </a:t>
            </a:r>
            <a:r>
              <a:rPr lang="en-US" dirty="0"/>
              <a:t>- </a:t>
            </a:r>
            <a:r>
              <a:rPr lang="en-US" altLang="en-US" dirty="0"/>
              <a:t>Let p ≥ 1 be a real number. The p norm of vector x=(x</a:t>
            </a:r>
            <a:r>
              <a:rPr lang="en-US" altLang="en-US" baseline="-25000" dirty="0"/>
              <a:t>1</a:t>
            </a:r>
            <a:r>
              <a:rPr lang="en-US" altLang="en-US" dirty="0"/>
              <a:t>, x</a:t>
            </a:r>
            <a:r>
              <a:rPr lang="en-US" altLang="en-US" baseline="-25000" dirty="0"/>
              <a:t>2</a:t>
            </a:r>
            <a:r>
              <a:rPr lang="en-US" altLang="en-US" dirty="0"/>
              <a:t>,…</a:t>
            </a:r>
            <a:r>
              <a:rPr lang="en-US" altLang="en-US" dirty="0" err="1"/>
              <a:t>x</a:t>
            </a:r>
            <a:r>
              <a:rPr lang="en-US" altLang="en-US" baseline="-25000" dirty="0" err="1"/>
              <a:t>n</a:t>
            </a:r>
            <a:r>
              <a:rPr lang="en-US" altLang="en-US" dirty="0"/>
              <a:t>)</a:t>
            </a:r>
          </a:p>
          <a:p>
            <a:pPr eaLnBrk="0" hangingPunct="0">
              <a:spcBef>
                <a:spcPct val="0"/>
              </a:spcBef>
            </a:pPr>
            <a:endParaRPr lang="en-US" altLang="en-US" dirty="0"/>
          </a:p>
          <a:p>
            <a:pPr eaLnBrk="0" hangingPunct="0">
              <a:spcBef>
                <a:spcPct val="0"/>
              </a:spcBef>
            </a:pPr>
            <a:endParaRPr lang="en-US" altLang="en-US" dirty="0"/>
          </a:p>
          <a:p>
            <a:pPr eaLnBrk="0" hangingPunct="0">
              <a:spcBef>
                <a:spcPct val="0"/>
              </a:spcBef>
            </a:pPr>
            <a:endParaRPr lang="en-US" altLang="en-US" dirty="0"/>
          </a:p>
          <a:p>
            <a:pPr eaLnBrk="0" hangingPunct="0">
              <a:spcBef>
                <a:spcPct val="0"/>
              </a:spcBef>
            </a:pPr>
            <a:endParaRPr lang="en-US" altLang="en-US" dirty="0"/>
          </a:p>
          <a:p>
            <a:pPr eaLnBrk="0" hangingPunct="0">
              <a:spcBef>
                <a:spcPct val="0"/>
              </a:spcBef>
            </a:pPr>
            <a:endParaRPr lang="en-US" altLang="en-US" dirty="0"/>
          </a:p>
          <a:p>
            <a:pPr eaLnBrk="0" hangingPunct="0">
              <a:spcBef>
                <a:spcPct val="0"/>
              </a:spcBef>
            </a:pPr>
            <a:r>
              <a:rPr lang="en-US" altLang="en-US" b="1" dirty="0"/>
              <a:t>Matrix </a:t>
            </a:r>
            <a:r>
              <a:rPr lang="en-US" altLang="en-US" b="1" dirty="0" smtClean="0"/>
              <a:t>norm</a:t>
            </a:r>
          </a:p>
          <a:p>
            <a:pPr eaLnBrk="0" hangingPunct="0">
              <a:spcBef>
                <a:spcPct val="0"/>
              </a:spcBef>
            </a:pPr>
            <a:endParaRPr lang="en-US" altLang="en-US" b="1" dirty="0"/>
          </a:p>
          <a:p>
            <a:pPr eaLnBrk="0" hangingPunct="0">
              <a:spcBef>
                <a:spcPct val="0"/>
              </a:spcBef>
            </a:pPr>
            <a:endParaRPr lang="en-US" altLang="en-US" b="1" dirty="0"/>
          </a:p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Norm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566388"/>
            <a:ext cx="3350526" cy="1651849"/>
          </a:xfrm>
          <a:prstGeom prst="rect">
            <a:avLst/>
          </a:prstGeom>
        </p:spPr>
      </p:pic>
      <p:pic>
        <p:nvPicPr>
          <p:cNvPr id="5" name="Google Shape;373;p57"/>
          <p:cNvPicPr preferRelativeResize="0"/>
          <p:nvPr/>
        </p:nvPicPr>
        <p:blipFill rotWithShape="1">
          <a:blip r:embed="rId3">
            <a:alphaModFix/>
          </a:blip>
          <a:srcRect l="19179" t="34806" r="65000" b="57433"/>
          <a:stretch/>
        </p:blipFill>
        <p:spPr>
          <a:xfrm>
            <a:off x="1143000" y="2665566"/>
            <a:ext cx="2893326" cy="88710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48760" y="2931840"/>
              <a:ext cx="3790800" cy="32400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960" y="2922840"/>
                <a:ext cx="3812400" cy="325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753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1295400"/>
            <a:ext cx="9144000" cy="5410199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 smtClean="0"/>
              <a:t>A.B=0 then A and B are orthogonal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collection of vectors a</a:t>
            </a:r>
            <a:r>
              <a:rPr lang="en-US" baseline="-25000" dirty="0"/>
              <a:t>1</a:t>
            </a:r>
            <a:r>
              <a:rPr lang="en-US" dirty="0"/>
              <a:t>, . . . ,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 is </a:t>
            </a:r>
            <a:r>
              <a:rPr lang="en-US" dirty="0">
                <a:solidFill>
                  <a:srgbClr val="FF0000"/>
                </a:solidFill>
              </a:rPr>
              <a:t>orthogonal </a:t>
            </a:r>
            <a:r>
              <a:rPr lang="en-US" dirty="0" smtClean="0"/>
              <a:t>if 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/>
              <a:t> ⊥ </a:t>
            </a:r>
            <a:r>
              <a:rPr lang="en-US" dirty="0" err="1"/>
              <a:t>a</a:t>
            </a:r>
            <a:r>
              <a:rPr lang="en-US" baseline="-25000" dirty="0" err="1"/>
              <a:t>j</a:t>
            </a:r>
            <a:r>
              <a:rPr lang="en-US" dirty="0"/>
              <a:t> for any </a:t>
            </a:r>
            <a:r>
              <a:rPr lang="en-US" dirty="0" err="1"/>
              <a:t>i</a:t>
            </a:r>
            <a:r>
              <a:rPr lang="en-US" dirty="0"/>
              <a:t>, j with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smtClean="0">
                <a:sym typeface="Symbol" panose="05050102010706020507" pitchFamily="18" charset="2"/>
              </a:rPr>
              <a:t></a:t>
            </a:r>
            <a:r>
              <a:rPr lang="en-US" dirty="0" smtClean="0"/>
              <a:t> </a:t>
            </a:r>
            <a:r>
              <a:rPr lang="en-US" dirty="0"/>
              <a:t>j, </a:t>
            </a:r>
            <a:r>
              <a:rPr lang="en-US" dirty="0" err="1"/>
              <a:t>i</a:t>
            </a:r>
            <a:r>
              <a:rPr lang="en-US" dirty="0"/>
              <a:t>, j = 1, . . . , k. </a:t>
            </a:r>
            <a:endParaRPr lang="en-US" dirty="0" smtClean="0"/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collection of vectors a</a:t>
            </a:r>
            <a:r>
              <a:rPr lang="en-US" baseline="-25000" dirty="0"/>
              <a:t>1</a:t>
            </a:r>
            <a:r>
              <a:rPr lang="en-US" dirty="0"/>
              <a:t>, . . . ,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 is </a:t>
            </a:r>
            <a:r>
              <a:rPr lang="en-US" dirty="0">
                <a:solidFill>
                  <a:srgbClr val="FF0000"/>
                </a:solidFill>
              </a:rPr>
              <a:t>orthonormal</a:t>
            </a:r>
            <a:r>
              <a:rPr lang="en-US" dirty="0"/>
              <a:t> if it is orthogonal and </a:t>
            </a:r>
            <a:r>
              <a:rPr lang="en-US" dirty="0" smtClean="0"/>
              <a:t>||</a:t>
            </a:r>
            <a:r>
              <a:rPr lang="en-US" dirty="0" err="1" smtClean="0"/>
              <a:t>a</a:t>
            </a:r>
            <a:r>
              <a:rPr lang="en-US" baseline="-25000" dirty="0" err="1" smtClean="0"/>
              <a:t>i</a:t>
            </a:r>
            <a:r>
              <a:rPr lang="en-US" dirty="0" smtClean="0"/>
              <a:t>|| </a:t>
            </a:r>
            <a:r>
              <a:rPr lang="en-US" dirty="0"/>
              <a:t>= 1 for </a:t>
            </a:r>
            <a:r>
              <a:rPr lang="en-US" dirty="0" err="1"/>
              <a:t>i</a:t>
            </a:r>
            <a:r>
              <a:rPr lang="en-US" dirty="0"/>
              <a:t> = 1, . . . , k. </a:t>
            </a:r>
            <a:endParaRPr lang="en-US" dirty="0" smtClean="0"/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normalized  or unit vector</a:t>
            </a:r>
            <a:r>
              <a:rPr lang="en-US" dirty="0" smtClean="0"/>
              <a:t>: A </a:t>
            </a:r>
            <a:r>
              <a:rPr lang="en-US" dirty="0"/>
              <a:t>vector of norm </a:t>
            </a:r>
            <a:r>
              <a:rPr lang="en-US" dirty="0" smtClean="0"/>
              <a:t>one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normalizing</a:t>
            </a:r>
            <a:r>
              <a:rPr lang="en-US" dirty="0" smtClean="0"/>
              <a:t> : dividing </a:t>
            </a:r>
            <a:r>
              <a:rPr lang="en-US" dirty="0"/>
              <a:t>a vector by its </a:t>
            </a:r>
            <a:r>
              <a:rPr lang="en-US" dirty="0" smtClean="0"/>
              <a:t>norm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04800" y="152400"/>
            <a:ext cx="8839200" cy="5334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SzPts val="4400"/>
              <a:buFont typeface="Calibri"/>
            </a:pPr>
            <a:endParaRPr lang="en-US" dirty="0" smtClean="0">
              <a:solidFill>
                <a:schemeClr val="dk1"/>
              </a:solidFill>
            </a:endParaRPr>
          </a:p>
          <a:p>
            <a:pPr marL="0" indent="0">
              <a:buSzPts val="4400"/>
              <a:buFont typeface="Calibri"/>
            </a:pPr>
            <a:endParaRPr lang="en-US" dirty="0" smtClean="0">
              <a:solidFill>
                <a:schemeClr val="dk1"/>
              </a:solidFill>
            </a:endParaRPr>
          </a:p>
          <a:p>
            <a:pPr marL="0" indent="0">
              <a:buSzPts val="4400"/>
              <a:buFont typeface="Calibri"/>
            </a:pPr>
            <a:r>
              <a:rPr lang="en-US" dirty="0" smtClean="0">
                <a:solidFill>
                  <a:schemeClr val="dk1"/>
                </a:solidFill>
              </a:rPr>
              <a:t>Orthogonal </a:t>
            </a:r>
            <a:r>
              <a:rPr lang="en-US" dirty="0">
                <a:solidFill>
                  <a:schemeClr val="dk1"/>
                </a:solidFill>
              </a:rPr>
              <a:t>and </a:t>
            </a:r>
            <a:r>
              <a:rPr lang="en-US" dirty="0" smtClean="0">
                <a:solidFill>
                  <a:schemeClr val="dk1"/>
                </a:solidFill>
              </a:rPr>
              <a:t>Orthonormal </a:t>
            </a:r>
            <a:r>
              <a:rPr lang="en-US" dirty="0">
                <a:solidFill>
                  <a:schemeClr val="dk1"/>
                </a:solidFill>
              </a:rPr>
              <a:t>Vectors</a:t>
            </a:r>
          </a:p>
          <a:p>
            <a:pPr marL="0" indent="0">
              <a:buSzPts val="4400"/>
              <a:buFont typeface="Calibri"/>
            </a:pPr>
            <a:endParaRPr lang="en-US" dirty="0" smtClean="0">
              <a:solidFill>
                <a:schemeClr val="dk1"/>
              </a:solidFill>
            </a:endParaRPr>
          </a:p>
          <a:p>
            <a:pPr marL="0" indent="0">
              <a:buSzPts val="4400"/>
              <a:buFont typeface="Calibri"/>
            </a:pPr>
            <a:endParaRPr lang="en-US" dirty="0" smtClean="0">
              <a:solidFill>
                <a:schemeClr val="dk1"/>
              </a:solidFill>
            </a:endParaRPr>
          </a:p>
          <a:p>
            <a:pPr marL="0" indent="0">
              <a:buSzPts val="4400"/>
              <a:buFont typeface="Calibri"/>
            </a:pPr>
            <a:endParaRPr lang="en-IN" dirty="0">
              <a:solidFill>
                <a:schemeClr val="dk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657600"/>
            <a:ext cx="2252578" cy="1274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5496336"/>
            <a:ext cx="2057400" cy="8945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533880" y="389520"/>
              <a:ext cx="7675200" cy="60958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2360" y="379440"/>
                <a:ext cx="7698600" cy="611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780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6" y="2590800"/>
            <a:ext cx="8686800" cy="90019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 and v are n dim vectors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IN" b="0" dirty="0" smtClean="0"/>
              <a:t>Euclidean distance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64920" y="1276560"/>
              <a:ext cx="6098760" cy="34329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8440" y="1266120"/>
                <a:ext cx="6117120" cy="345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26280" y="3573720"/>
              <a:ext cx="8188200" cy="27025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640" y="3564000"/>
                <a:ext cx="8207280" cy="271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248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5"/>
          <p:cNvSpPr txBox="1">
            <a:spLocks noGrp="1"/>
          </p:cNvSpPr>
          <p:nvPr>
            <p:ph type="title" idx="4294967295"/>
          </p:nvPr>
        </p:nvSpPr>
        <p:spPr>
          <a:xfrm>
            <a:off x="0" y="3270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Matrix Operations</a:t>
            </a:r>
            <a:endParaRPr dirty="0"/>
          </a:p>
        </p:txBody>
      </p:sp>
      <p:sp>
        <p:nvSpPr>
          <p:cNvPr id="446" name="Google Shape;446;p65"/>
          <p:cNvSpPr txBox="1">
            <a:spLocks noGrp="1"/>
          </p:cNvSpPr>
          <p:nvPr>
            <p:ph idx="4294967295"/>
          </p:nvPr>
        </p:nvSpPr>
        <p:spPr>
          <a:xfrm>
            <a:off x="0" y="1493838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Transpose – flip matrix, so row 1 becomes column 1</a:t>
            </a: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A useful identity: </a:t>
            </a:r>
            <a:endParaRPr dirty="0"/>
          </a:p>
        </p:txBody>
      </p:sp>
      <p:pic>
        <p:nvPicPr>
          <p:cNvPr id="449" name="Google Shape;449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2400" y="2574594"/>
            <a:ext cx="4384491" cy="2027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503" y="2895392"/>
            <a:ext cx="1809486" cy="1385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01949" y="5266581"/>
            <a:ext cx="4800600" cy="80962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546560" y="5565960"/>
              <a:ext cx="5190840" cy="495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37200" y="5556240"/>
                <a:ext cx="5212080" cy="51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337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 rtlCol="0">
            <a:normAutofit/>
          </a:bodyPr>
          <a:lstStyle/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r>
              <a:rPr lang="en-US" sz="3600" dirty="0">
                <a:latin typeface="+mn-lt"/>
                <a:cs typeface="Courier New" pitchFamily="49" charset="0"/>
              </a:rPr>
              <a:t>Lecture No. – 2 | Math and Stat Preliminaries </a:t>
            </a:r>
          </a:p>
        </p:txBody>
      </p:sp>
    </p:spTree>
    <p:extLst>
      <p:ext uri="{BB962C8B-B14F-4D97-AF65-F5344CB8AC3E}">
        <p14:creationId xmlns:p14="http://schemas.microsoft.com/office/powerpoint/2010/main" val="150949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Matrix times a vector</a:t>
            </a:r>
            <a:endParaRPr lang="en-US" altLang="en-US" b="1" smtClean="0"/>
          </a:p>
        </p:txBody>
      </p:sp>
      <p:pic>
        <p:nvPicPr>
          <p:cNvPr id="33795" name="Picture 5" descr="matrixtimesvecto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2543175"/>
            <a:ext cx="88265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Box 6"/>
          <p:cNvSpPr txBox="1">
            <a:spLocks noChangeArrowheads="1"/>
          </p:cNvSpPr>
          <p:nvPr/>
        </p:nvSpPr>
        <p:spPr bwMode="auto">
          <a:xfrm>
            <a:off x="292100" y="5343525"/>
            <a:ext cx="725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 X 1</a:t>
            </a:r>
          </a:p>
        </p:txBody>
      </p:sp>
      <p:sp>
        <p:nvSpPr>
          <p:cNvPr id="33797" name="TextBox 7"/>
          <p:cNvSpPr txBox="1">
            <a:spLocks noChangeArrowheads="1"/>
          </p:cNvSpPr>
          <p:nvPr/>
        </p:nvSpPr>
        <p:spPr bwMode="auto">
          <a:xfrm>
            <a:off x="4198938" y="5343525"/>
            <a:ext cx="7572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 X N</a:t>
            </a:r>
          </a:p>
        </p:txBody>
      </p:sp>
      <p:sp>
        <p:nvSpPr>
          <p:cNvPr id="33798" name="TextBox 8"/>
          <p:cNvSpPr txBox="1">
            <a:spLocks noChangeArrowheads="1"/>
          </p:cNvSpPr>
          <p:nvPr/>
        </p:nvSpPr>
        <p:spPr bwMode="auto">
          <a:xfrm>
            <a:off x="8066088" y="5343525"/>
            <a:ext cx="6778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N X 1</a:t>
            </a:r>
          </a:p>
        </p:txBody>
      </p:sp>
      <p:pic>
        <p:nvPicPr>
          <p:cNvPr id="33799" name="Picture 10" descr="mtimesv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1417638"/>
            <a:ext cx="22606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3141" y="6642556"/>
            <a:ext cx="5029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800" dirty="0" smtClean="0"/>
              <a:t>Slide credit: Mark Goldman and Emily </a:t>
            </a:r>
            <a:r>
              <a:rPr lang="en-US" sz="800" dirty="0" err="1" smtClean="0"/>
              <a:t>Mackevicius</a:t>
            </a:r>
            <a:endParaRPr lang="en-US" sz="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592880" y="1059840"/>
              <a:ext cx="1994040" cy="1098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83520" y="1051200"/>
                <a:ext cx="2014200" cy="111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897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9" descr="MtimesV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4" y="1581151"/>
            <a:ext cx="6584950" cy="27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225"/>
            <a:ext cx="82296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Matrix times a vector: </a:t>
            </a:r>
            <a:br>
              <a:rPr lang="en-US" dirty="0" smtClean="0"/>
            </a:br>
            <a:r>
              <a:rPr lang="en-US" b="1" dirty="0" smtClean="0"/>
              <a:t>inner product interpretation</a:t>
            </a:r>
            <a:endParaRPr lang="en-US" b="1" dirty="0"/>
          </a:p>
        </p:txBody>
      </p:sp>
      <p:sp>
        <p:nvSpPr>
          <p:cNvPr id="6" name="Oval 5"/>
          <p:cNvSpPr/>
          <p:nvPr/>
        </p:nvSpPr>
        <p:spPr>
          <a:xfrm>
            <a:off x="2034108" y="1214303"/>
            <a:ext cx="4751388" cy="766763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8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532180" y="1946259"/>
            <a:ext cx="779462" cy="2316163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8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41388" y="1544638"/>
            <a:ext cx="619125" cy="5969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8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3141" y="5737453"/>
            <a:ext cx="8697912" cy="101282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Rule: the </a:t>
            </a:r>
            <a:r>
              <a:rPr lang="en-US" dirty="0" err="1" smtClean="0"/>
              <a:t>i</a:t>
            </a:r>
            <a:r>
              <a:rPr lang="en-US" baseline="30000" dirty="0" err="1" smtClean="0"/>
              <a:t>th</a:t>
            </a:r>
            <a:r>
              <a:rPr lang="en-US" dirty="0" smtClean="0"/>
              <a:t> element of </a:t>
            </a:r>
            <a:r>
              <a:rPr lang="en-US" b="1" dirty="0" smtClean="0"/>
              <a:t>y</a:t>
            </a:r>
            <a:r>
              <a:rPr lang="en-US" dirty="0" smtClean="0"/>
              <a:t> is the dot product of the </a:t>
            </a:r>
            <a:r>
              <a:rPr lang="en-US" dirty="0" err="1" smtClean="0"/>
              <a:t>i</a:t>
            </a:r>
            <a:r>
              <a:rPr lang="en-US" baseline="30000" dirty="0" err="1" smtClean="0"/>
              <a:t>th</a:t>
            </a:r>
            <a:r>
              <a:rPr lang="en-US" dirty="0" smtClean="0"/>
              <a:t> row of W with </a:t>
            </a:r>
            <a:r>
              <a:rPr lang="en-US" b="1" dirty="0" smtClean="0"/>
              <a:t>x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matrix-vector product is really a dot product in disguise.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63141" y="6642556"/>
            <a:ext cx="5029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800" dirty="0" smtClean="0"/>
              <a:t>Slide credit: Mark Goldman and Emily </a:t>
            </a:r>
            <a:r>
              <a:rPr lang="en-US" sz="800" dirty="0" err="1" smtClean="0"/>
              <a:t>Mackevicius</a:t>
            </a:r>
            <a:endParaRPr lang="en-US" sz="800" dirty="0"/>
          </a:p>
        </p:txBody>
      </p:sp>
      <p:pic>
        <p:nvPicPr>
          <p:cNvPr id="10" name="Picture 3" descr="networkinnerprod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753" y="4456569"/>
            <a:ext cx="2414588" cy="117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97840" y="1101600"/>
              <a:ext cx="6329160" cy="5406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6320" y="1091160"/>
                <a:ext cx="6344280" cy="542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233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Matrix times a vector: </a:t>
            </a:r>
            <a:br>
              <a:rPr lang="en-US" dirty="0" smtClean="0"/>
            </a:br>
            <a:r>
              <a:rPr lang="en-US" b="1" dirty="0" smtClean="0"/>
              <a:t>outer product interpretation</a:t>
            </a:r>
            <a:endParaRPr lang="en-US" b="1" dirty="0"/>
          </a:p>
        </p:txBody>
      </p:sp>
      <p:pic>
        <p:nvPicPr>
          <p:cNvPr id="43011" name="Picture 3" descr="MXVOu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406650"/>
            <a:ext cx="8880475" cy="149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4" descr="W1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57338"/>
            <a:ext cx="4540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579438" y="1893888"/>
            <a:ext cx="1587" cy="3952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5100" y="2169547"/>
            <a:ext cx="746125" cy="186055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8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59212" y="2449512"/>
            <a:ext cx="511175" cy="44608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8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016" name="Content Placeholder 2"/>
          <p:cNvSpPr txBox="1">
            <a:spLocks/>
          </p:cNvSpPr>
          <p:nvPr/>
        </p:nvSpPr>
        <p:spPr bwMode="auto">
          <a:xfrm>
            <a:off x="457200" y="4430713"/>
            <a:ext cx="8229600" cy="109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The product is a weighted sum of the columns of W, weighted by the entries of 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141" y="6642556"/>
            <a:ext cx="5029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800" dirty="0" smtClean="0"/>
              <a:t>Slide credit: Mark Goldman and Emily </a:t>
            </a:r>
            <a:r>
              <a:rPr lang="en-US" sz="800" dirty="0" err="1" smtClean="0"/>
              <a:t>Mackevicius</a:t>
            </a:r>
            <a:endParaRPr lang="en-US" sz="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146120" y="2445480"/>
              <a:ext cx="1991880" cy="963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43240" y="2440440"/>
                <a:ext cx="2005560" cy="97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020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Example: 2-layer linear network</a:t>
            </a:r>
          </a:p>
        </p:txBody>
      </p:sp>
      <p:sp>
        <p:nvSpPr>
          <p:cNvPr id="51235" name="Content Placeholder 2"/>
          <p:cNvSpPr>
            <a:spLocks noGrp="1"/>
          </p:cNvSpPr>
          <p:nvPr>
            <p:ph idx="4294967295"/>
          </p:nvPr>
        </p:nvSpPr>
        <p:spPr>
          <a:xfrm>
            <a:off x="0" y="1493838"/>
            <a:ext cx="8229600" cy="701675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 altLang="en-US" dirty="0" err="1" smtClean="0"/>
              <a:t>W</a:t>
            </a:r>
            <a:r>
              <a:rPr lang="en-US" altLang="en-US" baseline="-25000" dirty="0" err="1" smtClean="0"/>
              <a:t>ij</a:t>
            </a:r>
            <a:r>
              <a:rPr lang="en-US" altLang="en-US" dirty="0" smtClean="0"/>
              <a:t> is the connection strength (weight) onto neuron </a:t>
            </a:r>
            <a:r>
              <a:rPr lang="en-US" altLang="en-US" dirty="0" err="1" smtClean="0"/>
              <a:t>y</a:t>
            </a:r>
            <a:r>
              <a:rPr lang="en-US" altLang="en-US" baseline="-25000" dirty="0" err="1" smtClean="0"/>
              <a:t>i</a:t>
            </a:r>
            <a:r>
              <a:rPr lang="en-US" altLang="en-US" dirty="0" smtClean="0"/>
              <a:t> from neuron </a:t>
            </a:r>
            <a:r>
              <a:rPr lang="en-US" altLang="en-US" dirty="0" err="1" smtClean="0"/>
              <a:t>x</a:t>
            </a:r>
            <a:r>
              <a:rPr lang="en-US" altLang="en-US" baseline="-25000" dirty="0" err="1" smtClean="0"/>
              <a:t>j</a:t>
            </a:r>
            <a:r>
              <a:rPr lang="en-US" altLang="en-US" dirty="0" smtClean="0"/>
              <a:t>. </a:t>
            </a:r>
          </a:p>
        </p:txBody>
      </p:sp>
      <p:sp>
        <p:nvSpPr>
          <p:cNvPr id="4" name="Oval 3"/>
          <p:cNvSpPr/>
          <p:nvPr/>
        </p:nvSpPr>
        <p:spPr>
          <a:xfrm>
            <a:off x="233363" y="2205038"/>
            <a:ext cx="655637" cy="6572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33363" y="4097338"/>
            <a:ext cx="655637" cy="6572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33363" y="5043488"/>
            <a:ext cx="655637" cy="6572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33363" y="5989638"/>
            <a:ext cx="655637" cy="6572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021013" y="2824163"/>
            <a:ext cx="655637" cy="655637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21013" y="3770313"/>
            <a:ext cx="655637" cy="655637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021013" y="5662613"/>
            <a:ext cx="655637" cy="655637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0" name="Straight Connector 19"/>
          <p:cNvCxnSpPr>
            <a:stCxn id="4" idx="6"/>
            <a:endCxn id="15" idx="2"/>
          </p:cNvCxnSpPr>
          <p:nvPr/>
        </p:nvCxnSpPr>
        <p:spPr>
          <a:xfrm>
            <a:off x="889000" y="2533650"/>
            <a:ext cx="2132013" cy="617538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89000" y="3498850"/>
            <a:ext cx="2132013" cy="617538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89000" y="4445000"/>
            <a:ext cx="2132013" cy="617538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89000" y="5391150"/>
            <a:ext cx="2132013" cy="617538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8" idx="2"/>
          </p:cNvCxnSpPr>
          <p:nvPr/>
        </p:nvCxnSpPr>
        <p:spPr>
          <a:xfrm flipV="1">
            <a:off x="889000" y="5989638"/>
            <a:ext cx="2132013" cy="29845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889000" y="5094288"/>
            <a:ext cx="2132013" cy="296862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6" idx="2"/>
          </p:cNvCxnSpPr>
          <p:nvPr/>
        </p:nvCxnSpPr>
        <p:spPr>
          <a:xfrm flipV="1">
            <a:off x="889000" y="4097338"/>
            <a:ext cx="2132013" cy="1293812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6"/>
          </p:cNvCxnSpPr>
          <p:nvPr/>
        </p:nvCxnSpPr>
        <p:spPr>
          <a:xfrm flipV="1">
            <a:off x="889000" y="3160713"/>
            <a:ext cx="2132013" cy="2211387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889000" y="4148138"/>
            <a:ext cx="2132013" cy="296862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889000" y="3151188"/>
            <a:ext cx="2132013" cy="1293812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889000" y="3182938"/>
            <a:ext cx="2132013" cy="296862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6"/>
            <a:endCxn id="18" idx="2"/>
          </p:cNvCxnSpPr>
          <p:nvPr/>
        </p:nvCxnSpPr>
        <p:spPr>
          <a:xfrm>
            <a:off x="889000" y="4425950"/>
            <a:ext cx="2132013" cy="1563688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5" idx="6"/>
            <a:endCxn id="18" idx="2"/>
          </p:cNvCxnSpPr>
          <p:nvPr/>
        </p:nvCxnSpPr>
        <p:spPr>
          <a:xfrm>
            <a:off x="889000" y="3479800"/>
            <a:ext cx="2132013" cy="2509838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4" idx="6"/>
            <a:endCxn id="18" idx="2"/>
          </p:cNvCxnSpPr>
          <p:nvPr/>
        </p:nvCxnSpPr>
        <p:spPr>
          <a:xfrm>
            <a:off x="889000" y="2533650"/>
            <a:ext cx="2132013" cy="3455988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89000" y="2525713"/>
            <a:ext cx="2132013" cy="1563687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89000" y="2552700"/>
            <a:ext cx="2132013" cy="2509838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6"/>
          </p:cNvCxnSpPr>
          <p:nvPr/>
        </p:nvCxnSpPr>
        <p:spPr>
          <a:xfrm flipV="1">
            <a:off x="889000" y="5062538"/>
            <a:ext cx="2132013" cy="1255712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" idx="6"/>
          </p:cNvCxnSpPr>
          <p:nvPr/>
        </p:nvCxnSpPr>
        <p:spPr>
          <a:xfrm flipV="1">
            <a:off x="889000" y="4125913"/>
            <a:ext cx="2132013" cy="2192337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4" idx="6"/>
            <a:endCxn id="15" idx="2"/>
          </p:cNvCxnSpPr>
          <p:nvPr/>
        </p:nvCxnSpPr>
        <p:spPr>
          <a:xfrm flipV="1">
            <a:off x="889000" y="3151188"/>
            <a:ext cx="2132013" cy="3167062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233363" y="3151188"/>
            <a:ext cx="655637" cy="6572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021013" y="4716463"/>
            <a:ext cx="655637" cy="655637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1231" name="Picture 5" descr="yj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0" y="4851400"/>
            <a:ext cx="382588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2" name="Picture 6" descr="xj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311525"/>
            <a:ext cx="4445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3" name="Picture 7" descr="Wij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63" y="5043488"/>
            <a:ext cx="6286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4" name="Picture 37" descr="matrixtimesvector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5" y="2646363"/>
            <a:ext cx="4970463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8" name="Straight Connector 47"/>
          <p:cNvCxnSpPr/>
          <p:nvPr/>
        </p:nvCxnSpPr>
        <p:spPr>
          <a:xfrm>
            <a:off x="889000" y="3479800"/>
            <a:ext cx="2132013" cy="1563688"/>
          </a:xfrm>
          <a:prstGeom prst="line">
            <a:avLst/>
          </a:prstGeom>
          <a:ln w="3810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3141" y="6642556"/>
            <a:ext cx="5029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800" dirty="0" smtClean="0"/>
              <a:t>Slide credit: Mark Goldman and Emily </a:t>
            </a:r>
            <a:r>
              <a:rPr lang="en-US" sz="800" dirty="0" err="1" smtClean="0"/>
              <a:t>Mackevicius</a:t>
            </a:r>
            <a:endParaRPr lang="en-US" sz="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02240" y="1835640"/>
              <a:ext cx="9022320" cy="4472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680" y="1826280"/>
                <a:ext cx="9042120" cy="448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869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Example: 2-layer linear network: </a:t>
            </a:r>
            <a:br>
              <a:rPr lang="en-US" dirty="0" smtClean="0"/>
            </a:br>
            <a:r>
              <a:rPr lang="en-US" b="1" dirty="0" smtClean="0"/>
              <a:t>inner product point of view</a:t>
            </a:r>
            <a:endParaRPr lang="en-US" dirty="0"/>
          </a:p>
        </p:txBody>
      </p:sp>
      <p:sp>
        <p:nvSpPr>
          <p:cNvPr id="52227" name="Content Placeholder 2"/>
          <p:cNvSpPr>
            <a:spLocks noGrp="1"/>
          </p:cNvSpPr>
          <p:nvPr>
            <p:ph idx="4294967295"/>
          </p:nvPr>
        </p:nvSpPr>
        <p:spPr>
          <a:xfrm>
            <a:off x="0" y="1493838"/>
            <a:ext cx="8229600" cy="4525962"/>
          </a:xfrm>
        </p:spPr>
        <p:txBody>
          <a:bodyPr/>
          <a:lstStyle/>
          <a:p>
            <a:pPr eaLnBrk="1" hangingPunct="1"/>
            <a:r>
              <a:rPr lang="en-US" altLang="en-US" i="1" smtClean="0"/>
              <a:t>What is the response of cell </a:t>
            </a:r>
            <a:r>
              <a:rPr lang="en-US" altLang="en-US" smtClean="0"/>
              <a:t>y</a:t>
            </a:r>
            <a:r>
              <a:rPr lang="en-US" altLang="en-US" baseline="-25000" smtClean="0"/>
              <a:t>i</a:t>
            </a:r>
            <a:r>
              <a:rPr lang="en-US" altLang="en-US" smtClean="0"/>
              <a:t> </a:t>
            </a:r>
            <a:r>
              <a:rPr lang="en-US" altLang="en-US" i="1" smtClean="0"/>
              <a:t>of the second layer?</a:t>
            </a:r>
          </a:p>
        </p:txBody>
      </p:sp>
      <p:sp>
        <p:nvSpPr>
          <p:cNvPr id="38" name="Oval 37"/>
          <p:cNvSpPr/>
          <p:nvPr/>
        </p:nvSpPr>
        <p:spPr>
          <a:xfrm>
            <a:off x="3021013" y="2824163"/>
            <a:ext cx="655637" cy="655637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021013" y="3770313"/>
            <a:ext cx="655637" cy="655637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021013" y="4716463"/>
            <a:ext cx="655637" cy="655637"/>
          </a:xfrm>
          <a:prstGeom prst="ellipse">
            <a:avLst/>
          </a:prstGeom>
          <a:solidFill>
            <a:schemeClr val="tx1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3021013" y="5662613"/>
            <a:ext cx="655637" cy="655637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2" name="Straight Connector 41"/>
          <p:cNvCxnSpPr>
            <a:stCxn id="33" idx="6"/>
            <a:endCxn id="38" idx="2"/>
          </p:cNvCxnSpPr>
          <p:nvPr/>
        </p:nvCxnSpPr>
        <p:spPr>
          <a:xfrm>
            <a:off x="889000" y="2533650"/>
            <a:ext cx="2132013" cy="617538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89000" y="3498850"/>
            <a:ext cx="2132013" cy="617538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89000" y="5391150"/>
            <a:ext cx="2132013" cy="617538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41" idx="2"/>
          </p:cNvCxnSpPr>
          <p:nvPr/>
        </p:nvCxnSpPr>
        <p:spPr>
          <a:xfrm flipV="1">
            <a:off x="889000" y="5989638"/>
            <a:ext cx="2132013" cy="29845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39" idx="2"/>
          </p:cNvCxnSpPr>
          <p:nvPr/>
        </p:nvCxnSpPr>
        <p:spPr>
          <a:xfrm flipV="1">
            <a:off x="889000" y="4097338"/>
            <a:ext cx="2132013" cy="1293812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6" idx="6"/>
          </p:cNvCxnSpPr>
          <p:nvPr/>
        </p:nvCxnSpPr>
        <p:spPr>
          <a:xfrm flipV="1">
            <a:off x="889000" y="3160713"/>
            <a:ext cx="2132013" cy="2211387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889000" y="4148138"/>
            <a:ext cx="2132013" cy="296862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89000" y="3151188"/>
            <a:ext cx="2132013" cy="1293812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889000" y="3182938"/>
            <a:ext cx="2132013" cy="296862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35" idx="6"/>
            <a:endCxn id="41" idx="2"/>
          </p:cNvCxnSpPr>
          <p:nvPr/>
        </p:nvCxnSpPr>
        <p:spPr>
          <a:xfrm>
            <a:off x="889000" y="4425950"/>
            <a:ext cx="2132013" cy="1563688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4" idx="6"/>
            <a:endCxn id="41" idx="2"/>
          </p:cNvCxnSpPr>
          <p:nvPr/>
        </p:nvCxnSpPr>
        <p:spPr>
          <a:xfrm>
            <a:off x="889000" y="3479800"/>
            <a:ext cx="2132013" cy="2509838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33" idx="6"/>
            <a:endCxn id="41" idx="2"/>
          </p:cNvCxnSpPr>
          <p:nvPr/>
        </p:nvCxnSpPr>
        <p:spPr>
          <a:xfrm>
            <a:off x="889000" y="2533650"/>
            <a:ext cx="2132013" cy="3455988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889000" y="2525713"/>
            <a:ext cx="2132013" cy="1563687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7" idx="6"/>
          </p:cNvCxnSpPr>
          <p:nvPr/>
        </p:nvCxnSpPr>
        <p:spPr>
          <a:xfrm flipV="1">
            <a:off x="889000" y="4125913"/>
            <a:ext cx="2132013" cy="2192337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7" idx="6"/>
            <a:endCxn id="38" idx="2"/>
          </p:cNvCxnSpPr>
          <p:nvPr/>
        </p:nvCxnSpPr>
        <p:spPr>
          <a:xfrm flipV="1">
            <a:off x="889000" y="3151188"/>
            <a:ext cx="2132013" cy="3167062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33363" y="3151188"/>
            <a:ext cx="655637" cy="657225"/>
          </a:xfrm>
          <a:prstGeom prst="ellipse">
            <a:avLst/>
          </a:prstGeom>
          <a:solidFill>
            <a:schemeClr val="tx1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33363" y="4097338"/>
            <a:ext cx="655637" cy="657225"/>
          </a:xfrm>
          <a:prstGeom prst="ellipse">
            <a:avLst/>
          </a:prstGeom>
          <a:solidFill>
            <a:schemeClr val="tx1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33363" y="5043488"/>
            <a:ext cx="655637" cy="657225"/>
          </a:xfrm>
          <a:prstGeom prst="ellipse">
            <a:avLst/>
          </a:prstGeom>
          <a:solidFill>
            <a:schemeClr val="tx1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33363" y="5989638"/>
            <a:ext cx="655637" cy="657225"/>
          </a:xfrm>
          <a:prstGeom prst="ellipse">
            <a:avLst/>
          </a:prstGeom>
          <a:solidFill>
            <a:schemeClr val="tx1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>
            <a:off x="889000" y="4445000"/>
            <a:ext cx="2132013" cy="617538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889000" y="5094288"/>
            <a:ext cx="2132013" cy="296862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89000" y="2552700"/>
            <a:ext cx="2132013" cy="2509838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889000" y="3479800"/>
            <a:ext cx="2132013" cy="1563688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7" idx="6"/>
          </p:cNvCxnSpPr>
          <p:nvPr/>
        </p:nvCxnSpPr>
        <p:spPr>
          <a:xfrm flipV="1">
            <a:off x="889000" y="5062538"/>
            <a:ext cx="2132013" cy="1255712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233363" y="2205038"/>
            <a:ext cx="655637" cy="657225"/>
          </a:xfrm>
          <a:prstGeom prst="ellipse">
            <a:avLst/>
          </a:prstGeom>
          <a:solidFill>
            <a:schemeClr val="tx1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2" name="Picture 61" descr="yj.eps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808" y="4851711"/>
            <a:ext cx="383168" cy="356743"/>
          </a:xfrm>
          <a:prstGeom prst="rect">
            <a:avLst/>
          </a:prstGeom>
        </p:spPr>
      </p:pic>
      <p:pic>
        <p:nvPicPr>
          <p:cNvPr id="52258" name="Picture 3" descr="networkinnerprod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2824163"/>
            <a:ext cx="2414588" cy="117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59" name="Content Placeholder 2"/>
          <p:cNvSpPr txBox="1">
            <a:spLocks/>
          </p:cNvSpPr>
          <p:nvPr/>
        </p:nvSpPr>
        <p:spPr bwMode="auto">
          <a:xfrm>
            <a:off x="4033838" y="4089400"/>
            <a:ext cx="4811712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i="1"/>
              <a:t>The response is the dot product of the i</a:t>
            </a:r>
            <a:r>
              <a:rPr lang="en-US" altLang="en-US" i="1" baseline="30000"/>
              <a:t>th</a:t>
            </a:r>
            <a:r>
              <a:rPr lang="en-US" altLang="en-US" i="1"/>
              <a:t> row of W with the vector x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33363" y="6654801"/>
            <a:ext cx="5029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800" dirty="0" smtClean="0"/>
              <a:t>Slide credit: Mark Goldman and Emily </a:t>
            </a:r>
            <a:r>
              <a:rPr lang="en-US" sz="800" dirty="0" err="1" smtClean="0"/>
              <a:t>Mackevicius</a:t>
            </a:r>
            <a:endParaRPr lang="en-US" sz="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955760" y="2205720"/>
              <a:ext cx="3359160" cy="1882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44960" y="2195280"/>
                <a:ext cx="3376440" cy="190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971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3"/>
            <a:ext cx="82296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Example: 2-layer linear network: </a:t>
            </a:r>
            <a:br>
              <a:rPr lang="en-US" dirty="0" smtClean="0"/>
            </a:br>
            <a:r>
              <a:rPr lang="en-US" b="1" dirty="0" smtClean="0"/>
              <a:t>outer product point of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225" y="1288448"/>
            <a:ext cx="9121775" cy="949325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i="1" dirty="0" smtClean="0"/>
              <a:t>How does cell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j</a:t>
            </a:r>
            <a:r>
              <a:rPr lang="en-US" i="1" dirty="0" smtClean="0"/>
              <a:t> contribute to the pattern of firing of layer 2?</a:t>
            </a:r>
            <a:endParaRPr lang="en-US" i="1" dirty="0"/>
          </a:p>
        </p:txBody>
      </p:sp>
      <p:sp>
        <p:nvSpPr>
          <p:cNvPr id="4" name="Oval 3"/>
          <p:cNvSpPr/>
          <p:nvPr/>
        </p:nvSpPr>
        <p:spPr>
          <a:xfrm>
            <a:off x="233363" y="2205038"/>
            <a:ext cx="655637" cy="6572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33363" y="4097338"/>
            <a:ext cx="655637" cy="6572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3363" y="5043488"/>
            <a:ext cx="655637" cy="6572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3363" y="5989638"/>
            <a:ext cx="655637" cy="6572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3" name="Straight Connector 12"/>
          <p:cNvCxnSpPr>
            <a:stCxn id="4" idx="6"/>
            <a:endCxn id="9" idx="2"/>
          </p:cNvCxnSpPr>
          <p:nvPr/>
        </p:nvCxnSpPr>
        <p:spPr>
          <a:xfrm>
            <a:off x="889000" y="2533650"/>
            <a:ext cx="2132013" cy="617538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89000" y="4445000"/>
            <a:ext cx="2132013" cy="617538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89000" y="5391150"/>
            <a:ext cx="2132013" cy="617538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2" idx="2"/>
          </p:cNvCxnSpPr>
          <p:nvPr/>
        </p:nvCxnSpPr>
        <p:spPr>
          <a:xfrm flipV="1">
            <a:off x="889000" y="5989638"/>
            <a:ext cx="2132013" cy="29845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89000" y="5094288"/>
            <a:ext cx="2132013" cy="296862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0" idx="2"/>
          </p:cNvCxnSpPr>
          <p:nvPr/>
        </p:nvCxnSpPr>
        <p:spPr>
          <a:xfrm flipV="1">
            <a:off x="889000" y="4097338"/>
            <a:ext cx="2132013" cy="1293812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" idx="6"/>
          </p:cNvCxnSpPr>
          <p:nvPr/>
        </p:nvCxnSpPr>
        <p:spPr>
          <a:xfrm flipV="1">
            <a:off x="889000" y="3160713"/>
            <a:ext cx="2132013" cy="2211387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89000" y="4148138"/>
            <a:ext cx="2132013" cy="296862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889000" y="3151188"/>
            <a:ext cx="2132013" cy="1293812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6" idx="6"/>
            <a:endCxn id="12" idx="2"/>
          </p:cNvCxnSpPr>
          <p:nvPr/>
        </p:nvCxnSpPr>
        <p:spPr>
          <a:xfrm>
            <a:off x="889000" y="4425950"/>
            <a:ext cx="2132013" cy="1563688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" idx="6"/>
            <a:endCxn id="12" idx="2"/>
          </p:cNvCxnSpPr>
          <p:nvPr/>
        </p:nvCxnSpPr>
        <p:spPr>
          <a:xfrm>
            <a:off x="889000" y="2533650"/>
            <a:ext cx="2132013" cy="3455988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89000" y="2525713"/>
            <a:ext cx="2132013" cy="1563687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89000" y="2552700"/>
            <a:ext cx="2132013" cy="2509838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8" idx="6"/>
          </p:cNvCxnSpPr>
          <p:nvPr/>
        </p:nvCxnSpPr>
        <p:spPr>
          <a:xfrm flipV="1">
            <a:off x="889000" y="5062538"/>
            <a:ext cx="2132013" cy="1255712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8" idx="6"/>
          </p:cNvCxnSpPr>
          <p:nvPr/>
        </p:nvCxnSpPr>
        <p:spPr>
          <a:xfrm flipV="1">
            <a:off x="889000" y="4125913"/>
            <a:ext cx="2132013" cy="2192337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8" idx="6"/>
            <a:endCxn id="9" idx="2"/>
          </p:cNvCxnSpPr>
          <p:nvPr/>
        </p:nvCxnSpPr>
        <p:spPr>
          <a:xfrm flipV="1">
            <a:off x="889000" y="3151188"/>
            <a:ext cx="2132013" cy="3167062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233363" y="3151188"/>
            <a:ext cx="655637" cy="657225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021013" y="2824163"/>
            <a:ext cx="655637" cy="655637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021013" y="3770313"/>
            <a:ext cx="655637" cy="655637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021013" y="4716463"/>
            <a:ext cx="655637" cy="655637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21013" y="5662613"/>
            <a:ext cx="655637" cy="655637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9000" y="3498850"/>
            <a:ext cx="2132013" cy="617538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89000" y="3182938"/>
            <a:ext cx="2132013" cy="296862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6"/>
            <a:endCxn id="12" idx="2"/>
          </p:cNvCxnSpPr>
          <p:nvPr/>
        </p:nvCxnSpPr>
        <p:spPr>
          <a:xfrm>
            <a:off x="889000" y="3479800"/>
            <a:ext cx="2132013" cy="2509838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89000" y="3479800"/>
            <a:ext cx="2132013" cy="1563688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xj.eps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0" y="3311195"/>
            <a:ext cx="444500" cy="381000"/>
          </a:xfrm>
          <a:prstGeom prst="rect">
            <a:avLst/>
          </a:prstGeom>
        </p:spPr>
      </p:pic>
      <p:pic>
        <p:nvPicPr>
          <p:cNvPr id="53282" name="Picture 34" descr="networkouterprod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5" y="3389313"/>
            <a:ext cx="55372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ight Brace 36"/>
          <p:cNvSpPr/>
          <p:nvPr/>
        </p:nvSpPr>
        <p:spPr>
          <a:xfrm rot="5400000">
            <a:off x="6918325" y="3509963"/>
            <a:ext cx="155575" cy="625475"/>
          </a:xfrm>
          <a:prstGeom prst="righ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3284" name="TextBox 37"/>
          <p:cNvSpPr txBox="1">
            <a:spLocks noChangeArrowheads="1"/>
          </p:cNvSpPr>
          <p:nvPr/>
        </p:nvSpPr>
        <p:spPr bwMode="auto">
          <a:xfrm>
            <a:off x="6172200" y="3983038"/>
            <a:ext cx="16605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Contribution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of </a:t>
            </a:r>
            <a:r>
              <a:rPr lang="en-US" altLang="en-US" sz="1800" i="1"/>
              <a:t>x</a:t>
            </a:r>
            <a:r>
              <a:rPr lang="en-US" altLang="en-US" sz="1800" i="1" baseline="-25000"/>
              <a:t>j</a:t>
            </a:r>
            <a:r>
              <a:rPr lang="en-US" altLang="en-US" sz="1800" i="1"/>
              <a:t> to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i="1"/>
              <a:t>network output</a:t>
            </a:r>
            <a:endParaRPr lang="en-US" altLang="en-US" sz="1800"/>
          </a:p>
        </p:txBody>
      </p:sp>
      <p:sp>
        <p:nvSpPr>
          <p:cNvPr id="39" name="Right Brace 38"/>
          <p:cNvSpPr/>
          <p:nvPr/>
        </p:nvSpPr>
        <p:spPr>
          <a:xfrm rot="-5400000">
            <a:off x="4381500" y="3103563"/>
            <a:ext cx="150813" cy="4206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286" name="TextBox 39"/>
          <p:cNvSpPr txBox="1">
            <a:spLocks noChangeArrowheads="1"/>
          </p:cNvSpPr>
          <p:nvPr/>
        </p:nvSpPr>
        <p:spPr bwMode="auto">
          <a:xfrm>
            <a:off x="3605213" y="2689225"/>
            <a:ext cx="17208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9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1</a:t>
            </a:r>
            <a:r>
              <a:rPr lang="en-US" altLang="en-US" sz="1800" baseline="30000"/>
              <a:t>st</a:t>
            </a:r>
            <a:r>
              <a:rPr lang="en-US" altLang="en-US" sz="1800"/>
              <a:t> column </a:t>
            </a:r>
          </a:p>
          <a:p>
            <a:pPr algn="ctr" eaLnBrk="1" hangingPunct="1">
              <a:lnSpc>
                <a:spcPts val="19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of W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3141" y="6642556"/>
            <a:ext cx="5029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800" dirty="0" smtClean="0"/>
              <a:t>Slide credit: Mark Goldman and Emily </a:t>
            </a:r>
            <a:r>
              <a:rPr lang="en-US" sz="800" dirty="0" err="1" smtClean="0"/>
              <a:t>Mackevicius</a:t>
            </a:r>
            <a:endParaRPr lang="en-US" sz="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4" name="Ink 33"/>
              <p14:cNvContentPartPr/>
              <p14:nvPr/>
            </p14:nvContentPartPr>
            <p14:xfrm>
              <a:off x="430200" y="1743480"/>
              <a:ext cx="7182720" cy="4116600"/>
            </p14:xfrm>
          </p:contentPart>
        </mc:Choice>
        <mc:Fallback>
          <p:pic>
            <p:nvPicPr>
              <p:cNvPr id="34" name="Ink 3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2280" y="1734480"/>
                <a:ext cx="7202880" cy="413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653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 idx="4294967295"/>
          </p:nvPr>
        </p:nvSpPr>
        <p:spPr>
          <a:xfrm>
            <a:off x="0" y="-3492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Product of 2 Matrices</a:t>
            </a:r>
            <a:endParaRPr lang="en-US" altLang="en-US" b="1" smtClean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0" y="1493838"/>
            <a:ext cx="9144000" cy="742249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b="1" dirty="0" smtClean="0"/>
              <a:t>Note: </a:t>
            </a:r>
            <a:r>
              <a:rPr lang="en-US" dirty="0" smtClean="0"/>
              <a:t>Matrix multiplication doesn’t (generally) commute, </a:t>
            </a:r>
            <a:r>
              <a:rPr lang="en-US" b="1" dirty="0" smtClean="0"/>
              <a:t>AB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 </a:t>
            </a:r>
            <a:r>
              <a:rPr lang="en-US" b="1" dirty="0" smtClean="0">
                <a:sym typeface="Symbol"/>
              </a:rPr>
              <a:t>BA</a:t>
            </a:r>
            <a:endParaRPr lang="en-US" b="1" dirty="0"/>
          </a:p>
        </p:txBody>
      </p:sp>
      <p:pic>
        <p:nvPicPr>
          <p:cNvPr id="54276" name="Picture 6" descr="mtimes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" y="2230438"/>
            <a:ext cx="8955088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TextBox 8"/>
          <p:cNvSpPr txBox="1">
            <a:spLocks noChangeArrowheads="1"/>
          </p:cNvSpPr>
          <p:nvPr/>
        </p:nvSpPr>
        <p:spPr bwMode="auto">
          <a:xfrm>
            <a:off x="844550" y="3538538"/>
            <a:ext cx="679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N X P</a:t>
            </a:r>
          </a:p>
        </p:txBody>
      </p:sp>
      <p:sp>
        <p:nvSpPr>
          <p:cNvPr id="54278" name="TextBox 9"/>
          <p:cNvSpPr txBox="1">
            <a:spLocks noChangeArrowheads="1"/>
          </p:cNvSpPr>
          <p:nvPr/>
        </p:nvSpPr>
        <p:spPr bwMode="auto">
          <a:xfrm>
            <a:off x="4087813" y="3538538"/>
            <a:ext cx="7254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P X M</a:t>
            </a:r>
          </a:p>
        </p:txBody>
      </p:sp>
      <p:sp>
        <p:nvSpPr>
          <p:cNvPr id="54279" name="TextBox 10"/>
          <p:cNvSpPr txBox="1">
            <a:spLocks noChangeArrowheads="1"/>
          </p:cNvSpPr>
          <p:nvPr/>
        </p:nvSpPr>
        <p:spPr bwMode="auto">
          <a:xfrm>
            <a:off x="7327900" y="3538538"/>
            <a:ext cx="755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N X M</a:t>
            </a:r>
          </a:p>
        </p:txBody>
      </p:sp>
      <p:sp>
        <p:nvSpPr>
          <p:cNvPr id="12" name="Left Bracket 11"/>
          <p:cNvSpPr/>
          <p:nvPr/>
        </p:nvSpPr>
        <p:spPr>
          <a:xfrm rot="16200000">
            <a:off x="2625725" y="2574925"/>
            <a:ext cx="303213" cy="2906713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617788" y="4246563"/>
            <a:ext cx="155575" cy="6016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3141" y="6642556"/>
            <a:ext cx="5029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800" dirty="0" smtClean="0"/>
              <a:t>Slide credit: Mark Goldman and Emily </a:t>
            </a:r>
            <a:r>
              <a:rPr lang="en-US" sz="800" dirty="0" err="1" smtClean="0"/>
              <a:t>Mackevicius</a:t>
            </a:r>
            <a:endParaRPr lang="en-US" sz="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17000" y="3865680"/>
              <a:ext cx="3952080" cy="161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7640" y="3855600"/>
                <a:ext cx="3966840" cy="18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888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26987" y="181838"/>
            <a:ext cx="82296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Matrix times Matrix: Matrix Multiplication</a:t>
            </a:r>
            <a:br>
              <a:rPr lang="en-US" dirty="0" smtClean="0"/>
            </a:br>
            <a:r>
              <a:rPr lang="en-US" b="1" dirty="0" smtClean="0"/>
              <a:t>by inner products</a:t>
            </a:r>
            <a:r>
              <a:rPr lang="en-US" dirty="0" smtClean="0"/>
              <a:t> </a:t>
            </a:r>
            <a:endParaRPr lang="en-US" b="1" dirty="0"/>
          </a:p>
        </p:txBody>
      </p:sp>
      <p:sp>
        <p:nvSpPr>
          <p:cNvPr id="58371" name="Content Placeholder 5"/>
          <p:cNvSpPr>
            <a:spLocks noGrp="1"/>
          </p:cNvSpPr>
          <p:nvPr>
            <p:ph idx="4294967295"/>
          </p:nvPr>
        </p:nvSpPr>
        <p:spPr>
          <a:xfrm>
            <a:off x="63141" y="4925258"/>
            <a:ext cx="9080859" cy="1203673"/>
          </a:xfrm>
        </p:spPr>
        <p:txBody>
          <a:bodyPr/>
          <a:lstStyle/>
          <a:p>
            <a:pPr marL="171450" indent="-171450" eaLnBrk="1" hangingPunct="1"/>
            <a:r>
              <a:rPr lang="en-US" altLang="en-US" sz="2400" dirty="0" err="1" smtClean="0"/>
              <a:t>C</a:t>
            </a:r>
            <a:r>
              <a:rPr lang="en-US" altLang="en-US" sz="2400" baseline="-25000" dirty="0" err="1" smtClean="0"/>
              <a:t>ij</a:t>
            </a:r>
            <a:r>
              <a:rPr lang="en-US" altLang="en-US" sz="2400" dirty="0" smtClean="0"/>
              <a:t> is the inner product of the </a:t>
            </a:r>
            <a:r>
              <a:rPr lang="en-US" altLang="en-US" sz="2400" dirty="0" err="1" smtClean="0"/>
              <a:t>i</a:t>
            </a:r>
            <a:r>
              <a:rPr lang="en-US" altLang="en-US" sz="2400" baseline="30000" dirty="0" err="1" smtClean="0"/>
              <a:t>th</a:t>
            </a:r>
            <a:r>
              <a:rPr lang="en-US" altLang="en-US" sz="2400" dirty="0" smtClean="0"/>
              <a:t> row of </a:t>
            </a:r>
            <a:r>
              <a:rPr lang="en-US" altLang="en-US" sz="2400" b="1" dirty="0" smtClean="0"/>
              <a:t>A</a:t>
            </a:r>
            <a:r>
              <a:rPr lang="en-US" altLang="en-US" sz="2400" dirty="0" smtClean="0"/>
              <a:t> with the </a:t>
            </a:r>
            <a:r>
              <a:rPr lang="en-US" altLang="en-US" sz="2400" dirty="0" err="1" smtClean="0"/>
              <a:t>j</a:t>
            </a:r>
            <a:r>
              <a:rPr lang="en-US" altLang="en-US" sz="2400" baseline="30000" dirty="0" err="1" smtClean="0"/>
              <a:t>th</a:t>
            </a:r>
            <a:r>
              <a:rPr lang="en-US" altLang="en-US" sz="2400" dirty="0" smtClean="0"/>
              <a:t> column of </a:t>
            </a:r>
            <a:r>
              <a:rPr lang="en-US" altLang="en-US" sz="2400" b="1" dirty="0" smtClean="0"/>
              <a:t>B</a:t>
            </a:r>
          </a:p>
          <a:p>
            <a:pPr marL="171450" indent="-171450" eaLnBrk="1" hangingPunct="1"/>
            <a:r>
              <a:rPr lang="en-US" sz="2400" dirty="0"/>
              <a:t> </a:t>
            </a:r>
            <a:r>
              <a:rPr lang="en-US" sz="2400" i="1" dirty="0"/>
              <a:t>matrix product</a:t>
            </a:r>
            <a:r>
              <a:rPr lang="en-US" sz="2400" dirty="0"/>
              <a:t> </a:t>
            </a:r>
            <a:r>
              <a:rPr lang="en-US" sz="2400" b="1" dirty="0"/>
              <a:t>C</a:t>
            </a:r>
            <a:r>
              <a:rPr lang="en-US" sz="2400" dirty="0"/>
              <a:t> = </a:t>
            </a:r>
            <a:r>
              <a:rPr lang="en-US" sz="2400" b="1" dirty="0"/>
              <a:t>AB</a:t>
            </a:r>
            <a:r>
              <a:rPr lang="en-US" sz="2400" dirty="0"/>
              <a:t> (denoted without multiplication signs or dots)</a:t>
            </a:r>
            <a:endParaRPr lang="en-US" altLang="en-US" sz="2400" b="1" dirty="0" smtClean="0"/>
          </a:p>
        </p:txBody>
      </p:sp>
      <p:pic>
        <p:nvPicPr>
          <p:cNvPr id="58372" name="Picture 2" descr="mtminn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3" y="3573463"/>
            <a:ext cx="3113087" cy="1249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3" descr="mxminnercomp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9" y="1648688"/>
            <a:ext cx="9144000" cy="182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12"/>
          <p:cNvSpPr/>
          <p:nvPr/>
        </p:nvSpPr>
        <p:spPr>
          <a:xfrm>
            <a:off x="4433888" y="1749425"/>
            <a:ext cx="487362" cy="156527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8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2417763"/>
            <a:ext cx="2462213" cy="4445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8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915275" y="2417763"/>
            <a:ext cx="487363" cy="53975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8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141" y="6642556"/>
            <a:ext cx="5029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800" dirty="0" smtClean="0"/>
              <a:t>Slide credit: Mark Goldman and Emily </a:t>
            </a:r>
            <a:r>
              <a:rPr lang="en-US" sz="800" dirty="0" err="1" smtClean="0"/>
              <a:t>Mackevicius</a:t>
            </a:r>
            <a:endParaRPr lang="en-US" sz="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405520" y="3384000"/>
              <a:ext cx="3690000" cy="14590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94720" y="3373920"/>
                <a:ext cx="3713400" cy="148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922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0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171450" eaLnBrk="1" hangingPunct="1"/>
            <a:r>
              <a:rPr lang="en-US" altLang="en-US" sz="2500" b="1" smtClean="0"/>
              <a:t>C</a:t>
            </a:r>
            <a:r>
              <a:rPr lang="en-US" altLang="en-US" sz="2500" smtClean="0"/>
              <a:t> is a sum of outer products of the columns of </a:t>
            </a:r>
            <a:r>
              <a:rPr lang="en-US" altLang="en-US" sz="2500" b="1" smtClean="0"/>
              <a:t>A</a:t>
            </a:r>
            <a:r>
              <a:rPr lang="en-US" altLang="en-US" sz="2500" smtClean="0"/>
              <a:t> with the rows of </a:t>
            </a:r>
            <a:r>
              <a:rPr lang="en-US" altLang="en-US" sz="2500" b="1" smtClean="0"/>
              <a:t>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Matrix times Matrix</a:t>
            </a:r>
            <a:r>
              <a:rPr lang="en-US" dirty="0" smtClean="0"/>
              <a:t>: </a:t>
            </a:r>
            <a:r>
              <a:rPr lang="en-US" b="1" dirty="0" smtClean="0"/>
              <a:t>by outer products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2467" name="Picture 4" descr="mtimesm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2366963"/>
            <a:ext cx="8955088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244475" y="2275682"/>
            <a:ext cx="487362" cy="167005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8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116262" y="2290764"/>
            <a:ext cx="2606675" cy="43497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8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2471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4092575"/>
            <a:ext cx="8018462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63141" y="6642556"/>
            <a:ext cx="5029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800" dirty="0" smtClean="0"/>
              <a:t>Slide credit: Mark Goldman and Emily </a:t>
            </a:r>
            <a:r>
              <a:rPr lang="en-US" sz="800" dirty="0" err="1" smtClean="0"/>
              <a:t>Mackevicius</a:t>
            </a:r>
            <a:endParaRPr lang="en-US" sz="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503814"/>
            <a:ext cx="6632766" cy="5159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1129320" y="30240"/>
              <a:ext cx="4824720" cy="6124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8520" y="19080"/>
                <a:ext cx="4842360" cy="614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039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This acts like scalar multiplication</a:t>
            </a:r>
          </a:p>
        </p:txBody>
      </p:sp>
      <p:sp>
        <p:nvSpPr>
          <p:cNvPr id="65538" name="Title 1"/>
          <p:cNvSpPr>
            <a:spLocks noGrp="1"/>
          </p:cNvSpPr>
          <p:nvPr>
            <p:ph type="title" idx="4294967295"/>
          </p:nvPr>
        </p:nvSpPr>
        <p:spPr>
          <a:xfrm>
            <a:off x="0" y="195263"/>
            <a:ext cx="8229600" cy="774700"/>
          </a:xfrm>
        </p:spPr>
        <p:txBody>
          <a:bodyPr/>
          <a:lstStyle/>
          <a:p>
            <a:pPr eaLnBrk="1" hangingPunct="1"/>
            <a:r>
              <a:rPr lang="en-US" altLang="en-US" smtClean="0"/>
              <a:t>Special matrices: </a:t>
            </a:r>
            <a:r>
              <a:rPr lang="en-US" altLang="en-US" b="1" smtClean="0"/>
              <a:t>diagonal matrix</a:t>
            </a:r>
          </a:p>
        </p:txBody>
      </p:sp>
      <p:pic>
        <p:nvPicPr>
          <p:cNvPr id="65540" name="Picture 3" descr="diagona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16" y="2438400"/>
            <a:ext cx="4467225" cy="213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Picture 6" descr="dx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463" y="3152775"/>
            <a:ext cx="2632075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141" y="6642556"/>
            <a:ext cx="5029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800" dirty="0" smtClean="0"/>
              <a:t>Slide credit: Mark Goldman and Emily </a:t>
            </a:r>
            <a:r>
              <a:rPr lang="en-US" sz="800" dirty="0" err="1" smtClean="0"/>
              <a:t>Mackevicius</a:t>
            </a:r>
            <a:endParaRPr lang="en-US" sz="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883480" y="1395000"/>
              <a:ext cx="1576080" cy="1142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0880" y="1386720"/>
                <a:ext cx="1599120" cy="116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86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90000"/>
              </a:lnSpc>
              <a:spcBef>
                <a:spcPts val="480"/>
              </a:spcBef>
              <a:buClr>
                <a:schemeClr val="dk1"/>
              </a:buClr>
              <a:buSzPts val="2400"/>
              <a:buChar char="•"/>
            </a:pPr>
            <a:r>
              <a:rPr lang="en-US" sz="3200" dirty="0"/>
              <a:t>Linear Algebra Review</a:t>
            </a:r>
          </a:p>
          <a:p>
            <a:pPr lvl="0">
              <a:lnSpc>
                <a:spcPct val="90000"/>
              </a:lnSpc>
              <a:spcBef>
                <a:spcPts val="480"/>
              </a:spcBef>
              <a:buSzPts val="2400"/>
              <a:buChar char="•"/>
            </a:pPr>
            <a:r>
              <a:rPr lang="en-US" sz="3200" dirty="0"/>
              <a:t>Calculus Review</a:t>
            </a:r>
          </a:p>
          <a:p>
            <a:pPr lvl="0">
              <a:lnSpc>
                <a:spcPct val="90000"/>
              </a:lnSpc>
              <a:spcBef>
                <a:spcPts val="480"/>
              </a:spcBef>
              <a:buSzPts val="2400"/>
              <a:buChar char="•"/>
            </a:pPr>
            <a:r>
              <a:rPr lang="en-US" sz="3200" dirty="0"/>
              <a:t>Probability </a:t>
            </a:r>
            <a:r>
              <a:rPr lang="en-US" sz="3200" dirty="0" smtClean="0"/>
              <a:t>Theory</a:t>
            </a:r>
          </a:p>
          <a:p>
            <a:pPr lvl="0">
              <a:lnSpc>
                <a:spcPct val="90000"/>
              </a:lnSpc>
              <a:spcBef>
                <a:spcPts val="480"/>
              </a:spcBef>
              <a:buSzPts val="2400"/>
              <a:buChar char="•"/>
            </a:pPr>
            <a:r>
              <a:rPr lang="en-US" sz="3200" dirty="0"/>
              <a:t>Decision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Session Content</a:t>
            </a:r>
          </a:p>
        </p:txBody>
      </p:sp>
    </p:spTree>
    <p:extLst>
      <p:ext uri="{BB962C8B-B14F-4D97-AF65-F5344CB8AC3E}">
        <p14:creationId xmlns:p14="http://schemas.microsoft.com/office/powerpoint/2010/main" val="64094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 idx="4294967295"/>
          </p:nvPr>
        </p:nvSpPr>
        <p:spPr>
          <a:xfrm>
            <a:off x="0" y="195263"/>
            <a:ext cx="8229600" cy="830262"/>
          </a:xfrm>
        </p:spPr>
        <p:txBody>
          <a:bodyPr/>
          <a:lstStyle/>
          <a:p>
            <a:pPr eaLnBrk="1" hangingPunct="1"/>
            <a:r>
              <a:rPr lang="en-US" altLang="en-US" smtClean="0"/>
              <a:t>Special matrices: </a:t>
            </a:r>
            <a:r>
              <a:rPr lang="en-US" altLang="en-US" b="1" smtClean="0"/>
              <a:t>identity matrix</a:t>
            </a:r>
            <a:endParaRPr lang="en-US" altLang="en-US" smtClean="0"/>
          </a:p>
        </p:txBody>
      </p:sp>
      <p:pic>
        <p:nvPicPr>
          <p:cNvPr id="66563" name="Picture 3" descr="identity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627188"/>
            <a:ext cx="3460750" cy="191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4" name="Picture 4" descr="forallone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"/>
          <a:stretch>
            <a:fillRect/>
          </a:stretch>
        </p:blipFill>
        <p:spPr bwMode="auto">
          <a:xfrm>
            <a:off x="1927225" y="3978275"/>
            <a:ext cx="5437188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TextBox 5"/>
          <p:cNvSpPr txBox="1">
            <a:spLocks noChangeArrowheads="1"/>
          </p:cNvSpPr>
          <p:nvPr/>
        </p:nvSpPr>
        <p:spPr bwMode="auto">
          <a:xfrm>
            <a:off x="815975" y="4192588"/>
            <a:ext cx="1052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for all</a:t>
            </a:r>
          </a:p>
        </p:txBody>
      </p:sp>
      <p:sp>
        <p:nvSpPr>
          <p:cNvPr id="6" name="Rectangle 5"/>
          <p:cNvSpPr/>
          <p:nvPr/>
        </p:nvSpPr>
        <p:spPr>
          <a:xfrm>
            <a:off x="63141" y="6642556"/>
            <a:ext cx="5029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800" dirty="0" smtClean="0"/>
              <a:t>Slide credit: Mark Goldman and Emily </a:t>
            </a:r>
            <a:r>
              <a:rPr lang="en-US" sz="800" dirty="0" err="1" smtClean="0"/>
              <a:t>Mackevicius</a:t>
            </a:r>
            <a:endParaRPr lang="en-US" sz="800" dirty="0"/>
          </a:p>
        </p:txBody>
      </p:sp>
      <p:sp>
        <p:nvSpPr>
          <p:cNvPr id="2" name="Rectangle 1"/>
          <p:cNvSpPr/>
          <p:nvPr/>
        </p:nvSpPr>
        <p:spPr>
          <a:xfrm>
            <a:off x="990600" y="5077707"/>
            <a:ext cx="723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MR10"/>
              </a:rPr>
              <a:t>A square matrix </a:t>
            </a:r>
            <a:r>
              <a:rPr lang="en-US" dirty="0">
                <a:latin typeface="CMMI10"/>
              </a:rPr>
              <a:t>A </a:t>
            </a:r>
            <a:r>
              <a:rPr lang="en-US" dirty="0">
                <a:latin typeface="CMR10"/>
              </a:rPr>
              <a:t>is </a:t>
            </a:r>
            <a:r>
              <a:rPr lang="en-US" dirty="0">
                <a:latin typeface="CMTI10"/>
              </a:rPr>
              <a:t>symmetric </a:t>
            </a:r>
            <a:r>
              <a:rPr lang="en-US" dirty="0">
                <a:latin typeface="CMR10"/>
              </a:rPr>
              <a:t>if </a:t>
            </a:r>
            <a:r>
              <a:rPr lang="en-US" dirty="0">
                <a:latin typeface="CMMI10"/>
              </a:rPr>
              <a:t>A </a:t>
            </a:r>
            <a:r>
              <a:rPr lang="en-US" dirty="0">
                <a:latin typeface="CMR10"/>
              </a:rPr>
              <a:t>= </a:t>
            </a:r>
            <a:r>
              <a:rPr lang="en-US" dirty="0">
                <a:latin typeface="CMMI10"/>
              </a:rPr>
              <a:t>A</a:t>
            </a:r>
            <a:r>
              <a:rPr lang="en-US" sz="800" dirty="0">
                <a:latin typeface="CMMI7"/>
              </a:rPr>
              <a:t>T </a:t>
            </a:r>
            <a:r>
              <a:rPr lang="en-US" dirty="0">
                <a:latin typeface="CMR10"/>
              </a:rPr>
              <a:t>, </a:t>
            </a:r>
            <a:r>
              <a:rPr lang="en-US" dirty="0">
                <a:latin typeface="CMTI10"/>
              </a:rPr>
              <a:t>i.e.</a:t>
            </a:r>
            <a:r>
              <a:rPr lang="en-US" dirty="0">
                <a:latin typeface="CMR10"/>
              </a:rPr>
              <a:t>, </a:t>
            </a:r>
            <a:r>
              <a:rPr lang="en-US" dirty="0" err="1">
                <a:latin typeface="CMMI10"/>
              </a:rPr>
              <a:t>A</a:t>
            </a:r>
            <a:r>
              <a:rPr lang="en-US" sz="800" dirty="0" err="1">
                <a:latin typeface="CMMI7"/>
              </a:rPr>
              <a:t>ij</a:t>
            </a:r>
            <a:r>
              <a:rPr lang="en-US" sz="800" dirty="0">
                <a:latin typeface="CMMI7"/>
              </a:rPr>
              <a:t> </a:t>
            </a:r>
            <a:r>
              <a:rPr lang="en-US" dirty="0">
                <a:latin typeface="CMR10"/>
              </a:rPr>
              <a:t>= </a:t>
            </a:r>
            <a:r>
              <a:rPr lang="en-US" dirty="0" err="1">
                <a:latin typeface="CMMI10"/>
              </a:rPr>
              <a:t>A</a:t>
            </a:r>
            <a:r>
              <a:rPr lang="en-US" sz="800" dirty="0" err="1">
                <a:latin typeface="CMMI7"/>
              </a:rPr>
              <a:t>ji</a:t>
            </a:r>
            <a:endParaRPr lang="en-US" sz="800" dirty="0">
              <a:latin typeface="CMMI7"/>
            </a:endParaRPr>
          </a:p>
          <a:p>
            <a:r>
              <a:rPr lang="en-IN" dirty="0">
                <a:latin typeface="CMR10"/>
              </a:rPr>
              <a:t>for all </a:t>
            </a:r>
            <a:r>
              <a:rPr lang="en-IN" dirty="0" err="1">
                <a:latin typeface="CMMI10"/>
              </a:rPr>
              <a:t>i</a:t>
            </a:r>
            <a:r>
              <a:rPr lang="en-IN" dirty="0">
                <a:latin typeface="CMMI10"/>
              </a:rPr>
              <a:t>; j</a:t>
            </a:r>
            <a:r>
              <a:rPr lang="en-IN" dirty="0">
                <a:latin typeface="CMR10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750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4"/>
          <p:cNvSpPr txBox="1">
            <a:spLocks noGrp="1"/>
          </p:cNvSpPr>
          <p:nvPr>
            <p:ph idx="4294967295"/>
          </p:nvPr>
        </p:nvSpPr>
        <p:spPr>
          <a:xfrm>
            <a:off x="0" y="1493838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 dirty="0"/>
              <a:t>Given a matrix </a:t>
            </a:r>
            <a:r>
              <a:rPr lang="en-US" sz="2960" b="1" dirty="0"/>
              <a:t>A</a:t>
            </a:r>
            <a:r>
              <a:rPr lang="en-US" sz="2960" dirty="0"/>
              <a:t>, its inverse </a:t>
            </a:r>
            <a:r>
              <a:rPr lang="en-US" sz="2960" b="1" dirty="0"/>
              <a:t>A</a:t>
            </a:r>
            <a:r>
              <a:rPr lang="en-US" sz="2960" b="1" baseline="30000" dirty="0"/>
              <a:t>-1</a:t>
            </a:r>
            <a:r>
              <a:rPr lang="en-US" sz="2960" baseline="30000" dirty="0"/>
              <a:t>  </a:t>
            </a:r>
            <a:r>
              <a:rPr lang="en-US" sz="2960" dirty="0"/>
              <a:t>is a matrix such that </a:t>
            </a:r>
            <a:r>
              <a:rPr lang="en-US" sz="2960" b="1" dirty="0"/>
              <a:t>AA</a:t>
            </a:r>
            <a:r>
              <a:rPr lang="en-US" sz="2960" b="1" baseline="30000" dirty="0"/>
              <a:t>-1 </a:t>
            </a:r>
            <a:r>
              <a:rPr lang="en-US" sz="2960" b="1" dirty="0"/>
              <a:t>= A</a:t>
            </a:r>
            <a:r>
              <a:rPr lang="en-US" sz="2960" b="1" baseline="30000" dirty="0"/>
              <a:t>-1</a:t>
            </a:r>
            <a:r>
              <a:rPr lang="en-US" sz="2960" b="1" dirty="0"/>
              <a:t>A = </a:t>
            </a:r>
            <a:r>
              <a:rPr lang="en-US" sz="2960" b="1" dirty="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dirty="0"/>
          </a:p>
          <a:p>
            <a:pPr marL="342900" lvl="0" indent="-15494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endParaRPr sz="2960" dirty="0"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 dirty="0"/>
              <a:t>E.g.</a:t>
            </a:r>
            <a:endParaRPr dirty="0"/>
          </a:p>
          <a:p>
            <a:pPr marL="0" lvl="0" indent="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endParaRPr sz="2960" dirty="0"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 dirty="0"/>
              <a:t>Inverse does not always exist. If </a:t>
            </a:r>
            <a:r>
              <a:rPr lang="en-US" sz="2960" b="1" dirty="0"/>
              <a:t>A</a:t>
            </a:r>
            <a:r>
              <a:rPr lang="en-US" sz="2960" b="1" baseline="30000" dirty="0"/>
              <a:t>-1</a:t>
            </a:r>
            <a:r>
              <a:rPr lang="en-US" sz="2960" dirty="0"/>
              <a:t> exists, </a:t>
            </a:r>
            <a:r>
              <a:rPr lang="en-US" sz="2960" b="1" dirty="0"/>
              <a:t>A</a:t>
            </a:r>
            <a:r>
              <a:rPr lang="en-US" sz="2960" dirty="0"/>
              <a:t> is </a:t>
            </a:r>
            <a:r>
              <a:rPr lang="en-US" sz="2960" i="1" dirty="0"/>
              <a:t>invertible</a:t>
            </a:r>
            <a:r>
              <a:rPr lang="en-US" sz="2960" dirty="0"/>
              <a:t> or </a:t>
            </a:r>
            <a:r>
              <a:rPr lang="en-US" sz="2960" i="1" dirty="0"/>
              <a:t>non-singular</a:t>
            </a:r>
            <a:r>
              <a:rPr lang="en-US" sz="2960" dirty="0"/>
              <a:t>. Otherwise, it’s </a:t>
            </a:r>
            <a:r>
              <a:rPr lang="en-US" sz="2960" i="1" dirty="0"/>
              <a:t>singular</a:t>
            </a:r>
            <a:r>
              <a:rPr lang="en-US" sz="2960" dirty="0"/>
              <a:t>.</a:t>
            </a:r>
            <a:endParaRPr dirty="0"/>
          </a:p>
        </p:txBody>
      </p:sp>
      <p:sp>
        <p:nvSpPr>
          <p:cNvPr id="439" name="Google Shape;439;p64"/>
          <p:cNvSpPr txBox="1"/>
          <p:nvPr/>
        </p:nvSpPr>
        <p:spPr>
          <a:xfrm>
            <a:off x="-228600" y="70709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45700" rIns="91425" bIns="4570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Arial" pitchFamily="34" charset="0"/>
                <a:cs typeface="Arial" pitchFamily="34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r>
              <a:rPr lang="en-US" dirty="0">
                <a:sym typeface="Calibri"/>
              </a:rPr>
              <a:t>Inverse</a:t>
            </a:r>
            <a:endParaRPr dirty="0"/>
          </a:p>
        </p:txBody>
      </p:sp>
      <p:pic>
        <p:nvPicPr>
          <p:cNvPr id="440" name="Google Shape;440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2743200"/>
            <a:ext cx="3379875" cy="117560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214720" y="2062440"/>
              <a:ext cx="2727000" cy="417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6440" y="2059920"/>
                <a:ext cx="2741760" cy="42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252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 b="1" i="1" dirty="0">
                <a:solidFill>
                  <a:srgbClr val="C00000"/>
                </a:solidFill>
              </a:rPr>
              <a:t>x, y </a:t>
            </a:r>
            <a:r>
              <a:rPr lang="en-US" sz="2960" dirty="0"/>
              <a:t>= </a:t>
            </a:r>
            <a:r>
              <a:rPr lang="en-US" sz="2960" dirty="0">
                <a:solidFill>
                  <a:srgbClr val="C00000"/>
                </a:solidFill>
              </a:rPr>
              <a:t>column vectors (nx1)</a:t>
            </a:r>
            <a:endParaRPr dirty="0">
              <a:solidFill>
                <a:srgbClr val="C00000"/>
              </a:solidFill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 b="1" i="1" dirty="0">
                <a:solidFill>
                  <a:srgbClr val="0070C0"/>
                </a:solidFill>
              </a:rPr>
              <a:t>X, Y </a:t>
            </a:r>
            <a:r>
              <a:rPr lang="en-US" sz="2960" dirty="0"/>
              <a:t>= </a:t>
            </a:r>
            <a:r>
              <a:rPr lang="en-US" sz="2960" dirty="0">
                <a:solidFill>
                  <a:srgbClr val="0033CC"/>
                </a:solidFill>
              </a:rPr>
              <a:t>matrices (</a:t>
            </a:r>
            <a:r>
              <a:rPr lang="en-US" sz="2960" dirty="0" err="1">
                <a:solidFill>
                  <a:srgbClr val="0033CC"/>
                </a:solidFill>
              </a:rPr>
              <a:t>mxn</a:t>
            </a:r>
            <a:r>
              <a:rPr lang="en-US" sz="2960" dirty="0">
                <a:solidFill>
                  <a:srgbClr val="0033CC"/>
                </a:solidFill>
              </a:rPr>
              <a:t>)</a:t>
            </a:r>
            <a:endParaRPr dirty="0">
              <a:solidFill>
                <a:srgbClr val="0033CC"/>
              </a:solidFill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 i="1" dirty="0"/>
              <a:t>x, y </a:t>
            </a:r>
            <a:r>
              <a:rPr lang="en-US" sz="2960" dirty="0"/>
              <a:t>= scalars (1x1)</a:t>
            </a:r>
            <a:endParaRPr dirty="0"/>
          </a:p>
          <a:p>
            <a:pPr marL="342900" lvl="0" indent="-15494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endParaRPr sz="2960" b="1" i="1" dirty="0"/>
          </a:p>
          <a:p>
            <a:pPr marL="34290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 b="1" i="1" dirty="0" err="1">
                <a:solidFill>
                  <a:srgbClr val="C00000"/>
                </a:solidFill>
              </a:rPr>
              <a:t>x</a:t>
            </a:r>
            <a:r>
              <a:rPr lang="en-US" sz="2960" b="1" i="1" baseline="30000" dirty="0" err="1">
                <a:solidFill>
                  <a:srgbClr val="C00000"/>
                </a:solidFill>
              </a:rPr>
              <a:t>T</a:t>
            </a:r>
            <a:r>
              <a:rPr lang="en-US" sz="2960" b="1" i="1" baseline="30000" dirty="0">
                <a:solidFill>
                  <a:srgbClr val="C00000"/>
                </a:solidFill>
              </a:rPr>
              <a:t> </a:t>
            </a:r>
            <a:r>
              <a:rPr lang="en-US" sz="2960" b="1" i="1" dirty="0">
                <a:solidFill>
                  <a:srgbClr val="C00000"/>
                </a:solidFill>
              </a:rPr>
              <a:t>y </a:t>
            </a:r>
            <a:r>
              <a:rPr lang="en-US" sz="2960" b="1" dirty="0">
                <a:solidFill>
                  <a:srgbClr val="C00000"/>
                </a:solidFill>
              </a:rPr>
              <a:t>=</a:t>
            </a:r>
            <a:r>
              <a:rPr lang="en-US" sz="2960" b="1" i="1" dirty="0">
                <a:solidFill>
                  <a:srgbClr val="C00000"/>
                </a:solidFill>
              </a:rPr>
              <a:t> x · y </a:t>
            </a:r>
            <a:r>
              <a:rPr lang="en-US" sz="2960" dirty="0"/>
              <a:t>=</a:t>
            </a:r>
            <a:r>
              <a:rPr lang="en-US" sz="2960" i="1" dirty="0"/>
              <a:t> </a:t>
            </a:r>
            <a:r>
              <a:rPr lang="en-US" sz="2960" dirty="0"/>
              <a:t>inner product (1xn x nx1 = scalar)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 b="1" i="1" dirty="0">
                <a:solidFill>
                  <a:srgbClr val="C00000"/>
                </a:solidFill>
              </a:rPr>
              <a:t>x</a:t>
            </a:r>
            <a:r>
              <a:rPr lang="en-US" sz="2960" i="1" dirty="0">
                <a:solidFill>
                  <a:srgbClr val="C00000"/>
                </a:solidFill>
              </a:rPr>
              <a:t> </a:t>
            </a:r>
            <a:r>
              <a:rPr lang="en-US" sz="2960" dirty="0">
                <a:solidFill>
                  <a:srgbClr val="C00000"/>
                </a:solidFill>
              </a:rPr>
              <a:t>⊗</a:t>
            </a:r>
            <a:r>
              <a:rPr lang="en-US" sz="2960" i="1" dirty="0">
                <a:solidFill>
                  <a:srgbClr val="C00000"/>
                </a:solidFill>
              </a:rPr>
              <a:t> </a:t>
            </a:r>
            <a:r>
              <a:rPr lang="en-US" sz="2960" b="1" i="1" dirty="0">
                <a:solidFill>
                  <a:srgbClr val="C00000"/>
                </a:solidFill>
              </a:rPr>
              <a:t>y</a:t>
            </a:r>
            <a:r>
              <a:rPr lang="en-US" sz="2960" i="1" dirty="0">
                <a:solidFill>
                  <a:srgbClr val="C00000"/>
                </a:solidFill>
              </a:rPr>
              <a:t> </a:t>
            </a:r>
            <a:r>
              <a:rPr lang="en-US" sz="2960" dirty="0">
                <a:solidFill>
                  <a:srgbClr val="C00000"/>
                </a:solidFill>
              </a:rPr>
              <a:t>=</a:t>
            </a:r>
            <a:r>
              <a:rPr lang="en-US" sz="2960" i="1" dirty="0">
                <a:solidFill>
                  <a:srgbClr val="C00000"/>
                </a:solidFill>
              </a:rPr>
              <a:t> </a:t>
            </a:r>
            <a:r>
              <a:rPr lang="en-US" sz="2960" b="1" i="1" dirty="0">
                <a:solidFill>
                  <a:srgbClr val="C00000"/>
                </a:solidFill>
              </a:rPr>
              <a:t>x </a:t>
            </a:r>
            <a:r>
              <a:rPr lang="en-US" sz="2960" b="1" i="1" dirty="0" err="1">
                <a:solidFill>
                  <a:srgbClr val="C00000"/>
                </a:solidFill>
              </a:rPr>
              <a:t>y</a:t>
            </a:r>
            <a:r>
              <a:rPr lang="en-US" sz="2960" i="1" baseline="30000" dirty="0" err="1">
                <a:solidFill>
                  <a:srgbClr val="C00000"/>
                </a:solidFill>
              </a:rPr>
              <a:t>T</a:t>
            </a:r>
            <a:r>
              <a:rPr lang="en-US" sz="2960" i="1" baseline="30000" dirty="0">
                <a:solidFill>
                  <a:srgbClr val="C00000"/>
                </a:solidFill>
              </a:rPr>
              <a:t> </a:t>
            </a:r>
            <a:r>
              <a:rPr lang="en-US" sz="2960" dirty="0"/>
              <a:t>=</a:t>
            </a:r>
            <a:r>
              <a:rPr lang="en-US" sz="2960" i="1" dirty="0"/>
              <a:t> </a:t>
            </a:r>
            <a:r>
              <a:rPr lang="en-US" sz="2960" dirty="0"/>
              <a:t>outer product (nx1 x 1xn = matrix)</a:t>
            </a:r>
            <a:endParaRPr dirty="0"/>
          </a:p>
          <a:p>
            <a:pPr marL="342900" lvl="0" indent="-15494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endParaRPr sz="2960" dirty="0"/>
          </a:p>
          <a:p>
            <a:pPr marL="34290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 b="1" i="1" dirty="0">
                <a:solidFill>
                  <a:srgbClr val="0070C0"/>
                </a:solidFill>
              </a:rPr>
              <a:t>X</a:t>
            </a:r>
            <a:r>
              <a:rPr lang="en-US" sz="2960" b="1" dirty="0">
                <a:solidFill>
                  <a:srgbClr val="0070C0"/>
                </a:solidFill>
              </a:rPr>
              <a:t> * </a:t>
            </a:r>
            <a:r>
              <a:rPr lang="en-US" sz="2960" b="1" i="1" dirty="0">
                <a:solidFill>
                  <a:srgbClr val="0070C0"/>
                </a:solidFill>
              </a:rPr>
              <a:t>Y</a:t>
            </a:r>
            <a:r>
              <a:rPr lang="en-US" sz="2960" b="1" dirty="0">
                <a:solidFill>
                  <a:srgbClr val="0070C0"/>
                </a:solidFill>
              </a:rPr>
              <a:t>  </a:t>
            </a:r>
            <a:r>
              <a:rPr lang="en-US" sz="2960" dirty="0"/>
              <a:t>= matrix product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 b="1" i="1" dirty="0">
                <a:solidFill>
                  <a:srgbClr val="0070C0"/>
                </a:solidFill>
              </a:rPr>
              <a:t>X</a:t>
            </a:r>
            <a:r>
              <a:rPr lang="en-US" sz="2960" b="1" dirty="0">
                <a:solidFill>
                  <a:srgbClr val="0070C0"/>
                </a:solidFill>
              </a:rPr>
              <a:t> .* </a:t>
            </a:r>
            <a:r>
              <a:rPr lang="en-US" sz="2960" b="1" i="1" dirty="0">
                <a:solidFill>
                  <a:srgbClr val="0070C0"/>
                </a:solidFill>
              </a:rPr>
              <a:t>Y</a:t>
            </a:r>
            <a:r>
              <a:rPr lang="en-US" sz="2960" b="1" dirty="0">
                <a:solidFill>
                  <a:srgbClr val="0070C0"/>
                </a:solidFill>
              </a:rPr>
              <a:t> </a:t>
            </a:r>
            <a:r>
              <a:rPr lang="en-US" sz="2960" dirty="0"/>
              <a:t>= element-wise product</a:t>
            </a:r>
            <a:endParaRPr sz="2960" b="1" dirty="0"/>
          </a:p>
        </p:txBody>
      </p:sp>
      <p:sp>
        <p:nvSpPr>
          <p:cNvPr id="430" name="Google Shape;430;p63"/>
          <p:cNvSpPr txBox="1">
            <a:spLocks noGrp="1"/>
          </p:cNvSpPr>
          <p:nvPr>
            <p:ph type="title" idx="4294967295"/>
          </p:nvPr>
        </p:nvSpPr>
        <p:spPr>
          <a:xfrm>
            <a:off x="0" y="381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Different types of product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22680" y="3529440"/>
              <a:ext cx="659880" cy="911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2600" y="3521160"/>
                <a:ext cx="674280" cy="93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182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4"/>
          <p:cNvSpPr txBox="1">
            <a:spLocks noGrp="1"/>
          </p:cNvSpPr>
          <p:nvPr>
            <p:ph type="body" idx="2"/>
          </p:nvPr>
        </p:nvSpPr>
        <p:spPr>
          <a:xfrm>
            <a:off x="0" y="228600"/>
            <a:ext cx="7467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45700" rIns="91425" bIns="457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lnSpc>
                <a:spcPts val="3600"/>
              </a:lnSpc>
              <a:buSzPts val="4400"/>
              <a:buFont typeface="Calibri"/>
            </a:pPr>
            <a:r>
              <a:rPr lang="en-US" sz="4000" spc="-150">
                <a:latin typeface="Arial" pitchFamily="34" charset="0"/>
                <a:ea typeface="+mn-ea"/>
                <a:cs typeface="Arial" pitchFamily="34" charset="0"/>
              </a:rPr>
              <a:t>Maxima and Minima of a function</a:t>
            </a:r>
            <a:endParaRPr sz="4000" spc="-150"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684" name="Google Shape;684;p34"/>
          <p:cNvPicPr preferRelativeResize="0"/>
          <p:nvPr/>
        </p:nvPicPr>
        <p:blipFill rotWithShape="1">
          <a:blip r:embed="rId3">
            <a:alphaModFix/>
          </a:blip>
          <a:srcRect l="20000" t="15910" r="20833" b="5534"/>
          <a:stretch/>
        </p:blipFill>
        <p:spPr>
          <a:xfrm>
            <a:off x="1447800" y="1600200"/>
            <a:ext cx="6324600" cy="472118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626120" y="888840"/>
              <a:ext cx="7063920" cy="5553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8200" y="880200"/>
                <a:ext cx="7083000" cy="557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936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1603" t="15818" r="23496" b="6735"/>
          <a:stretch/>
        </p:blipFill>
        <p:spPr>
          <a:xfrm>
            <a:off x="1676400" y="1600200"/>
            <a:ext cx="5715001" cy="4532586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35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45700" rIns="91425" bIns="457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lnSpc>
                <a:spcPts val="3600"/>
              </a:lnSpc>
              <a:buSzPts val="4400"/>
              <a:buFont typeface="Calibri"/>
            </a:pPr>
            <a:r>
              <a:rPr lang="en-US" sz="4000" spc="-150">
                <a:latin typeface="Arial" pitchFamily="34" charset="0"/>
                <a:ea typeface="+mn-ea"/>
                <a:cs typeface="Arial" pitchFamily="34" charset="0"/>
              </a:rPr>
              <a:t>Maxima and Minima</a:t>
            </a:r>
            <a:endParaRPr sz="4000" spc="-150">
              <a:latin typeface="Arial" pitchFamily="34" charset="0"/>
              <a:ea typeface="+mn-ea"/>
              <a:cs typeface="Arial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306880" y="1919520"/>
              <a:ext cx="6746400" cy="2461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5720" y="1908720"/>
                <a:ext cx="6769800" cy="248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45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6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45700" rIns="91425" bIns="457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lnSpc>
                <a:spcPts val="3600"/>
              </a:lnSpc>
              <a:buSzPts val="4400"/>
              <a:buFont typeface="Calibri"/>
            </a:pPr>
            <a:r>
              <a:rPr lang="en-US" sz="4000" spc="-150">
                <a:latin typeface="Arial" pitchFamily="34" charset="0"/>
                <a:ea typeface="+mn-ea"/>
                <a:cs typeface="Arial" pitchFamily="34" charset="0"/>
              </a:rPr>
              <a:t>Convex Function</a:t>
            </a:r>
            <a:endParaRPr sz="4000" spc="-150"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696" name="Google Shape;696;p36"/>
          <p:cNvPicPr preferRelativeResize="0"/>
          <p:nvPr/>
        </p:nvPicPr>
        <p:blipFill rotWithShape="1">
          <a:blip r:embed="rId3">
            <a:alphaModFix/>
          </a:blip>
          <a:srcRect l="20000"/>
          <a:stretch/>
        </p:blipFill>
        <p:spPr>
          <a:xfrm>
            <a:off x="838200" y="1600200"/>
            <a:ext cx="7315200" cy="475059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471040" y="3065040"/>
              <a:ext cx="4102920" cy="1543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1320" y="3053520"/>
                <a:ext cx="4124160" cy="156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298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7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u="sng" dirty="0">
                <a:solidFill>
                  <a:schemeClr val="hlink"/>
                </a:solidFill>
              </a:rPr>
              <a:t>Real-valued function</a:t>
            </a:r>
            <a:r>
              <a:rPr lang="en-US" sz="2800" dirty="0"/>
              <a:t> defined on an </a:t>
            </a:r>
            <a:endParaRPr sz="2800" dirty="0"/>
          </a:p>
          <a:p>
            <a:pPr marL="45720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i="1" u="sng" dirty="0">
                <a:solidFill>
                  <a:schemeClr val="hlink"/>
                </a:solidFill>
              </a:rPr>
              <a:t>n</a:t>
            </a:r>
            <a:r>
              <a:rPr lang="en-US" sz="2800" u="sng" dirty="0">
                <a:solidFill>
                  <a:schemeClr val="hlink"/>
                </a:solidFill>
              </a:rPr>
              <a:t>-dimensional interval</a:t>
            </a:r>
            <a:r>
              <a:rPr lang="en-US" sz="2800" dirty="0"/>
              <a:t> is called </a:t>
            </a:r>
            <a:r>
              <a:rPr lang="en-US" sz="2800" b="1" dirty="0"/>
              <a:t>convex</a:t>
            </a:r>
            <a:r>
              <a:rPr lang="en-US" sz="2800" dirty="0"/>
              <a:t> if the </a:t>
            </a:r>
            <a:r>
              <a:rPr lang="en-US" sz="2800" u="sng" dirty="0">
                <a:solidFill>
                  <a:schemeClr val="hlink"/>
                </a:solidFill>
              </a:rPr>
              <a:t>line segment</a:t>
            </a:r>
            <a:r>
              <a:rPr lang="en-US" sz="2800" dirty="0"/>
              <a:t> between any two points on the </a:t>
            </a:r>
            <a:r>
              <a:rPr lang="en-US" sz="2800" u="sng" dirty="0">
                <a:solidFill>
                  <a:schemeClr val="hlink"/>
                </a:solidFill>
              </a:rPr>
              <a:t>graph of the function</a:t>
            </a:r>
            <a:r>
              <a:rPr lang="en-US" sz="2800" dirty="0"/>
              <a:t> lies above or on the graph</a:t>
            </a:r>
            <a:endParaRPr dirty="0"/>
          </a:p>
          <a:p>
            <a:pPr marL="74295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dirty="0"/>
          </a:p>
        </p:txBody>
      </p:sp>
      <p:sp>
        <p:nvSpPr>
          <p:cNvPr id="702" name="Google Shape;702;p37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45700" rIns="91425" bIns="457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lnSpc>
                <a:spcPts val="3600"/>
              </a:lnSpc>
              <a:buSzPts val="4400"/>
              <a:buFont typeface="Calibri"/>
            </a:pPr>
            <a:r>
              <a:rPr lang="en-US" sz="4000" spc="-150">
                <a:latin typeface="Arial" pitchFamily="34" charset="0"/>
                <a:ea typeface="+mn-ea"/>
                <a:cs typeface="Arial" pitchFamily="34" charset="0"/>
              </a:rPr>
              <a:t>Convex Function</a:t>
            </a:r>
            <a:endParaRPr sz="4000" spc="-150"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8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8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45700" rIns="91425" bIns="457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lnSpc>
                <a:spcPts val="3600"/>
              </a:lnSpc>
              <a:buSzPts val="4400"/>
              <a:buFont typeface="Calibri"/>
            </a:pPr>
            <a:r>
              <a:rPr lang="en-US" sz="4000" spc="-150">
                <a:latin typeface="Arial" pitchFamily="34" charset="0"/>
                <a:ea typeface="+mn-ea"/>
                <a:cs typeface="Arial" pitchFamily="34" charset="0"/>
              </a:rPr>
              <a:t>Convex Function : Multivariate</a:t>
            </a:r>
            <a:endParaRPr sz="4000" spc="-150"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708" name="Google Shape;70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0" y="2438400"/>
            <a:ext cx="4876932" cy="33975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785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5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Calculus review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163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0"/>
          <p:cNvSpPr txBox="1">
            <a:spLocks noGrp="1"/>
          </p:cNvSpPr>
          <p:nvPr>
            <p:ph type="title" idx="4294967295"/>
          </p:nvPr>
        </p:nvSpPr>
        <p:spPr>
          <a:xfrm>
            <a:off x="228600" y="657695"/>
            <a:ext cx="3790950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Differentiation</a:t>
            </a:r>
            <a:endParaRPr/>
          </a:p>
        </p:txBody>
      </p:sp>
      <p:sp>
        <p:nvSpPr>
          <p:cNvPr id="719" name="Google Shape;719;p40"/>
          <p:cNvSpPr txBox="1"/>
          <p:nvPr/>
        </p:nvSpPr>
        <p:spPr>
          <a:xfrm>
            <a:off x="638629" y="1557019"/>
            <a:ext cx="8011885" cy="4509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000" rIns="0" bIns="0" anchor="t" anchorCtr="0">
            <a:noAutofit/>
          </a:bodyPr>
          <a:lstStyle/>
          <a:p>
            <a:pPr marL="12700" marR="5080" lvl="0" indent="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derivative provides us information about the  rate of change of a function.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479425" lvl="0" indent="0" algn="l" rtl="0">
              <a:lnSpc>
                <a:spcPct val="242857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derivative of a function is also a function.  Example: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20114" marR="0" lvl="0" indent="0" algn="l" rtl="0">
              <a:lnSpc>
                <a:spcPct val="89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derivative of the acceleration function is the</a:t>
            </a: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velocity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40"/>
          <p:cNvSpPr txBox="1"/>
          <p:nvPr/>
        </p:nvSpPr>
        <p:spPr>
          <a:xfrm>
            <a:off x="354842" y="6474967"/>
            <a:ext cx="196842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Texas A&amp;M Dept of Statistics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18200" y="2627640"/>
              <a:ext cx="6715080" cy="1096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2080" y="2619720"/>
                <a:ext cx="6731640" cy="111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440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Linear algebra Review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553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1"/>
          <p:cNvSpPr txBox="1">
            <a:spLocks noGrp="1"/>
          </p:cNvSpPr>
          <p:nvPr>
            <p:ph type="title" idx="4294967295"/>
          </p:nvPr>
        </p:nvSpPr>
        <p:spPr>
          <a:xfrm>
            <a:off x="-250725" y="3999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Derivative = rate of change</a:t>
            </a:r>
            <a:endParaRPr/>
          </a:p>
        </p:txBody>
      </p:sp>
      <p:pic>
        <p:nvPicPr>
          <p:cNvPr id="726" name="Google Shape;72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8043" y="1417638"/>
            <a:ext cx="6327913" cy="4508638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41"/>
          <p:cNvSpPr txBox="1"/>
          <p:nvPr/>
        </p:nvSpPr>
        <p:spPr>
          <a:xfrm>
            <a:off x="354842" y="6474967"/>
            <a:ext cx="12686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Image: Wikipedia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233960" y="1952280"/>
              <a:ext cx="3663360" cy="4006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0000" y="1942920"/>
                <a:ext cx="3678840" cy="402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462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2"/>
          <p:cNvSpPr txBox="1">
            <a:spLocks noGrp="1"/>
          </p:cNvSpPr>
          <p:nvPr>
            <p:ph type="title" idx="4294967295"/>
          </p:nvPr>
        </p:nvSpPr>
        <p:spPr>
          <a:xfrm>
            <a:off x="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Derivative = rate of change</a:t>
            </a:r>
            <a:endParaRPr/>
          </a:p>
        </p:txBody>
      </p:sp>
      <p:sp>
        <p:nvSpPr>
          <p:cNvPr id="733" name="Google Shape;733;p42"/>
          <p:cNvSpPr txBox="1">
            <a:spLocks noGrp="1"/>
          </p:cNvSpPr>
          <p:nvPr>
            <p:ph type="body" idx="4294967295"/>
          </p:nvPr>
        </p:nvSpPr>
        <p:spPr>
          <a:xfrm>
            <a:off x="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Linear function y = mx + b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Slope </a:t>
            </a:r>
            <a:endParaRPr/>
          </a:p>
        </p:txBody>
      </p:sp>
      <p:pic>
        <p:nvPicPr>
          <p:cNvPr id="734" name="Google Shape;73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4172" y="3094382"/>
            <a:ext cx="3235655" cy="3488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5000" y="2118472"/>
            <a:ext cx="3392556" cy="808821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42"/>
          <p:cNvSpPr txBox="1"/>
          <p:nvPr/>
        </p:nvSpPr>
        <p:spPr>
          <a:xfrm>
            <a:off x="354842" y="6474967"/>
            <a:ext cx="12686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Image: Wikipedia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880640" y="1462320"/>
              <a:ext cx="5104800" cy="3966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70200" y="1451880"/>
                <a:ext cx="5122800" cy="398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897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3"/>
          <p:cNvSpPr txBox="1">
            <a:spLocks noGrp="1"/>
          </p:cNvSpPr>
          <p:nvPr>
            <p:ph type="title" idx="4294967295"/>
          </p:nvPr>
        </p:nvSpPr>
        <p:spPr>
          <a:xfrm>
            <a:off x="228600" y="646649"/>
            <a:ext cx="7515225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Ways to Write the Derivative</a:t>
            </a:r>
            <a:endParaRPr/>
          </a:p>
        </p:txBody>
      </p:sp>
      <p:sp>
        <p:nvSpPr>
          <p:cNvPr id="742" name="Google Shape;742;p43"/>
          <p:cNvSpPr/>
          <p:nvPr/>
        </p:nvSpPr>
        <p:spPr>
          <a:xfrm>
            <a:off x="1418033" y="3938784"/>
            <a:ext cx="299085" cy="0"/>
          </a:xfrm>
          <a:custGeom>
            <a:avLst/>
            <a:gdLst/>
            <a:ahLst/>
            <a:cxnLst/>
            <a:rect l="l" t="t" r="r" b="b"/>
            <a:pathLst>
              <a:path w="299085" h="120000" extrusionOk="0">
                <a:moveTo>
                  <a:pt x="0" y="0"/>
                </a:moveTo>
                <a:lnTo>
                  <a:pt x="298875" y="0"/>
                </a:lnTo>
              </a:path>
            </a:pathLst>
          </a:custGeom>
          <a:noFill/>
          <a:ln w="119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43"/>
          <p:cNvSpPr txBox="1"/>
          <p:nvPr/>
        </p:nvSpPr>
        <p:spPr>
          <a:xfrm>
            <a:off x="1424014" y="3934231"/>
            <a:ext cx="274320" cy="347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None/>
            </a:pPr>
            <a:r>
              <a:rPr lang="en-US" sz="21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dx</a:t>
            </a:r>
            <a:endParaRPr sz="2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4" name="Google Shape;744;p43"/>
          <p:cNvSpPr txBox="1"/>
          <p:nvPr/>
        </p:nvSpPr>
        <p:spPr>
          <a:xfrm>
            <a:off x="840751" y="1557025"/>
            <a:ext cx="7925877" cy="369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000" rIns="0" bIns="0" anchor="t" anchorCtr="0">
            <a:noAutofit/>
          </a:bodyPr>
          <a:lstStyle/>
          <a:p>
            <a:pPr marL="12700" marR="5080" lvl="0" indent="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the function f(x), we can write its  derivative in the following ways: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1018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  f</a:t>
            </a:r>
            <a:r>
              <a: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'(x)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43"/>
          <p:cNvSpPr txBox="1"/>
          <p:nvPr/>
        </p:nvSpPr>
        <p:spPr>
          <a:xfrm>
            <a:off x="1023773" y="3614425"/>
            <a:ext cx="19683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   </a:t>
            </a:r>
            <a:r>
              <a:rPr lang="en-US" sz="3150" b="0" i="1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f(x)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43"/>
          <p:cNvSpPr txBox="1"/>
          <p:nvPr/>
        </p:nvSpPr>
        <p:spPr>
          <a:xfrm>
            <a:off x="840739" y="4541520"/>
            <a:ext cx="672592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derivative of x is commonly written dx.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43"/>
          <p:cNvSpPr txBox="1"/>
          <p:nvPr/>
        </p:nvSpPr>
        <p:spPr>
          <a:xfrm>
            <a:off x="354842" y="6474967"/>
            <a:ext cx="196842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Texas A&amp;M Dept of Statistics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19560" y="2118960"/>
              <a:ext cx="7448760" cy="1865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1280" y="2108880"/>
                <a:ext cx="7468560" cy="188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49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4"/>
          <p:cNvSpPr txBox="1">
            <a:spLocks noGrp="1"/>
          </p:cNvSpPr>
          <p:nvPr>
            <p:ph type="title" idx="4294967295"/>
          </p:nvPr>
        </p:nvSpPr>
        <p:spPr>
          <a:xfrm>
            <a:off x="152400" y="578168"/>
            <a:ext cx="6646862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Differentiation Formulas</a:t>
            </a:r>
            <a:endParaRPr/>
          </a:p>
        </p:txBody>
      </p:sp>
      <p:sp>
        <p:nvSpPr>
          <p:cNvPr id="753" name="Google Shape;753;p44"/>
          <p:cNvSpPr txBox="1"/>
          <p:nvPr/>
        </p:nvSpPr>
        <p:spPr>
          <a:xfrm>
            <a:off x="609600" y="1557020"/>
            <a:ext cx="8113485" cy="172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000" rIns="0" bIns="0" anchor="t" anchorCtr="0">
            <a:noAutofit/>
          </a:bodyPr>
          <a:lstStyle/>
          <a:p>
            <a:pPr marL="12700" marR="5080" lvl="0" indent="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following are common differentiation  formulas: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1018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The derivative of a constant is 0.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44"/>
          <p:cNvSpPr txBox="1"/>
          <p:nvPr/>
        </p:nvSpPr>
        <p:spPr>
          <a:xfrm>
            <a:off x="914400" y="4114800"/>
            <a:ext cx="7050738" cy="87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000" rIns="0" bIns="0" anchor="t" anchorCtr="0">
            <a:noAutofit/>
          </a:bodyPr>
          <a:lstStyle/>
          <a:p>
            <a:pPr marL="407669" marR="5080" lvl="0" indent="-395604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	The derivative of a sum is the sum of the  derivatives.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44"/>
          <p:cNvSpPr/>
          <p:nvPr/>
        </p:nvSpPr>
        <p:spPr>
          <a:xfrm>
            <a:off x="2029763" y="3491437"/>
            <a:ext cx="432434" cy="0"/>
          </a:xfrm>
          <a:custGeom>
            <a:avLst/>
            <a:gdLst/>
            <a:ahLst/>
            <a:cxnLst/>
            <a:rect l="l" t="t" r="r" b="b"/>
            <a:pathLst>
              <a:path w="432435" h="120000" extrusionOk="0">
                <a:moveTo>
                  <a:pt x="0" y="0"/>
                </a:moveTo>
                <a:lnTo>
                  <a:pt x="432383" y="0"/>
                </a:lnTo>
              </a:path>
            </a:pathLst>
          </a:custGeom>
          <a:noFill/>
          <a:ln w="15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44"/>
          <p:cNvSpPr txBox="1"/>
          <p:nvPr/>
        </p:nvSpPr>
        <p:spPr>
          <a:xfrm>
            <a:off x="2042048" y="3490050"/>
            <a:ext cx="8673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 New Roman"/>
              <a:buNone/>
            </a:pP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</a:t>
            </a:r>
            <a:endParaRPr sz="2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7" name="Google Shape;757;p44"/>
          <p:cNvSpPr txBox="1"/>
          <p:nvPr/>
        </p:nvSpPr>
        <p:spPr>
          <a:xfrm>
            <a:off x="2124600" y="3048000"/>
            <a:ext cx="16641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rPr lang="en-US" sz="4350" i="1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435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0</a:t>
            </a:r>
            <a:endParaRPr sz="2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8" name="Google Shape;758;p44"/>
          <p:cNvSpPr/>
          <p:nvPr/>
        </p:nvSpPr>
        <p:spPr>
          <a:xfrm>
            <a:off x="2000111" y="5668579"/>
            <a:ext cx="424180" cy="0"/>
          </a:xfrm>
          <a:custGeom>
            <a:avLst/>
            <a:gdLst/>
            <a:ahLst/>
            <a:cxnLst/>
            <a:rect l="l" t="t" r="r" b="b"/>
            <a:pathLst>
              <a:path w="424180" h="120000" extrusionOk="0">
                <a:moveTo>
                  <a:pt x="0" y="0"/>
                </a:moveTo>
                <a:lnTo>
                  <a:pt x="424016" y="0"/>
                </a:lnTo>
              </a:path>
            </a:pathLst>
          </a:custGeom>
          <a:noFill/>
          <a:ln w="150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44"/>
          <p:cNvSpPr txBox="1"/>
          <p:nvPr/>
        </p:nvSpPr>
        <p:spPr>
          <a:xfrm>
            <a:off x="2011839" y="5667192"/>
            <a:ext cx="8673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 New Roman"/>
              <a:buNone/>
            </a:pP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</a:t>
            </a:r>
            <a:endParaRPr sz="2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0" name="Google Shape;760;p44"/>
          <p:cNvSpPr txBox="1"/>
          <p:nvPr/>
        </p:nvSpPr>
        <p:spPr>
          <a:xfrm>
            <a:off x="2092649" y="5181600"/>
            <a:ext cx="5996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rPr lang="en-US" sz="4350" i="1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435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 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+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+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1" name="Google Shape;761;p44"/>
          <p:cNvSpPr txBox="1"/>
          <p:nvPr/>
        </p:nvSpPr>
        <p:spPr>
          <a:xfrm>
            <a:off x="50052" y="6551175"/>
            <a:ext cx="2346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Texas A&amp;M Dept of Statistics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486960" y="3821400"/>
              <a:ext cx="1112040" cy="2257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7600" y="3810240"/>
                <a:ext cx="1127880" cy="227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379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5"/>
          <p:cNvSpPr txBox="1">
            <a:spLocks noGrp="1"/>
          </p:cNvSpPr>
          <p:nvPr>
            <p:ph type="title" idx="4294967295"/>
          </p:nvPr>
        </p:nvSpPr>
        <p:spPr>
          <a:xfrm>
            <a:off x="228600" y="604998"/>
            <a:ext cx="5070475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More Formulas</a:t>
            </a:r>
            <a:endParaRPr/>
          </a:p>
        </p:txBody>
      </p:sp>
      <p:sp>
        <p:nvSpPr>
          <p:cNvPr id="767" name="Google Shape;767;p45"/>
          <p:cNvSpPr/>
          <p:nvPr/>
        </p:nvSpPr>
        <p:spPr>
          <a:xfrm>
            <a:off x="1732226" y="2586767"/>
            <a:ext cx="385445" cy="0"/>
          </a:xfrm>
          <a:custGeom>
            <a:avLst/>
            <a:gdLst/>
            <a:ahLst/>
            <a:cxnLst/>
            <a:rect l="l" t="t" r="r" b="b"/>
            <a:pathLst>
              <a:path w="385444" h="120000" extrusionOk="0">
                <a:moveTo>
                  <a:pt x="0" y="0"/>
                </a:moveTo>
                <a:lnTo>
                  <a:pt x="385273" y="0"/>
                </a:lnTo>
              </a:path>
            </a:pathLst>
          </a:custGeom>
          <a:noFill/>
          <a:ln w="137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45"/>
          <p:cNvSpPr txBox="1"/>
          <p:nvPr/>
        </p:nvSpPr>
        <p:spPr>
          <a:xfrm>
            <a:off x="1742269" y="2584416"/>
            <a:ext cx="735449" cy="433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Times New Roman"/>
              <a:buNone/>
            </a:pPr>
            <a:r>
              <a:rPr lang="en-US" sz="26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</a:t>
            </a:r>
            <a:endParaRPr sz="26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9" name="Google Shape;769;p45"/>
          <p:cNvSpPr txBox="1"/>
          <p:nvPr/>
        </p:nvSpPr>
        <p:spPr>
          <a:xfrm>
            <a:off x="1815325" y="2166875"/>
            <a:ext cx="3322732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Times New Roman"/>
              <a:buNone/>
            </a:pPr>
            <a:r>
              <a:rPr lang="en-US" sz="3975" b="0" i="1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3975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6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325" b="0" i="1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65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6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6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lang="en-US" sz="26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325" b="0" i="1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325" b="0" i="0" u="none" strike="noStrike" cap="none" baseline="300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2325" b="0" i="0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26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0" name="Google Shape;770;p45"/>
          <p:cNvSpPr txBox="1"/>
          <p:nvPr/>
        </p:nvSpPr>
        <p:spPr>
          <a:xfrm>
            <a:off x="1038311" y="1557020"/>
            <a:ext cx="7626718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     The derivative of </a:t>
            </a:r>
            <a:r>
              <a:rPr lang="en-US" sz="2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 constant power: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45"/>
          <p:cNvSpPr txBox="1"/>
          <p:nvPr/>
        </p:nvSpPr>
        <p:spPr>
          <a:xfrm>
            <a:off x="970058" y="3176937"/>
            <a:ext cx="5972101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     The derivative of </a:t>
            </a:r>
            <a:r>
              <a:rPr lang="en-US" sz="2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45"/>
          <p:cNvSpPr/>
          <p:nvPr/>
        </p:nvSpPr>
        <p:spPr>
          <a:xfrm>
            <a:off x="1723943" y="4096603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 h="120000" extrusionOk="0">
                <a:moveTo>
                  <a:pt x="0" y="0"/>
                </a:moveTo>
                <a:lnTo>
                  <a:pt x="426715" y="0"/>
                </a:lnTo>
              </a:path>
            </a:pathLst>
          </a:custGeom>
          <a:noFill/>
          <a:ln w="150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45"/>
          <p:cNvSpPr txBox="1"/>
          <p:nvPr/>
        </p:nvSpPr>
        <p:spPr>
          <a:xfrm>
            <a:off x="1736418" y="4095191"/>
            <a:ext cx="7413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 New Roman"/>
              <a:buNone/>
            </a:pP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</a:t>
            </a:r>
            <a:endParaRPr sz="2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4" name="Google Shape;774;p45"/>
          <p:cNvSpPr txBox="1"/>
          <p:nvPr/>
        </p:nvSpPr>
        <p:spPr>
          <a:xfrm>
            <a:off x="1817347" y="3618371"/>
            <a:ext cx="2885282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rPr lang="en-US" sz="4350" i="1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43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550" b="0" i="1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550" b="0" i="1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endParaRPr sz="2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5" name="Google Shape;775;p45"/>
          <p:cNvSpPr/>
          <p:nvPr/>
        </p:nvSpPr>
        <p:spPr>
          <a:xfrm>
            <a:off x="1648103" y="5821157"/>
            <a:ext cx="427990" cy="0"/>
          </a:xfrm>
          <a:custGeom>
            <a:avLst/>
            <a:gdLst/>
            <a:ahLst/>
            <a:cxnLst/>
            <a:rect l="l" t="t" r="r" b="b"/>
            <a:pathLst>
              <a:path w="427989" h="120000" extrusionOk="0">
                <a:moveTo>
                  <a:pt x="0" y="0"/>
                </a:moveTo>
                <a:lnTo>
                  <a:pt x="427765" y="0"/>
                </a:lnTo>
              </a:path>
            </a:pathLst>
          </a:custGeom>
          <a:noFill/>
          <a:ln w="150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45"/>
          <p:cNvSpPr/>
          <p:nvPr/>
        </p:nvSpPr>
        <p:spPr>
          <a:xfrm>
            <a:off x="3435721" y="5821157"/>
            <a:ext cx="231140" cy="0"/>
          </a:xfrm>
          <a:custGeom>
            <a:avLst/>
            <a:gdLst/>
            <a:ahLst/>
            <a:cxnLst/>
            <a:rect l="l" t="t" r="r" b="b"/>
            <a:pathLst>
              <a:path w="231139" h="120000" extrusionOk="0">
                <a:moveTo>
                  <a:pt x="0" y="0"/>
                </a:moveTo>
                <a:lnTo>
                  <a:pt x="230573" y="0"/>
                </a:lnTo>
              </a:path>
            </a:pathLst>
          </a:custGeom>
          <a:noFill/>
          <a:ln w="150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45"/>
          <p:cNvSpPr txBox="1"/>
          <p:nvPr/>
        </p:nvSpPr>
        <p:spPr>
          <a:xfrm>
            <a:off x="1056600" y="5232724"/>
            <a:ext cx="38157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None/>
            </a:pPr>
            <a:endParaRPr sz="29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34365" marR="579755" lvl="0" indent="80644" algn="l" rtl="0">
              <a:lnSpc>
                <a:spcPct val="65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rPr lang="en-US" sz="4350" b="0" i="1" u="none" strike="noStrike" cap="none" baseline="30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	  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log(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4350" b="0" i="0" u="none" strike="noStrike" cap="none" baseline="30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   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  </a:t>
            </a:r>
            <a:r>
              <a:rPr lang="en-US" sz="29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</a:t>
            </a:r>
            <a:r>
              <a:rPr lang="en-US" sz="2900" i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endParaRPr sz="29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8" name="Google Shape;778;p45"/>
          <p:cNvSpPr txBox="1"/>
          <p:nvPr/>
        </p:nvSpPr>
        <p:spPr>
          <a:xfrm>
            <a:off x="354842" y="6474967"/>
            <a:ext cx="196842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Texas A&amp;M Dept of Statistics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9" name="Google Shape;779;p45"/>
          <p:cNvSpPr txBox="1"/>
          <p:nvPr/>
        </p:nvSpPr>
        <p:spPr>
          <a:xfrm>
            <a:off x="1122458" y="4666817"/>
            <a:ext cx="5972101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   The derivative of </a:t>
            </a:r>
            <a:r>
              <a:rPr lang="en-US" sz="2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21560" y="2306160"/>
              <a:ext cx="1110240" cy="1941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2560" y="2297160"/>
                <a:ext cx="1123200" cy="195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919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6"/>
          <p:cNvSpPr txBox="1">
            <a:spLocks noGrp="1"/>
          </p:cNvSpPr>
          <p:nvPr>
            <p:ph type="title" idx="4294967295"/>
          </p:nvPr>
        </p:nvSpPr>
        <p:spPr>
          <a:xfrm>
            <a:off x="216977" y="580153"/>
            <a:ext cx="6743700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Product and Quotient</a:t>
            </a:r>
            <a:endParaRPr/>
          </a:p>
        </p:txBody>
      </p:sp>
      <p:sp>
        <p:nvSpPr>
          <p:cNvPr id="785" name="Google Shape;785;p46"/>
          <p:cNvSpPr txBox="1"/>
          <p:nvPr/>
        </p:nvSpPr>
        <p:spPr>
          <a:xfrm>
            <a:off x="840739" y="1557020"/>
            <a:ext cx="8071032" cy="172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000" rIns="0" bIns="0" anchor="t" anchorCtr="0">
            <a:noAutofit/>
          </a:bodyPr>
          <a:lstStyle/>
          <a:p>
            <a:pPr marL="12700" marR="5080" lvl="0" indent="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product rule and quotient rules are  commonly used in differentiation.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1018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	Product rule: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46"/>
          <p:cNvSpPr txBox="1"/>
          <p:nvPr/>
        </p:nvSpPr>
        <p:spPr>
          <a:xfrm>
            <a:off x="1038297" y="4097861"/>
            <a:ext cx="30861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	Quotient rule: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46"/>
          <p:cNvSpPr/>
          <p:nvPr/>
        </p:nvSpPr>
        <p:spPr>
          <a:xfrm>
            <a:off x="1778708" y="3496485"/>
            <a:ext cx="424815" cy="0"/>
          </a:xfrm>
          <a:custGeom>
            <a:avLst/>
            <a:gdLst/>
            <a:ahLst/>
            <a:cxnLst/>
            <a:rect l="l" t="t" r="r" b="b"/>
            <a:pathLst>
              <a:path w="424814" h="120000" extrusionOk="0">
                <a:moveTo>
                  <a:pt x="0" y="0"/>
                </a:moveTo>
                <a:lnTo>
                  <a:pt x="424368" y="0"/>
                </a:lnTo>
              </a:path>
            </a:pathLst>
          </a:custGeom>
          <a:noFill/>
          <a:ln w="150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46"/>
          <p:cNvSpPr txBox="1"/>
          <p:nvPr/>
        </p:nvSpPr>
        <p:spPr>
          <a:xfrm>
            <a:off x="1834710" y="3451558"/>
            <a:ext cx="8511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 New Roman"/>
              <a:buNone/>
            </a:pP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</a:t>
            </a:r>
            <a:endParaRPr sz="2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9" name="Google Shape;789;p46"/>
          <p:cNvSpPr txBox="1"/>
          <p:nvPr/>
        </p:nvSpPr>
        <p:spPr>
          <a:xfrm>
            <a:off x="1915451" y="3009490"/>
            <a:ext cx="6996319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rPr lang="en-US" sz="4350" b="0" i="1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43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 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)* 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+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0" name="Google Shape;790;p46"/>
          <p:cNvSpPr/>
          <p:nvPr/>
        </p:nvSpPr>
        <p:spPr>
          <a:xfrm>
            <a:off x="1814317" y="5332866"/>
            <a:ext cx="424814" cy="0"/>
          </a:xfrm>
          <a:custGeom>
            <a:avLst/>
            <a:gdLst/>
            <a:ahLst/>
            <a:cxnLst/>
            <a:rect l="l" t="t" r="r" b="b"/>
            <a:pathLst>
              <a:path w="424814" h="120000" extrusionOk="0">
                <a:moveTo>
                  <a:pt x="0" y="0"/>
                </a:moveTo>
                <a:lnTo>
                  <a:pt x="424397" y="0"/>
                </a:lnTo>
              </a:path>
            </a:pathLst>
          </a:custGeom>
          <a:noFill/>
          <a:ln w="150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46"/>
          <p:cNvSpPr/>
          <p:nvPr/>
        </p:nvSpPr>
        <p:spPr>
          <a:xfrm>
            <a:off x="2541285" y="5332866"/>
            <a:ext cx="748030" cy="0"/>
          </a:xfrm>
          <a:custGeom>
            <a:avLst/>
            <a:gdLst/>
            <a:ahLst/>
            <a:cxnLst/>
            <a:rect l="l" t="t" r="r" b="b"/>
            <a:pathLst>
              <a:path w="748030" h="120000" extrusionOk="0">
                <a:moveTo>
                  <a:pt x="0" y="0"/>
                </a:moveTo>
                <a:lnTo>
                  <a:pt x="747466" y="0"/>
                </a:lnTo>
              </a:path>
            </a:pathLst>
          </a:custGeom>
          <a:noFill/>
          <a:ln w="150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46"/>
          <p:cNvSpPr/>
          <p:nvPr/>
        </p:nvSpPr>
        <p:spPr>
          <a:xfrm>
            <a:off x="4209830" y="5387458"/>
            <a:ext cx="3348990" cy="0"/>
          </a:xfrm>
          <a:custGeom>
            <a:avLst/>
            <a:gdLst/>
            <a:ahLst/>
            <a:cxnLst/>
            <a:rect l="l" t="t" r="r" b="b"/>
            <a:pathLst>
              <a:path w="3348990" h="120000" extrusionOk="0">
                <a:moveTo>
                  <a:pt x="0" y="0"/>
                </a:moveTo>
                <a:lnTo>
                  <a:pt x="3348757" y="0"/>
                </a:lnTo>
              </a:path>
            </a:pathLst>
          </a:custGeom>
          <a:noFill/>
          <a:ln w="150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46"/>
          <p:cNvSpPr txBox="1"/>
          <p:nvPr/>
        </p:nvSpPr>
        <p:spPr>
          <a:xfrm>
            <a:off x="5345357" y="5374742"/>
            <a:ext cx="135255" cy="28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None/>
            </a:pPr>
            <a:r>
              <a:rPr lang="en-US" sz="17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4" name="Google Shape;794;p46"/>
          <p:cNvSpPr txBox="1"/>
          <p:nvPr/>
        </p:nvSpPr>
        <p:spPr>
          <a:xfrm>
            <a:off x="5006252" y="5386780"/>
            <a:ext cx="1699348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 New Roman"/>
              <a:buNone/>
            </a:pPr>
            <a:r>
              <a:rPr lang="en-US" sz="29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 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5" name="Google Shape;795;p46"/>
          <p:cNvSpPr txBox="1"/>
          <p:nvPr/>
        </p:nvSpPr>
        <p:spPr>
          <a:xfrm>
            <a:off x="4167212" y="4864080"/>
            <a:ext cx="35421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 New Roman"/>
              <a:buNone/>
            </a:pP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g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6" name="Google Shape;796;p46"/>
          <p:cNvSpPr txBox="1"/>
          <p:nvPr/>
        </p:nvSpPr>
        <p:spPr>
          <a:xfrm>
            <a:off x="1744007" y="5355020"/>
            <a:ext cx="23898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 New Roman"/>
              <a:buNone/>
            </a:pP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 </a:t>
            </a:r>
            <a:r>
              <a:rPr lang="en-US" sz="4350" b="0" i="0" u="none" strike="noStrike" cap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  </a:t>
            </a:r>
            <a:endParaRPr sz="4350" b="0" i="0" u="none" strike="noStrike" cap="none" baseline="-25000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797" name="Google Shape;797;p46"/>
          <p:cNvSpPr txBox="1"/>
          <p:nvPr/>
        </p:nvSpPr>
        <p:spPr>
          <a:xfrm>
            <a:off x="1915451" y="4871814"/>
            <a:ext cx="2520576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 New Roman"/>
              <a:buNone/>
            </a:pPr>
            <a:r>
              <a:rPr lang="en-US" sz="29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     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  </a:t>
            </a:r>
            <a:endParaRPr sz="4350" b="0" i="0" u="none" strike="noStrike" cap="none" baseline="30000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798" name="Google Shape;798;p46"/>
          <p:cNvSpPr txBox="1"/>
          <p:nvPr/>
        </p:nvSpPr>
        <p:spPr>
          <a:xfrm>
            <a:off x="354842" y="6474967"/>
            <a:ext cx="196842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Texas A&amp;M Dept of Statistics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9" name="Google Shape;799;p46"/>
          <p:cNvSpPr txBox="1"/>
          <p:nvPr/>
        </p:nvSpPr>
        <p:spPr>
          <a:xfrm>
            <a:off x="2174177" y="5119410"/>
            <a:ext cx="28293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Noto Sans Symbols"/>
              <a:buNone/>
            </a:pPr>
            <a:r>
              <a:rPr lang="en-US" sz="29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 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endParaRPr sz="29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800" name="Google Shape;800;p46"/>
          <p:cNvSpPr txBox="1"/>
          <p:nvPr/>
        </p:nvSpPr>
        <p:spPr>
          <a:xfrm>
            <a:off x="1834700" y="4833500"/>
            <a:ext cx="48429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Rosarivo"/>
                <a:ea typeface="Rosarivo"/>
                <a:cs typeface="Rosarivo"/>
                <a:sym typeface="Rosarivo"/>
              </a:rPr>
              <a:t> (   )</a:t>
            </a:r>
            <a:endParaRPr sz="6600">
              <a:solidFill>
                <a:schemeClr val="dk1"/>
              </a:solidFill>
              <a:latin typeface="Rosarivo"/>
              <a:ea typeface="Rosarivo"/>
              <a:cs typeface="Rosarivo"/>
              <a:sym typeface="Rosarivo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633840" y="3679920"/>
              <a:ext cx="840960" cy="1113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3760" y="3669120"/>
                <a:ext cx="856440" cy="113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152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7"/>
          <p:cNvSpPr txBox="1">
            <a:spLocks noGrp="1"/>
          </p:cNvSpPr>
          <p:nvPr>
            <p:ph type="title" idx="4294967295"/>
          </p:nvPr>
        </p:nvSpPr>
        <p:spPr>
          <a:xfrm>
            <a:off x="278955" y="630197"/>
            <a:ext cx="3214687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Chain Rule</a:t>
            </a:r>
            <a:endParaRPr/>
          </a:p>
        </p:txBody>
      </p:sp>
      <p:sp>
        <p:nvSpPr>
          <p:cNvPr id="806" name="Google Shape;806;p47"/>
          <p:cNvSpPr txBox="1"/>
          <p:nvPr/>
        </p:nvSpPr>
        <p:spPr>
          <a:xfrm>
            <a:off x="840739" y="1557020"/>
            <a:ext cx="7853318" cy="2153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000" rIns="0" bIns="0" anchor="t" anchorCtr="0">
            <a:noAutofit/>
          </a:bodyPr>
          <a:lstStyle/>
          <a:p>
            <a:pPr marL="12700" marR="5080" lvl="0" indent="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chain rule allows you to combine any of the  differentiation rules we have already covered.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chemeClr val="dk1"/>
              </a:buClr>
              <a:buSzPts val="2750"/>
              <a:buFont typeface="Calibri"/>
              <a:buNone/>
            </a:pPr>
            <a:endParaRPr sz="27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5155" marR="578485" lvl="0" indent="-395605" algn="l" rtl="0">
              <a:lnSpc>
                <a:spcPct val="101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	First, do the derivative of the outside and  then do the derivative of the inside.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47"/>
          <p:cNvSpPr/>
          <p:nvPr/>
        </p:nvSpPr>
        <p:spPr>
          <a:xfrm>
            <a:off x="1791456" y="4583038"/>
            <a:ext cx="433070" cy="0"/>
          </a:xfrm>
          <a:custGeom>
            <a:avLst/>
            <a:gdLst/>
            <a:ahLst/>
            <a:cxnLst/>
            <a:rect l="l" t="t" r="r" b="b"/>
            <a:pathLst>
              <a:path w="433069" h="120000" extrusionOk="0">
                <a:moveTo>
                  <a:pt x="0" y="0"/>
                </a:moveTo>
                <a:lnTo>
                  <a:pt x="432502" y="0"/>
                </a:lnTo>
              </a:path>
            </a:pathLst>
          </a:custGeom>
          <a:noFill/>
          <a:ln w="151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47"/>
          <p:cNvSpPr txBox="1"/>
          <p:nvPr/>
        </p:nvSpPr>
        <p:spPr>
          <a:xfrm>
            <a:off x="1804307" y="4581725"/>
            <a:ext cx="609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Times New Roman"/>
              <a:buNone/>
            </a:pP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</a:t>
            </a:r>
            <a:endParaRPr sz="29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9" name="Google Shape;809;p47"/>
          <p:cNvSpPr txBox="1"/>
          <p:nvPr/>
        </p:nvSpPr>
        <p:spPr>
          <a:xfrm>
            <a:off x="1886299" y="4053753"/>
            <a:ext cx="216535" cy="47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Times New Roman"/>
              <a:buNone/>
            </a:pP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sz="29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0" name="Google Shape;810;p47"/>
          <p:cNvSpPr txBox="1"/>
          <p:nvPr/>
        </p:nvSpPr>
        <p:spPr>
          <a:xfrm>
            <a:off x="2345875" y="4290100"/>
            <a:ext cx="56472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Times New Roman"/>
              <a:buNone/>
            </a:pP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9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 </a:t>
            </a:r>
            <a:r>
              <a:rPr lang="en-US" sz="295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9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</a:t>
            </a: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9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))* </a:t>
            </a: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9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</a:t>
            </a: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)* </a:t>
            </a: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</a:t>
            </a:r>
            <a:endParaRPr sz="29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1" name="Google Shape;811;p47"/>
          <p:cNvSpPr txBox="1"/>
          <p:nvPr/>
        </p:nvSpPr>
        <p:spPr>
          <a:xfrm>
            <a:off x="354842" y="6474967"/>
            <a:ext cx="196842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Texas A&amp;M Dept of Statistics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92480" y="4098960"/>
              <a:ext cx="3901320" cy="1509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1680" y="4087800"/>
                <a:ext cx="3923640" cy="153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683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8"/>
          <p:cNvSpPr txBox="1">
            <a:spLocks noGrp="1"/>
          </p:cNvSpPr>
          <p:nvPr>
            <p:ph type="title" idx="4294967295"/>
          </p:nvPr>
        </p:nvSpPr>
        <p:spPr>
          <a:xfrm>
            <a:off x="9144" y="691278"/>
            <a:ext cx="2978150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Try These</a:t>
            </a:r>
            <a:endParaRPr/>
          </a:p>
        </p:txBody>
      </p:sp>
      <p:sp>
        <p:nvSpPr>
          <p:cNvPr id="817" name="Google Shape;817;p48"/>
          <p:cNvSpPr txBox="1"/>
          <p:nvPr/>
        </p:nvSpPr>
        <p:spPr>
          <a:xfrm>
            <a:off x="1269174" y="3372275"/>
            <a:ext cx="22722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Times New Roman"/>
              <a:buNone/>
            </a:pPr>
            <a:r>
              <a:rPr lang="en-US" sz="25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5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 </a:t>
            </a:r>
            <a:r>
              <a:rPr lang="en-US" sz="25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5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55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5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4 </a:t>
            </a:r>
            <a:r>
              <a:rPr lang="en-US" sz="25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250" b="0" i="0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lang="en-US" sz="255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+</a:t>
            </a:r>
            <a:r>
              <a:rPr lang="en-US" sz="25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 </a:t>
            </a:r>
            <a:r>
              <a:rPr lang="en-US" sz="25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sz="25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8" name="Google Shape;818;p48"/>
          <p:cNvSpPr txBox="1"/>
          <p:nvPr/>
        </p:nvSpPr>
        <p:spPr>
          <a:xfrm>
            <a:off x="1289331" y="1708577"/>
            <a:ext cx="1885314" cy="480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Times New Roman"/>
              <a:buNone/>
            </a:pP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29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95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9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 </a:t>
            </a:r>
            <a:r>
              <a:rPr lang="en-US" sz="295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+</a:t>
            </a:r>
            <a:r>
              <a:rPr lang="en-US" sz="29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endParaRPr sz="29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9" name="Google Shape;819;p48"/>
          <p:cNvSpPr txBox="1"/>
          <p:nvPr/>
        </p:nvSpPr>
        <p:spPr>
          <a:xfrm>
            <a:off x="1339514" y="4972020"/>
            <a:ext cx="145859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</a:pPr>
            <a:r>
              <a:rPr lang="en-US" sz="30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30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30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625" b="0" i="0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2625" b="0" i="1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2625" b="0" i="0" u="none" strike="noStrike" cap="none" baseline="30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0" name="Google Shape;820;p48"/>
          <p:cNvSpPr/>
          <p:nvPr/>
        </p:nvSpPr>
        <p:spPr>
          <a:xfrm>
            <a:off x="5995470" y="3621124"/>
            <a:ext cx="984250" cy="0"/>
          </a:xfrm>
          <a:custGeom>
            <a:avLst/>
            <a:gdLst/>
            <a:ahLst/>
            <a:cxnLst/>
            <a:rect l="l" t="t" r="r" b="b"/>
            <a:pathLst>
              <a:path w="984250" h="120000" extrusionOk="0">
                <a:moveTo>
                  <a:pt x="0" y="0"/>
                </a:moveTo>
                <a:lnTo>
                  <a:pt x="983653" y="0"/>
                </a:lnTo>
              </a:path>
            </a:pathLst>
          </a:custGeom>
          <a:noFill/>
          <a:ln w="133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48"/>
          <p:cNvSpPr txBox="1"/>
          <p:nvPr/>
        </p:nvSpPr>
        <p:spPr>
          <a:xfrm>
            <a:off x="6410937" y="3619057"/>
            <a:ext cx="173990" cy="423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None/>
            </a:pPr>
            <a:r>
              <a:rPr lang="en-US" sz="26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2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2" name="Google Shape;822;p48"/>
          <p:cNvSpPr txBox="1"/>
          <p:nvPr/>
        </p:nvSpPr>
        <p:spPr>
          <a:xfrm>
            <a:off x="6000206" y="3151399"/>
            <a:ext cx="979169" cy="423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None/>
            </a:pPr>
            <a:r>
              <a:rPr lang="en-US" sz="2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log(</a:t>
            </a:r>
            <a:r>
              <a:rPr lang="en-US" sz="26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2250" b="0" i="0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2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3" name="Google Shape;823;p48"/>
          <p:cNvSpPr txBox="1"/>
          <p:nvPr/>
        </p:nvSpPr>
        <p:spPr>
          <a:xfrm>
            <a:off x="5080887" y="3359613"/>
            <a:ext cx="850900" cy="423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None/>
            </a:pPr>
            <a:r>
              <a:rPr lang="en-US" sz="26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6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2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6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endParaRPr sz="26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824" name="Google Shape;824;p48"/>
          <p:cNvSpPr txBox="1"/>
          <p:nvPr/>
        </p:nvSpPr>
        <p:spPr>
          <a:xfrm>
            <a:off x="5120301" y="1691750"/>
            <a:ext cx="18852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Times New Roman"/>
              <a:buNone/>
            </a:pPr>
            <a:r>
              <a:rPr lang="en-US" sz="26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6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 </a:t>
            </a:r>
            <a:r>
              <a:rPr lang="en-US" sz="26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6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65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6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4 </a:t>
            </a:r>
            <a:r>
              <a:rPr lang="en-US" sz="26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</a:t>
            </a:r>
            <a:r>
              <a:rPr lang="en-US" sz="2325" b="0" i="0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2325" b="0" i="1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sz="2325" b="0" i="0" u="none" strike="noStrike" cap="none" baseline="30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5" name="Google Shape;825;p48"/>
          <p:cNvSpPr txBox="1"/>
          <p:nvPr/>
        </p:nvSpPr>
        <p:spPr>
          <a:xfrm>
            <a:off x="354842" y="6474967"/>
            <a:ext cx="196842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Texas A&amp;M Dept of Statistics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66200" y="1254240"/>
              <a:ext cx="6484680" cy="4549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4320" y="1243080"/>
                <a:ext cx="6504840" cy="457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184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9"/>
          <p:cNvSpPr txBox="1">
            <a:spLocks noGrp="1"/>
          </p:cNvSpPr>
          <p:nvPr>
            <p:ph type="title" idx="4294967295"/>
          </p:nvPr>
        </p:nvSpPr>
        <p:spPr>
          <a:xfrm>
            <a:off x="106426" y="651025"/>
            <a:ext cx="2324100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Solutions</a:t>
            </a:r>
            <a:endParaRPr/>
          </a:p>
        </p:txBody>
      </p:sp>
      <p:sp>
        <p:nvSpPr>
          <p:cNvPr id="831" name="Google Shape;831;p49"/>
          <p:cNvSpPr txBox="1"/>
          <p:nvPr/>
        </p:nvSpPr>
        <p:spPr>
          <a:xfrm>
            <a:off x="1268176" y="3376375"/>
            <a:ext cx="23247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None/>
            </a:pPr>
            <a:r>
              <a:rPr lang="en-US" sz="25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 </a:t>
            </a:r>
            <a:r>
              <a:rPr lang="en-US" sz="25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5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12 </a:t>
            </a:r>
            <a:r>
              <a:rPr lang="en-US" sz="25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175" b="0" i="0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25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+</a:t>
            </a:r>
            <a:r>
              <a:rPr lang="en-US" sz="2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</a:t>
            </a:r>
            <a:endParaRPr sz="25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2" name="Google Shape;832;p49"/>
          <p:cNvSpPr txBox="1"/>
          <p:nvPr/>
        </p:nvSpPr>
        <p:spPr>
          <a:xfrm>
            <a:off x="1334503" y="1708577"/>
            <a:ext cx="1298575" cy="480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Times New Roman"/>
              <a:buNone/>
            </a:pP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</a:t>
            </a: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29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95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9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</a:t>
            </a:r>
            <a:endParaRPr sz="29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3" name="Google Shape;833;p49"/>
          <p:cNvSpPr txBox="1"/>
          <p:nvPr/>
        </p:nvSpPr>
        <p:spPr>
          <a:xfrm>
            <a:off x="1257829" y="4972026"/>
            <a:ext cx="1743075" cy="48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</a:pPr>
            <a:r>
              <a:rPr lang="en-US" sz="30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</a:t>
            </a:r>
            <a:r>
              <a:rPr lang="en-US" sz="30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30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</a:t>
            </a:r>
            <a:r>
              <a:rPr lang="en-US" sz="30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625" b="0" i="0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2625" b="0" i="1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2625" b="0" i="0" u="none" strike="noStrike" cap="none" baseline="30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4" name="Google Shape;834;p49"/>
          <p:cNvSpPr/>
          <p:nvPr/>
        </p:nvSpPr>
        <p:spPr>
          <a:xfrm>
            <a:off x="5299464" y="3410018"/>
            <a:ext cx="1431925" cy="0"/>
          </a:xfrm>
          <a:custGeom>
            <a:avLst/>
            <a:gdLst/>
            <a:ahLst/>
            <a:cxnLst/>
            <a:rect l="l" t="t" r="r" b="b"/>
            <a:pathLst>
              <a:path w="1431925" h="120000" extrusionOk="0">
                <a:moveTo>
                  <a:pt x="0" y="0"/>
                </a:moveTo>
                <a:lnTo>
                  <a:pt x="1431484" y="0"/>
                </a:lnTo>
              </a:path>
            </a:pathLst>
          </a:custGeom>
          <a:noFill/>
          <a:ln w="13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49"/>
          <p:cNvSpPr txBox="1"/>
          <p:nvPr/>
        </p:nvSpPr>
        <p:spPr>
          <a:xfrm>
            <a:off x="5866725" y="3259857"/>
            <a:ext cx="287655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Times New Roman"/>
              <a:buNone/>
            </a:pPr>
            <a:r>
              <a:rPr lang="en-US" sz="3900" b="0" i="1" u="none" strike="noStrike" cap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1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5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6" name="Google Shape;836;p49"/>
          <p:cNvSpPr txBox="1"/>
          <p:nvPr/>
        </p:nvSpPr>
        <p:spPr>
          <a:xfrm>
            <a:off x="5308824" y="2941100"/>
            <a:ext cx="15372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None/>
            </a:pPr>
            <a:r>
              <a:rPr lang="en-US" sz="2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26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2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log(</a:t>
            </a:r>
            <a:r>
              <a:rPr lang="en-US" sz="26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2250" b="0" i="0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2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7" name="Google Shape;837;p49"/>
          <p:cNvSpPr txBox="1"/>
          <p:nvPr/>
        </p:nvSpPr>
        <p:spPr>
          <a:xfrm>
            <a:off x="4298767" y="3149621"/>
            <a:ext cx="93726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None/>
            </a:pPr>
            <a:r>
              <a:rPr lang="en-US" sz="26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</a:t>
            </a:r>
            <a:r>
              <a:rPr lang="en-US" sz="26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2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6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endParaRPr sz="26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838" name="Google Shape;838;p49"/>
          <p:cNvSpPr txBox="1"/>
          <p:nvPr/>
        </p:nvSpPr>
        <p:spPr>
          <a:xfrm>
            <a:off x="6042722" y="1691750"/>
            <a:ext cx="10392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52729" marR="0" lvl="0" indent="-2400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Noto Sans Symbols"/>
              <a:buChar char="+"/>
            </a:pPr>
            <a:r>
              <a:rPr lang="en-US" sz="26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26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325" b="0" i="0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2325" b="0" i="1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sz="2325" b="0" i="0" u="none" strike="noStrike" cap="none" baseline="30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9" name="Google Shape;839;p49"/>
          <p:cNvSpPr txBox="1"/>
          <p:nvPr/>
        </p:nvSpPr>
        <p:spPr>
          <a:xfrm>
            <a:off x="4283900" y="1691750"/>
            <a:ext cx="18705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Times New Roman"/>
              <a:buNone/>
            </a:pPr>
            <a:r>
              <a:rPr lang="en-US" sz="26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6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 </a:t>
            </a:r>
            <a:r>
              <a:rPr lang="en-US" sz="26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6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65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6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8</a:t>
            </a:r>
            <a:r>
              <a:rPr lang="en-US" sz="26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</a:t>
            </a:r>
            <a:r>
              <a:rPr lang="en-US" sz="2325" b="0" i="0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2325" b="0" i="1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sz="2325" b="0" i="0" u="none" strike="noStrike" cap="none" baseline="30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0" name="Google Shape;840;p49"/>
          <p:cNvSpPr txBox="1"/>
          <p:nvPr/>
        </p:nvSpPr>
        <p:spPr>
          <a:xfrm>
            <a:off x="354842" y="6474967"/>
            <a:ext cx="196842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Texas A&amp;M Dept of Statistics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9983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8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Probability Review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935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Vectors and Matrices</a:t>
            </a:r>
            <a:endParaRPr dirty="0"/>
          </a:p>
        </p:txBody>
      </p:sp>
      <p:sp>
        <p:nvSpPr>
          <p:cNvPr id="321" name="Google Shape;321;p52"/>
          <p:cNvSpPr txBox="1">
            <a:spLocks noGrp="1"/>
          </p:cNvSpPr>
          <p:nvPr>
            <p:ph idx="4294967295"/>
          </p:nvPr>
        </p:nvSpPr>
        <p:spPr>
          <a:xfrm>
            <a:off x="0" y="1493838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Collections of ordered numbers that represent movements in space, word counts, movie ratings, pixel brightness, etc. 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lang="en-US" dirty="0"/>
              <a:t>Vector is a mathematical quantity that has magnitude and direction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dirty="0"/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23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676400"/>
            <a:ext cx="9144000" cy="4669227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IN" sz="2400" b="1" dirty="0">
                <a:latin typeface="Calibri"/>
                <a:cs typeface="Calibri"/>
              </a:rPr>
              <a:t>Bayesian probability= degree of belief  </a:t>
            </a:r>
            <a:endParaRPr lang="en-IN" sz="2400" b="1" dirty="0" smtClean="0">
              <a:latin typeface="Calibri"/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Probabilities </a:t>
            </a:r>
            <a:r>
              <a:rPr lang="en-US" sz="2400" dirty="0"/>
              <a:t>are assigned to events based on evidence and personal belief and are centered around Bayes' </a:t>
            </a:r>
            <a:r>
              <a:rPr lang="en-US" sz="2400" dirty="0" smtClean="0"/>
              <a:t>theorem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p(heads=1)=0.5  means you think the event that a particular coin will land heads is 50% likely.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 MT"/>
              <a:buChar char="•"/>
              <a:tabLst>
                <a:tab pos="241300" algn="l"/>
              </a:tabLst>
            </a:pPr>
            <a:endParaRPr lang="en-IN" sz="2400" b="1" dirty="0">
              <a:latin typeface="Calibri"/>
              <a:cs typeface="Calibri"/>
            </a:endParaRPr>
          </a:p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IN" sz="2400" b="1" dirty="0">
                <a:latin typeface="Calibri"/>
                <a:cs typeface="Calibri"/>
              </a:rPr>
              <a:t>Frequentist probability= long run </a:t>
            </a:r>
            <a:r>
              <a:rPr lang="en-IN" sz="2400" b="1" dirty="0" smtClean="0">
                <a:latin typeface="Calibri"/>
                <a:cs typeface="Calibri"/>
              </a:rPr>
              <a:t>frequencies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Events are observed and counted, and their frequencies provide the basis for directly calculating a probability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p(heads=1</a:t>
            </a:r>
            <a:r>
              <a:rPr lang="en-IN" sz="2400" dirty="0"/>
              <a:t>)=</a:t>
            </a:r>
            <a:r>
              <a:rPr lang="en-IN" sz="2400" dirty="0" smtClean="0"/>
              <a:t>0.5 means </a:t>
            </a:r>
            <a:r>
              <a:rPr lang="en-IN" sz="2400" dirty="0"/>
              <a:t>that the empirical fraction of times this event will occur across infinitely repeated trials 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000" y="228600"/>
            <a:ext cx="7239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endParaRPr lang="en-IN" sz="4000" b="1" spc="-150" dirty="0" smtClean="0">
              <a:solidFill>
                <a:srgbClr val="000000"/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r>
              <a:rPr lang="en-IN" sz="4000" b="1" spc="-150" dirty="0" smtClean="0">
                <a:solidFill>
                  <a:srgbClr val="000000"/>
                </a:solidFill>
                <a:latin typeface="Arial" pitchFamily="34" charset="0"/>
                <a:ea typeface="+mj-ea"/>
                <a:cs typeface="Arial" pitchFamily="34" charset="0"/>
              </a:rPr>
              <a:t>Two </a:t>
            </a:r>
            <a:r>
              <a:rPr lang="en-IN" sz="4000" b="1" spc="-150" dirty="0">
                <a:solidFill>
                  <a:srgbClr val="000000"/>
                </a:solidFill>
                <a:latin typeface="Arial" pitchFamily="34" charset="0"/>
                <a:ea typeface="+mj-ea"/>
                <a:cs typeface="Arial" pitchFamily="34" charset="0"/>
              </a:rPr>
              <a:t>main "schools of thought"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endParaRPr lang="en-IN" sz="4000" b="1" spc="-150" dirty="0">
              <a:solidFill>
                <a:srgbClr val="000000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58920" y="1141560"/>
              <a:ext cx="7855560" cy="5265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1000" y="1131480"/>
                <a:ext cx="7873920" cy="528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013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/>
          <p:nvPr/>
        </p:nvSpPr>
        <p:spPr>
          <a:xfrm>
            <a:off x="0" y="1600200"/>
            <a:ext cx="8382000" cy="4702569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Probability </a:t>
            </a:r>
            <a:r>
              <a:rPr sz="2800" dirty="0">
                <a:latin typeface="Calibri"/>
                <a:cs typeface="Calibri"/>
              </a:rPr>
              <a:t>refers to </a:t>
            </a:r>
            <a:r>
              <a:rPr sz="2800" spc="-10" dirty="0">
                <a:latin typeface="Calibri"/>
                <a:cs typeface="Calibri"/>
              </a:rPr>
              <a:t>chance </a:t>
            </a:r>
            <a:r>
              <a:rPr sz="2800" spc="5" dirty="0">
                <a:latin typeface="Calibri"/>
                <a:cs typeface="Calibri"/>
              </a:rPr>
              <a:t>or </a:t>
            </a:r>
            <a:r>
              <a:rPr sz="2800" dirty="0">
                <a:latin typeface="Calibri"/>
                <a:cs typeface="Calibri"/>
              </a:rPr>
              <a:t>likelihood </a:t>
            </a:r>
            <a:r>
              <a:rPr sz="2800" spc="5" dirty="0">
                <a:latin typeface="Calibri"/>
                <a:cs typeface="Calibri"/>
              </a:rPr>
              <a:t>of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particular event-taking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place.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3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spc="5" dirty="0">
                <a:latin typeface="Calibri"/>
                <a:cs typeface="Calibri"/>
              </a:rPr>
              <a:t>An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event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an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outcome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an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experiment.</a:t>
            </a: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4150" dirty="0">
              <a:latin typeface="Calibri"/>
              <a:cs typeface="Calibri"/>
            </a:endParaRPr>
          </a:p>
          <a:p>
            <a:pPr marL="241300" marR="631825" indent="-228600">
              <a:lnSpc>
                <a:spcPts val="302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An </a:t>
            </a:r>
            <a:r>
              <a:rPr sz="2800" b="1" spc="5" dirty="0">
                <a:latin typeface="Calibri"/>
                <a:cs typeface="Calibri"/>
              </a:rPr>
              <a:t>experiment </a:t>
            </a:r>
            <a:r>
              <a:rPr sz="2800" dirty="0">
                <a:latin typeface="Calibri"/>
                <a:cs typeface="Calibri"/>
              </a:rPr>
              <a:t>is a process </a:t>
            </a:r>
            <a:r>
              <a:rPr sz="2800" spc="-5" dirty="0">
                <a:latin typeface="Calibri"/>
                <a:cs typeface="Calibri"/>
              </a:rPr>
              <a:t>that </a:t>
            </a:r>
            <a:r>
              <a:rPr sz="2800" dirty="0">
                <a:latin typeface="Calibri"/>
                <a:cs typeface="Calibri"/>
              </a:rPr>
              <a:t>is performed to </a:t>
            </a:r>
            <a:r>
              <a:rPr sz="2800" spc="-5" dirty="0">
                <a:latin typeface="Calibri"/>
                <a:cs typeface="Calibri"/>
              </a:rPr>
              <a:t>understand and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observe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possible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outcomes.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3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Set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 all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outcomes</a:t>
            </a:r>
            <a:r>
              <a:rPr sz="2800" dirty="0">
                <a:latin typeface="Calibri"/>
                <a:cs typeface="Calibri"/>
              </a:rPr>
              <a:t> of an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experiment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 called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sample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spc="5" dirty="0">
                <a:latin typeface="Calibri"/>
                <a:cs typeface="Calibri"/>
              </a:rPr>
              <a:t>space.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>
            <a:off x="152400" y="447675"/>
            <a:ext cx="8305800" cy="6277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  <a:defRPr sz="4000" b="1" spc="-150">
                <a:solidFill>
                  <a:srgbClr val="00000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 sz="4000" b="1">
                <a:latin typeface="Arial" charset="0"/>
                <a:cs typeface="Arial" charset="0"/>
              </a:defRPr>
            </a:lvl2pPr>
            <a:lvl3pPr>
              <a:defRPr sz="4000" b="1">
                <a:latin typeface="Arial" charset="0"/>
                <a:cs typeface="Arial" charset="0"/>
              </a:defRPr>
            </a:lvl3pPr>
            <a:lvl4pPr>
              <a:defRPr sz="4000" b="1">
                <a:latin typeface="Arial" charset="0"/>
                <a:cs typeface="Arial" charset="0"/>
              </a:defRPr>
            </a:lvl4pPr>
            <a:lvl5pPr>
              <a:defRPr sz="4000" b="1">
                <a:latin typeface="Arial" charset="0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 b="1">
                <a:latin typeface="Arial" charset="0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 b="1">
                <a:latin typeface="Arial" charset="0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 b="1">
                <a:latin typeface="Arial" charset="0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 b="1"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IN" dirty="0"/>
              <a:t>Probability – Meaning &amp; Concepts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72240" y="2012040"/>
              <a:ext cx="8351640" cy="4334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760" y="2002680"/>
                <a:ext cx="8367840" cy="435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560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42900" y="1063229"/>
            <a:ext cx="61722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160338"/>
            <a:ext cx="6991350" cy="765175"/>
          </a:xfrm>
        </p:spPr>
        <p:txBody>
          <a:bodyPr/>
          <a:lstStyle/>
          <a:p>
            <a:r>
              <a:rPr lang="en-US" dirty="0"/>
              <a:t>Random Variable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42900" y="1480883"/>
            <a:ext cx="81153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 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random variable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usually written X, is a 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whose possible values are numerical outcomes of a 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phenomenon or experiment.</a:t>
            </a:r>
            <a:endParaRPr lang="en-US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3352800"/>
            <a:ext cx="85725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spcBef>
                <a:spcPct val="20000"/>
              </a:spcBef>
              <a:defRPr/>
            </a:pPr>
            <a:r>
              <a:rPr lang="en-US" sz="2000" b="1" dirty="0">
                <a:solidFill>
                  <a:srgbClr val="009900"/>
                </a:solidFill>
                <a:latin typeface="Arial" charset="0"/>
                <a:cs typeface="Arial" charset="0"/>
              </a:rPr>
              <a:t>Examples</a:t>
            </a:r>
          </a:p>
          <a:p>
            <a:pPr marL="600075" lvl="1" indent="-257175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US" sz="2000" dirty="0">
                <a:latin typeface="Arial" charset="0"/>
                <a:cs typeface="Arial" charset="0"/>
              </a:rPr>
              <a:t>X = number of heads when the experiment is flipping a coin 20 times.</a:t>
            </a:r>
          </a:p>
          <a:p>
            <a:pPr marL="600075" lvl="1" indent="-257175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US" sz="2000" dirty="0">
                <a:latin typeface="Arial" charset="0"/>
                <a:cs typeface="Arial" charset="0"/>
              </a:rPr>
              <a:t>C = the daily change in a stock price. </a:t>
            </a:r>
          </a:p>
          <a:p>
            <a:pPr marL="600075" lvl="1" indent="-257175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US" sz="2000" dirty="0">
                <a:latin typeface="Arial" charset="0"/>
                <a:cs typeface="Arial" charset="0"/>
              </a:rPr>
              <a:t>R = the number of kilometers per </a:t>
            </a:r>
            <a:r>
              <a:rPr lang="en-US" sz="2000" dirty="0" err="1">
                <a:latin typeface="Arial" charset="0"/>
                <a:cs typeface="Arial" charset="0"/>
              </a:rPr>
              <a:t>litre</a:t>
            </a:r>
            <a:r>
              <a:rPr lang="en-US" sz="2000" dirty="0">
                <a:latin typeface="Arial" charset="0"/>
                <a:cs typeface="Arial" charset="0"/>
              </a:rPr>
              <a:t> you get on your car during a family vacation.</a:t>
            </a:r>
          </a:p>
          <a:p>
            <a:pPr eaLnBrk="1" hangingPunct="1">
              <a:defRPr/>
            </a:pPr>
            <a:endParaRPr lang="en-US" sz="2000" dirty="0">
              <a:latin typeface="Arial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02320" y="1395000"/>
              <a:ext cx="3949200" cy="3171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4760" y="1382400"/>
                <a:ext cx="3969360" cy="319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06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</a:t>
            </a:r>
            <a:endParaRPr/>
          </a:p>
        </p:txBody>
      </p:sp>
      <p:sp>
        <p:nvSpPr>
          <p:cNvPr id="794" name="Google Shape;794;p102"/>
          <p:cNvSpPr txBox="1">
            <a:spLocks noGrp="1"/>
          </p:cNvSpPr>
          <p:nvPr>
            <p:ph type="title" idx="4294967295"/>
          </p:nvPr>
        </p:nvSpPr>
        <p:spPr>
          <a:xfrm>
            <a:off x="0" y="2778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</a:rPr>
              <a:t>Random Variable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796" name="Google Shape;796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987" y="1514360"/>
            <a:ext cx="7820025" cy="488644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987640" y="4699440"/>
              <a:ext cx="3915720" cy="119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77920" y="4689360"/>
                <a:ext cx="3931560" cy="13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597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42900" y="1063229"/>
            <a:ext cx="61722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sz="2400" dirty="0"/>
          </a:p>
        </p:txBody>
      </p:sp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0" y="160338"/>
            <a:ext cx="6991350" cy="765175"/>
          </a:xfrm>
        </p:spPr>
        <p:txBody>
          <a:bodyPr/>
          <a:lstStyle/>
          <a:p>
            <a:r>
              <a:rPr lang="en-US" dirty="0"/>
              <a:t>Random Variable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342900" y="1349276"/>
            <a:ext cx="81915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9900"/>
                </a:solidFill>
                <a:latin typeface="Arial" panose="020B0604020202020204" pitchFamily="34" charset="0"/>
              </a:rPr>
              <a:t>Discrete Random Variable</a:t>
            </a:r>
            <a:r>
              <a:rPr lang="en-US" altLang="en-US" sz="2000" dirty="0">
                <a:solidFill>
                  <a:srgbClr val="009900"/>
                </a:solidFill>
                <a:latin typeface="Arial" panose="020B0604020202020204" pitchFamily="34" charset="0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000" dirty="0">
                <a:latin typeface="Arial" panose="020B0604020202020204" pitchFamily="34" charset="0"/>
              </a:rPr>
              <a:t>  one that takes on a </a:t>
            </a:r>
            <a:r>
              <a:rPr lang="en-US" altLang="en-US" sz="2000" b="1" i="1" dirty="0">
                <a:latin typeface="Arial" panose="020B0604020202020204" pitchFamily="34" charset="0"/>
              </a:rPr>
              <a:t>countable</a:t>
            </a:r>
            <a:r>
              <a:rPr lang="en-US" altLang="en-US" sz="2000" dirty="0">
                <a:latin typeface="Arial" panose="020B0604020202020204" pitchFamily="34" charset="0"/>
              </a:rPr>
              <a:t> number of values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000" dirty="0">
                <a:latin typeface="Arial" panose="020B0604020202020204" pitchFamily="34" charset="0"/>
              </a:rPr>
              <a:t> usually count data [Number of]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000" dirty="0">
                <a:latin typeface="Arial" panose="020B0604020202020204" pitchFamily="34" charset="0"/>
              </a:rPr>
              <a:t> list </a:t>
            </a:r>
            <a:r>
              <a:rPr lang="en-US" altLang="en-US" sz="2000" b="1" dirty="0">
                <a:latin typeface="Arial" panose="020B0604020202020204" pitchFamily="34" charset="0"/>
              </a:rPr>
              <a:t>all</a:t>
            </a:r>
            <a:r>
              <a:rPr lang="en-US" altLang="en-US" sz="2000" dirty="0">
                <a:latin typeface="Arial" panose="020B0604020202020204" pitchFamily="34" charset="0"/>
              </a:rPr>
              <a:t> possible outcomes without missing any of them</a:t>
            </a:r>
            <a:endParaRPr lang="en-US" altLang="en-US" sz="2000" b="1" u="sng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90500" y="3277261"/>
            <a:ext cx="84963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9900"/>
                </a:solidFill>
                <a:latin typeface="Arial" panose="020B0604020202020204" pitchFamily="34" charset="0"/>
              </a:rPr>
              <a:t>Example: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en-US" sz="2000" dirty="0">
                <a:latin typeface="Arial" panose="020B0604020202020204" pitchFamily="34" charset="0"/>
              </a:rPr>
              <a:t> X = sum of values on the roll of two dice: </a:t>
            </a:r>
          </a:p>
          <a:p>
            <a:pPr marL="914400" lvl="2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	X has to be either 2, 3, 4, …, or 12</a:t>
            </a:r>
            <a:r>
              <a:rPr lang="en-US" altLang="en-US" sz="1600" dirty="0">
                <a:latin typeface="Arial" panose="020B0604020202020204" pitchFamily="34" charset="0"/>
              </a:rPr>
              <a:t>.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en-US" sz="2000" dirty="0">
                <a:latin typeface="Arial" panose="020B0604020202020204" pitchFamily="34" charset="0"/>
              </a:rPr>
              <a:t> Y = number of students in </a:t>
            </a:r>
            <a:r>
              <a:rPr lang="en-US" altLang="en-US" sz="2000" dirty="0" err="1">
                <a:latin typeface="Arial" panose="020B0604020202020204" pitchFamily="34" charset="0"/>
              </a:rPr>
              <a:t>MTech</a:t>
            </a:r>
            <a:r>
              <a:rPr lang="en-US" altLang="en-US" sz="2000" dirty="0">
                <a:latin typeface="Arial" panose="020B0604020202020204" pitchFamily="34" charset="0"/>
              </a:rPr>
              <a:t> DSE: 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	    Y has to be 60,65,70 …………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015440" y="2159280"/>
              <a:ext cx="3759120" cy="2769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5360" y="2149560"/>
                <a:ext cx="3778200" cy="278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204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42900" y="1063229"/>
            <a:ext cx="61722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sz="2400" dirty="0"/>
          </a:p>
        </p:txBody>
      </p:sp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0" y="160338"/>
            <a:ext cx="6991350" cy="765175"/>
          </a:xfrm>
        </p:spPr>
        <p:txBody>
          <a:bodyPr/>
          <a:lstStyle/>
          <a:p>
            <a:r>
              <a:rPr lang="en-US" dirty="0"/>
              <a:t>Random Variable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28600" y="1505301"/>
            <a:ext cx="81153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9900"/>
                </a:solidFill>
                <a:latin typeface="Arial" panose="020B0604020202020204" pitchFamily="34" charset="0"/>
              </a:rPr>
              <a:t>Continuous Random Variable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2000" b="1" dirty="0">
              <a:solidFill>
                <a:srgbClr val="009900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0"/>
              </a:spcBef>
            </a:pPr>
            <a:r>
              <a:rPr lang="en-US" altLang="en-US" sz="2000" dirty="0">
                <a:latin typeface="Arial" panose="020B0604020202020204" pitchFamily="34" charset="0"/>
              </a:rPr>
              <a:t>Variable that takes on an uncountable number of values 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0"/>
              </a:spcBef>
            </a:pPr>
            <a:r>
              <a:rPr lang="en-US" altLang="en-US" sz="2000" dirty="0">
                <a:latin typeface="Arial" panose="020B0604020202020204" pitchFamily="34" charset="0"/>
              </a:rPr>
              <a:t>Usually measurement data [time, weight, distance, </a:t>
            </a:r>
            <a:r>
              <a:rPr lang="en-US" altLang="en-US" sz="2000" dirty="0" err="1">
                <a:latin typeface="Arial" panose="020B0604020202020204" pitchFamily="34" charset="0"/>
              </a:rPr>
              <a:t>etc</a:t>
            </a:r>
            <a:r>
              <a:rPr lang="en-US" altLang="en-US" sz="2000" dirty="0">
                <a:latin typeface="Arial" panose="020B0604020202020204" pitchFamily="34" charset="0"/>
              </a:rPr>
              <a:t>]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0"/>
              </a:spcBef>
            </a:pPr>
            <a:r>
              <a:rPr lang="en-US" altLang="en-US" sz="2000" dirty="0">
                <a:latin typeface="Arial" panose="020B0604020202020204" pitchFamily="34" charset="0"/>
              </a:rPr>
              <a:t>You can never list all possible outcomes even if you had an infinite amount of time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28600" y="4126011"/>
            <a:ext cx="81153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9900"/>
                </a:solidFill>
                <a:latin typeface="Arial" panose="020B0604020202020204" pitchFamily="34" charset="0"/>
              </a:rPr>
              <a:t>Example: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2000" b="1" dirty="0">
              <a:solidFill>
                <a:srgbClr val="009900"/>
              </a:solidFill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X =  time it takes you to drive home from work place: X &gt; 0, might be 30.1 minutes measured to the nearest tenth but in reality the actual time is 30.10000001…………………. minutes?)</a:t>
            </a:r>
          </a:p>
          <a:p>
            <a:pPr indent="-257175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Exercise: try to list all possible numbers between 0 and 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97640" y="2433600"/>
              <a:ext cx="5785200" cy="1465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7560" y="2428560"/>
                <a:ext cx="5805000" cy="148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411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For </a:t>
            </a:r>
            <a:r>
              <a:rPr lang="en-US" dirty="0"/>
              <a:t>a random variable x, P(x) is a function that assigns a probability to all possible </a:t>
            </a:r>
            <a:r>
              <a:rPr lang="en-US" dirty="0" smtClean="0"/>
              <a:t>values </a:t>
            </a:r>
            <a:r>
              <a:rPr lang="en-IN" dirty="0" smtClean="0"/>
              <a:t>of </a:t>
            </a:r>
            <a:r>
              <a:rPr lang="en-IN" dirty="0"/>
              <a:t>x.</a:t>
            </a:r>
          </a:p>
          <a:p>
            <a:pPr marL="0" indent="0"/>
            <a:r>
              <a:rPr lang="en-US" dirty="0" smtClean="0"/>
              <a:t>                 Probability </a:t>
            </a:r>
            <a:r>
              <a:rPr lang="en-US" dirty="0"/>
              <a:t>Density of x = P(x) </a:t>
            </a:r>
            <a:endParaRPr lang="en-US" dirty="0" smtClean="0"/>
          </a:p>
          <a:p>
            <a:pPr marL="0" indent="0"/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probability of a </a:t>
            </a:r>
            <a:r>
              <a:rPr lang="en-US" dirty="0" smtClean="0"/>
              <a:t>specific </a:t>
            </a:r>
            <a:r>
              <a:rPr lang="en-US" dirty="0"/>
              <a:t>event A for a random variable x is denoted as P(x = A), </a:t>
            </a:r>
            <a:r>
              <a:rPr lang="en-US" dirty="0" smtClean="0"/>
              <a:t>or </a:t>
            </a:r>
            <a:r>
              <a:rPr lang="en-IN" dirty="0" smtClean="0"/>
              <a:t>simply </a:t>
            </a:r>
            <a:r>
              <a:rPr lang="en-IN" dirty="0"/>
              <a:t>as P(A).</a:t>
            </a:r>
          </a:p>
          <a:p>
            <a:pPr marL="0" indent="0"/>
            <a:r>
              <a:rPr lang="en-US" dirty="0" smtClean="0"/>
              <a:t>                   Probability </a:t>
            </a:r>
            <a:r>
              <a:rPr lang="en-US" dirty="0"/>
              <a:t>of Event A = P(A)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0" dirty="0"/>
              <a:t>Probability for One Random Variable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21" y="4572000"/>
            <a:ext cx="7815679" cy="1143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670760" y="441720"/>
              <a:ext cx="6785280" cy="5167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4280" y="431640"/>
                <a:ext cx="6798960" cy="518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484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902" y="1295400"/>
            <a:ext cx="9115097" cy="5562599"/>
          </a:xfrm>
        </p:spPr>
        <p:txBody>
          <a:bodyPr/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Joint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Probability( fundamental rule or product rule): 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Marginal Probability (sum rule): </a:t>
            </a:r>
          </a:p>
          <a:p>
            <a:endParaRPr lang="en-US" sz="20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Marginal Probability</a:t>
            </a:r>
            <a:endParaRPr lang="en-US" sz="20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000" dirty="0" smtClean="0"/>
              <a:t>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Conditional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Probability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IN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0" dirty="0"/>
              <a:t>Probability for Multiple Random Variables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" y="1684835"/>
            <a:ext cx="3962400" cy="6903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18233"/>
            <a:ext cx="1752600" cy="896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04" y="5271116"/>
            <a:ext cx="3333398" cy="5728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289080" y="897120"/>
              <a:ext cx="8838720" cy="54536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080" y="884880"/>
                <a:ext cx="8859600" cy="547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681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Joint Probability</a:t>
            </a:r>
            <a:r>
              <a:rPr lang="en-US" dirty="0" smtClean="0"/>
              <a:t>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Marginal Probability</a:t>
            </a:r>
            <a:r>
              <a:rPr lang="en-US" dirty="0" smtClean="0"/>
              <a:t>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Conditional Probability:</a:t>
            </a:r>
            <a:endParaRPr lang="en-IN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b="0" dirty="0"/>
              <a:t>Probability for Multiple Random </a:t>
            </a:r>
            <a:r>
              <a:rPr lang="en-US" b="0" dirty="0" smtClean="0"/>
              <a:t>Variables – for independent events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042000" y="1483560"/>
              <a:ext cx="3816720" cy="3074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29760" y="1472400"/>
                <a:ext cx="3841200" cy="309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446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 dirty="0"/>
              <a:t>Probability for Multiple Random </a:t>
            </a:r>
            <a:r>
              <a:rPr lang="en-US" b="0" dirty="0" smtClean="0"/>
              <a:t>Variables – for mutually exclusive events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493837"/>
            <a:ext cx="8686800" cy="4525963"/>
          </a:xfrm>
        </p:spPr>
        <p:txBody>
          <a:bodyPr/>
          <a:lstStyle/>
          <a:p>
            <a:r>
              <a:rPr lang="en-US" dirty="0"/>
              <a:t>Joint Probability: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Probability </a:t>
            </a:r>
            <a:r>
              <a:rPr lang="en-US" dirty="0" smtClean="0"/>
              <a:t>of event A or B: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Probability </a:t>
            </a:r>
            <a:r>
              <a:rPr lang="en-US" dirty="0"/>
              <a:t>of event A or </a:t>
            </a:r>
            <a:r>
              <a:rPr lang="en-US" dirty="0" smtClean="0"/>
              <a:t>B for non </a:t>
            </a:r>
            <a:r>
              <a:rPr lang="en-US" dirty="0"/>
              <a:t>mutually exclusive events </a:t>
            </a:r>
            <a:r>
              <a:rPr lang="en-US" dirty="0" smtClean="0"/>
              <a:t>: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409" y="1364936"/>
            <a:ext cx="2672603" cy="7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823" y="2804318"/>
            <a:ext cx="4249625" cy="8708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27" y="4953000"/>
            <a:ext cx="7870965" cy="9287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402560" y="1522440"/>
              <a:ext cx="6917040" cy="4201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91760" y="1511640"/>
                <a:ext cx="6940800" cy="422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683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4"/>
          <p:cNvSpPr txBox="1">
            <a:spLocks noGrp="1"/>
          </p:cNvSpPr>
          <p:nvPr>
            <p:ph type="title" idx="4294967295"/>
          </p:nvPr>
        </p:nvSpPr>
        <p:spPr>
          <a:xfrm>
            <a:off x="0" y="3810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Vectors</a:t>
            </a:r>
            <a:endParaRPr dirty="0"/>
          </a:p>
        </p:txBody>
      </p:sp>
      <p:sp>
        <p:nvSpPr>
          <p:cNvPr id="337" name="Google Shape;337;p54"/>
          <p:cNvSpPr txBox="1">
            <a:spLocks noGrp="1"/>
          </p:cNvSpPr>
          <p:nvPr>
            <p:ph idx="4294967295"/>
          </p:nvPr>
        </p:nvSpPr>
        <p:spPr>
          <a:xfrm>
            <a:off x="0" y="1493838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dirty="0"/>
              <a:t>Vectors can represent an offset in 2D or 3D space</a:t>
            </a:r>
            <a:endParaRPr dirty="0"/>
          </a:p>
          <a:p>
            <a:pPr marL="342900" lvl="0" indent="-3429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dirty="0"/>
              <a:t>Points are just vectors from the origin</a:t>
            </a:r>
            <a:endParaRPr dirty="0"/>
          </a:p>
          <a:p>
            <a:pPr marL="342900" lvl="0" indent="-1778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sz="2600" dirty="0"/>
          </a:p>
        </p:txBody>
      </p:sp>
      <p:sp>
        <p:nvSpPr>
          <p:cNvPr id="340" name="Google Shape;340;p54"/>
          <p:cNvSpPr txBox="1"/>
          <p:nvPr/>
        </p:nvSpPr>
        <p:spPr>
          <a:xfrm>
            <a:off x="4343400" y="2706032"/>
            <a:ext cx="4032730" cy="483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lang="en-US" sz="2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can also be treated as a </a:t>
            </a:r>
            <a:r>
              <a:rPr lang="en-US" sz="26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vector</a:t>
            </a:r>
            <a:endParaRPr lang="en-US"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7121" y="3078191"/>
            <a:ext cx="2349159" cy="20432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060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381000"/>
            <a:ext cx="8601456" cy="55382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51320" y="1866240"/>
              <a:ext cx="7883280" cy="4201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680" y="1855440"/>
                <a:ext cx="7903800" cy="422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40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P(Cancer) =1/100</a:t>
            </a:r>
          </a:p>
          <a:p>
            <a:r>
              <a:rPr lang="en-US" dirty="0" smtClean="0"/>
              <a:t>P(+/Cancer)=90/100</a:t>
            </a:r>
          </a:p>
          <a:p>
            <a:r>
              <a:rPr lang="en-US" dirty="0" smtClean="0"/>
              <a:t>P(+/Not Cancer)=8/100</a:t>
            </a:r>
          </a:p>
          <a:p>
            <a:r>
              <a:rPr lang="en-US" dirty="0" smtClean="0"/>
              <a:t>P(Cancer/+)=?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13480" y="324360"/>
              <a:ext cx="8706600" cy="2832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400" y="311040"/>
                <a:ext cx="8728920" cy="28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72360" y="225360"/>
              <a:ext cx="8962560" cy="63788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920" y="214200"/>
                <a:ext cx="8987040" cy="64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65160" y="4771440"/>
              <a:ext cx="7246800" cy="7909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640" y="4759200"/>
                <a:ext cx="7270560" cy="81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976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960" y="709200"/>
              <a:ext cx="9115920" cy="5731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0" y="700200"/>
                <a:ext cx="9139320" cy="574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161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014" y="1447800"/>
            <a:ext cx="8229600" cy="2638697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r>
              <a:rPr lang="en-US" sz="4000" b="1" spc="-150" dirty="0" smtClean="0">
                <a:solidFill>
                  <a:srgbClr val="000000"/>
                </a:solidFill>
                <a:latin typeface="Arial" pitchFamily="34" charset="0"/>
                <a:ea typeface="+mj-ea"/>
                <a:cs typeface="Arial" pitchFamily="34" charset="0"/>
              </a:rPr>
              <a:t>Bayes’ Rule  - example</a:t>
            </a:r>
            <a:endParaRPr lang="en-IN" sz="4000" b="1" spc="-150" dirty="0">
              <a:solidFill>
                <a:srgbClr val="000000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83200" y="1699200"/>
              <a:ext cx="7413480" cy="3358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560" y="1687320"/>
                <a:ext cx="7433640" cy="338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01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95535" y="274638"/>
            <a:ext cx="7369115" cy="850106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buClr>
                <a:srgbClr val="366092"/>
              </a:buClr>
              <a:buSzPts val="4400"/>
            </a:pPr>
            <a:r>
              <a:rPr lang="en-US" sz="4000" b="1" spc="-150" dirty="0">
                <a:solidFill>
                  <a:srgbClr val="000000"/>
                </a:solidFill>
                <a:latin typeface="Arial" pitchFamily="34" charset="0"/>
                <a:ea typeface="+mj-ea"/>
                <a:cs typeface="Arial" pitchFamily="34" charset="0"/>
                <a:sym typeface="Arial"/>
              </a:rPr>
              <a:t>Other Forms of Bayes Rule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999" y="1982060"/>
            <a:ext cx="5625628" cy="28069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42720" y="2559600"/>
              <a:ext cx="7212960" cy="1856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2640" y="2548440"/>
                <a:ext cx="7230960" cy="187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025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36" y="1694541"/>
            <a:ext cx="4968106" cy="1176094"/>
          </a:xfrm>
          <a:prstGeom prst="rect">
            <a:avLst/>
          </a:prstGeom>
        </p:spPr>
      </p:pic>
      <p:sp>
        <p:nvSpPr>
          <p:cNvPr id="5" name="object 9"/>
          <p:cNvSpPr txBox="1">
            <a:spLocks noGrp="1"/>
          </p:cNvSpPr>
          <p:nvPr>
            <p:ph type="body" idx="1"/>
          </p:nvPr>
        </p:nvSpPr>
        <p:spPr>
          <a:xfrm>
            <a:off x="387824" y="3138984"/>
            <a:ext cx="6241576" cy="297225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2680030" algn="l"/>
              </a:tabLst>
            </a:pPr>
            <a:r>
              <a:rPr sz="2118" dirty="0">
                <a:latin typeface="Arial MT"/>
                <a:cs typeface="Arial MT"/>
              </a:rPr>
              <a:t>A</a:t>
            </a:r>
            <a:r>
              <a:rPr sz="2118" spc="-119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=</a:t>
            </a:r>
            <a:r>
              <a:rPr sz="2118" spc="4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you</a:t>
            </a:r>
            <a:r>
              <a:rPr sz="2118" spc="4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have </a:t>
            </a:r>
            <a:r>
              <a:rPr sz="2118" spc="-4" dirty="0">
                <a:latin typeface="Arial MT"/>
                <a:cs typeface="Arial MT"/>
              </a:rPr>
              <a:t>the</a:t>
            </a:r>
            <a:r>
              <a:rPr sz="2118" spc="4" dirty="0">
                <a:latin typeface="Arial MT"/>
                <a:cs typeface="Arial MT"/>
              </a:rPr>
              <a:t> </a:t>
            </a:r>
            <a:r>
              <a:rPr sz="2118" spc="-4" dirty="0">
                <a:latin typeface="Arial MT"/>
                <a:cs typeface="Arial MT"/>
              </a:rPr>
              <a:t>flu,	</a:t>
            </a:r>
            <a:r>
              <a:rPr sz="2118" dirty="0">
                <a:latin typeface="Arial MT"/>
                <a:cs typeface="Arial MT"/>
              </a:rPr>
              <a:t>B</a:t>
            </a:r>
            <a:r>
              <a:rPr sz="2118" spc="-22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=</a:t>
            </a:r>
            <a:r>
              <a:rPr sz="2118" spc="-22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you</a:t>
            </a:r>
            <a:r>
              <a:rPr sz="2118" spc="-18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just</a:t>
            </a:r>
            <a:r>
              <a:rPr sz="2118" spc="-26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coughed</a:t>
            </a:r>
          </a:p>
          <a:p>
            <a:pPr>
              <a:lnSpc>
                <a:spcPct val="100000"/>
              </a:lnSpc>
            </a:pPr>
            <a:endParaRPr sz="2162" dirty="0">
              <a:latin typeface="Arial MT"/>
              <a:cs typeface="Arial MT"/>
            </a:endParaRPr>
          </a:p>
          <a:p>
            <a:pPr marL="11206"/>
            <a:r>
              <a:rPr sz="2118" dirty="0">
                <a:latin typeface="Arial MT"/>
                <a:cs typeface="Arial MT"/>
              </a:rPr>
              <a:t>Assume:</a:t>
            </a:r>
          </a:p>
          <a:p>
            <a:pPr marL="11206">
              <a:spcBef>
                <a:spcPts val="18"/>
              </a:spcBef>
            </a:pPr>
            <a:r>
              <a:rPr sz="2118" dirty="0">
                <a:latin typeface="Arial MT"/>
                <a:cs typeface="Arial MT"/>
              </a:rPr>
              <a:t>P(A)</a:t>
            </a:r>
            <a:r>
              <a:rPr sz="2118" spc="-26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=</a:t>
            </a:r>
            <a:r>
              <a:rPr sz="2118" spc="-22" dirty="0">
                <a:latin typeface="Arial MT"/>
                <a:cs typeface="Arial MT"/>
              </a:rPr>
              <a:t> </a:t>
            </a:r>
            <a:r>
              <a:rPr sz="2118" spc="-4" dirty="0">
                <a:latin typeface="Arial MT"/>
                <a:cs typeface="Arial MT"/>
              </a:rPr>
              <a:t>0.05</a:t>
            </a:r>
            <a:endParaRPr sz="2118" dirty="0">
              <a:latin typeface="Arial MT"/>
              <a:cs typeface="Arial MT"/>
            </a:endParaRPr>
          </a:p>
          <a:p>
            <a:pPr marL="11206" marR="3344013">
              <a:lnSpc>
                <a:spcPct val="100699"/>
              </a:lnSpc>
            </a:pPr>
            <a:r>
              <a:rPr sz="2118" spc="-4" dirty="0">
                <a:latin typeface="Arial MT"/>
                <a:cs typeface="Arial MT"/>
              </a:rPr>
              <a:t>P(B|A) </a:t>
            </a:r>
            <a:r>
              <a:rPr sz="2118" dirty="0">
                <a:latin typeface="Arial MT"/>
                <a:cs typeface="Arial MT"/>
              </a:rPr>
              <a:t>= </a:t>
            </a:r>
            <a:r>
              <a:rPr sz="2118" spc="-4" dirty="0">
                <a:latin typeface="Arial MT"/>
                <a:cs typeface="Arial MT"/>
              </a:rPr>
              <a:t>0.80 </a:t>
            </a:r>
            <a:r>
              <a:rPr sz="2118" dirty="0">
                <a:latin typeface="Arial MT"/>
                <a:cs typeface="Arial MT"/>
              </a:rPr>
              <a:t> </a:t>
            </a:r>
            <a:endParaRPr lang="en-US" sz="2118" dirty="0" smtClean="0">
              <a:latin typeface="Arial MT"/>
              <a:cs typeface="Arial MT"/>
            </a:endParaRPr>
          </a:p>
          <a:p>
            <a:pPr marL="11206" marR="3344013">
              <a:lnSpc>
                <a:spcPct val="100699"/>
              </a:lnSpc>
            </a:pPr>
            <a:r>
              <a:rPr sz="2118" dirty="0" smtClean="0">
                <a:latin typeface="Arial MT"/>
                <a:cs typeface="Arial MT"/>
              </a:rPr>
              <a:t>P(B</a:t>
            </a:r>
            <a:r>
              <a:rPr sz="2118" dirty="0">
                <a:latin typeface="Arial MT"/>
                <a:cs typeface="Arial MT"/>
              </a:rPr>
              <a:t>|</a:t>
            </a:r>
            <a:r>
              <a:rPr sz="2118" spc="-31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~A)</a:t>
            </a:r>
            <a:r>
              <a:rPr sz="2118" spc="-26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=</a:t>
            </a:r>
            <a:r>
              <a:rPr sz="2118" spc="-22" dirty="0">
                <a:latin typeface="Arial MT"/>
                <a:cs typeface="Arial MT"/>
              </a:rPr>
              <a:t> </a:t>
            </a:r>
            <a:r>
              <a:rPr sz="2118" spc="-4" dirty="0">
                <a:latin typeface="Arial MT"/>
                <a:cs typeface="Arial MT"/>
              </a:rPr>
              <a:t>0.20</a:t>
            </a:r>
            <a:endParaRPr sz="2118" dirty="0">
              <a:latin typeface="Arial MT"/>
              <a:cs typeface="Arial MT"/>
            </a:endParaRPr>
          </a:p>
          <a:p>
            <a:pPr>
              <a:spcBef>
                <a:spcPts val="4"/>
              </a:spcBef>
            </a:pPr>
            <a:endParaRPr sz="2162" dirty="0">
              <a:latin typeface="Arial MT"/>
              <a:cs typeface="Arial MT"/>
            </a:endParaRPr>
          </a:p>
          <a:p>
            <a:pPr marL="11206"/>
            <a:r>
              <a:rPr sz="2118" dirty="0">
                <a:latin typeface="Arial MT"/>
                <a:cs typeface="Arial MT"/>
              </a:rPr>
              <a:t>what</a:t>
            </a:r>
            <a:r>
              <a:rPr sz="2118" spc="-13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is</a:t>
            </a:r>
            <a:r>
              <a:rPr sz="2118" spc="-9" dirty="0">
                <a:latin typeface="Arial MT"/>
                <a:cs typeface="Arial MT"/>
              </a:rPr>
              <a:t> </a:t>
            </a:r>
            <a:r>
              <a:rPr sz="2118" spc="-4" dirty="0">
                <a:latin typeface="Arial MT"/>
                <a:cs typeface="Arial MT"/>
              </a:rPr>
              <a:t>P(flu</a:t>
            </a:r>
            <a:r>
              <a:rPr sz="2118" spc="-9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|</a:t>
            </a:r>
            <a:r>
              <a:rPr sz="2118" spc="-4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cough)</a:t>
            </a:r>
            <a:r>
              <a:rPr sz="2118" spc="-9" dirty="0">
                <a:latin typeface="Arial MT"/>
                <a:cs typeface="Arial MT"/>
              </a:rPr>
              <a:t> </a:t>
            </a:r>
            <a:r>
              <a:rPr sz="2118" dirty="0">
                <a:latin typeface="Arial MT"/>
                <a:cs typeface="Arial MT"/>
              </a:rPr>
              <a:t>=</a:t>
            </a:r>
            <a:r>
              <a:rPr sz="2118" spc="-9" dirty="0">
                <a:latin typeface="Arial MT"/>
                <a:cs typeface="Arial MT"/>
              </a:rPr>
              <a:t> </a:t>
            </a:r>
            <a:r>
              <a:rPr sz="2118" spc="-4" dirty="0">
                <a:latin typeface="Arial MT"/>
                <a:cs typeface="Arial MT"/>
              </a:rPr>
              <a:t>P(A|B)?</a:t>
            </a:r>
            <a:endParaRPr sz="2118" dirty="0">
              <a:latin typeface="Arial MT"/>
              <a:cs typeface="Arial MT"/>
            </a:endParaRPr>
          </a:p>
        </p:txBody>
      </p:sp>
      <p:sp>
        <p:nvSpPr>
          <p:cNvPr id="6" name="object 2"/>
          <p:cNvSpPr txBox="1">
            <a:spLocks noGrp="1"/>
          </p:cNvSpPr>
          <p:nvPr>
            <p:ph type="body" idx="2"/>
          </p:nvPr>
        </p:nvSpPr>
        <p:spPr>
          <a:xfrm>
            <a:off x="304800" y="410465"/>
            <a:ext cx="6324600" cy="62686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buClr>
                <a:srgbClr val="366092"/>
              </a:buClr>
              <a:buSzPts val="4400"/>
              <a:buFont typeface="Calibri"/>
            </a:pPr>
            <a:r>
              <a:rPr lang="en-US" sz="4000" spc="-150" dirty="0">
                <a:solidFill>
                  <a:srgbClr val="000000"/>
                </a:solidFill>
                <a:latin typeface="Arial" pitchFamily="34" charset="0"/>
                <a:ea typeface="+mj-ea"/>
                <a:cs typeface="Arial" pitchFamily="34" charset="0"/>
                <a:sym typeface="Calibri"/>
              </a:rPr>
              <a:t>More Examples</a:t>
            </a:r>
            <a:endParaRPr sz="4000" spc="-150" dirty="0">
              <a:solidFill>
                <a:srgbClr val="000000"/>
              </a:solidFill>
              <a:latin typeface="Arial" pitchFamily="34" charset="0"/>
              <a:ea typeface="+mj-ea"/>
              <a:cs typeface="Arial" pitchFamily="34" charset="0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79120" y="1662120"/>
              <a:ext cx="7063560" cy="4557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8680" y="1650240"/>
                <a:ext cx="7087680" cy="458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614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471" y="76200"/>
            <a:ext cx="8875059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98726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510" y="1295400"/>
            <a:ext cx="8153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282829"/>
              </a:solidFill>
              <a:latin typeface="+mn-lt"/>
            </a:endParaRPr>
          </a:p>
          <a:p>
            <a:r>
              <a:rPr lang="en-US" sz="2000" dirty="0" smtClean="0">
                <a:solidFill>
                  <a:srgbClr val="282829"/>
                </a:solidFill>
                <a:latin typeface="+mn-lt"/>
              </a:rPr>
              <a:t>It </a:t>
            </a:r>
            <a:r>
              <a:rPr lang="en-US" sz="2000" dirty="0">
                <a:solidFill>
                  <a:srgbClr val="282829"/>
                </a:solidFill>
                <a:latin typeface="+mn-lt"/>
              </a:rPr>
              <a:t>is the mathematical function that gives the probabilities of occurrence of different possible outcomes for an experiment</a:t>
            </a:r>
            <a:r>
              <a:rPr lang="en-US" sz="2000" dirty="0" smtClean="0">
                <a:solidFill>
                  <a:srgbClr val="282829"/>
                </a:solidFill>
                <a:latin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282829"/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381000"/>
            <a:ext cx="6934200" cy="7078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r>
              <a:rPr lang="en-US" sz="4000" b="1" spc="-150" dirty="0" smtClean="0">
                <a:latin typeface="Arial" pitchFamily="34" charset="0"/>
                <a:ea typeface="+mj-ea"/>
                <a:cs typeface="Arial" pitchFamily="34" charset="0"/>
              </a:rPr>
              <a:t>Probability distributions</a:t>
            </a:r>
            <a:endParaRPr lang="en-IN" sz="4000" b="1" spc="-150" dirty="0">
              <a:latin typeface="Arial" pitchFamily="34" charset="0"/>
              <a:ea typeface="+mj-ea"/>
              <a:cs typeface="Arial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7920" y="801720"/>
              <a:ext cx="8572680" cy="5689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040" y="790560"/>
                <a:ext cx="8596440" cy="571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269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5312" y="1426592"/>
            <a:ext cx="8991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n-lt"/>
              </a:rPr>
              <a:t>A </a:t>
            </a:r>
            <a:r>
              <a:rPr lang="en-US" sz="2400" dirty="0">
                <a:latin typeface="+mn-lt"/>
              </a:rPr>
              <a:t>function which computes the probability of events </a:t>
            </a:r>
            <a:r>
              <a:rPr lang="en-US" sz="2400" dirty="0" smtClean="0">
                <a:latin typeface="+mn-lt"/>
              </a:rPr>
              <a:t>which correspond </a:t>
            </a:r>
            <a:r>
              <a:rPr lang="en-US" sz="2400" dirty="0">
                <a:latin typeface="+mn-lt"/>
              </a:rPr>
              <a:t>to setting the </a:t>
            </a:r>
            <a:r>
              <a:rPr lang="en-US" sz="2400" dirty="0" err="1">
                <a:latin typeface="+mn-lt"/>
              </a:rPr>
              <a:t>rv</a:t>
            </a:r>
            <a:r>
              <a:rPr lang="en-US" sz="2400" dirty="0">
                <a:latin typeface="+mn-lt"/>
              </a:rPr>
              <a:t> to each possible </a:t>
            </a:r>
            <a:r>
              <a:rPr lang="en-US" sz="2400" dirty="0" smtClean="0">
                <a:latin typeface="+mn-lt"/>
              </a:rPr>
              <a:t>value </a:t>
            </a:r>
            <a:endParaRPr lang="en-IN" sz="2400" dirty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304800"/>
            <a:ext cx="8813888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r>
              <a:rPr lang="en-US" sz="4000" b="1" spc="-150" dirty="0" smtClean="0">
                <a:latin typeface="Arial" pitchFamily="34" charset="0"/>
                <a:ea typeface="+mj-ea"/>
                <a:cs typeface="Arial" pitchFamily="34" charset="0"/>
              </a:rPr>
              <a:t>Probability </a:t>
            </a:r>
            <a:r>
              <a:rPr lang="en-US" sz="4000" b="1" spc="-150" dirty="0">
                <a:latin typeface="Arial" pitchFamily="34" charset="0"/>
                <a:ea typeface="+mj-ea"/>
                <a:cs typeface="Arial" pitchFamily="34" charset="0"/>
              </a:rPr>
              <a:t>mass function </a:t>
            </a:r>
            <a:r>
              <a:rPr lang="en-US" sz="4000" b="1" spc="-150" dirty="0" smtClean="0">
                <a:latin typeface="Arial" pitchFamily="34" charset="0"/>
                <a:ea typeface="+mj-ea"/>
                <a:cs typeface="Arial" pitchFamily="34" charset="0"/>
              </a:rPr>
              <a:t>(</a:t>
            </a:r>
            <a:r>
              <a:rPr lang="en-US" sz="4000" b="1" spc="-150" dirty="0" err="1" smtClean="0">
                <a:latin typeface="Arial" pitchFamily="34" charset="0"/>
                <a:ea typeface="+mj-ea"/>
                <a:cs typeface="Arial" pitchFamily="34" charset="0"/>
              </a:rPr>
              <a:t>pmf</a:t>
            </a:r>
            <a:r>
              <a:rPr lang="en-US" sz="4000" b="1" spc="-150" dirty="0" smtClean="0">
                <a:latin typeface="Arial" pitchFamily="34" charset="0"/>
                <a:ea typeface="+mj-ea"/>
                <a:cs typeface="Arial" pitchFamily="34" charset="0"/>
              </a:rPr>
              <a:t>) or </a:t>
            </a:r>
            <a:r>
              <a:rPr lang="en-IN" sz="4000" b="1" spc="-150" dirty="0" smtClean="0">
                <a:latin typeface="Arial" pitchFamily="34" charset="0"/>
                <a:ea typeface="+mj-ea"/>
                <a:cs typeface="Arial" pitchFamily="34" charset="0"/>
              </a:rPr>
              <a:t>discrete probability</a:t>
            </a:r>
          </a:p>
          <a:p>
            <a:r>
              <a:rPr lang="en-IN" sz="4000" b="1" spc="-150" dirty="0" smtClean="0">
                <a:latin typeface="Arial" pitchFamily="34" charset="0"/>
                <a:ea typeface="+mj-ea"/>
                <a:cs typeface="Arial" pitchFamily="34" charset="0"/>
              </a:rPr>
              <a:t>distribution </a:t>
            </a:r>
            <a:endParaRPr lang="en-IN" sz="4000" b="1" spc="-150" dirty="0"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30265"/>
            <a:ext cx="2438400" cy="7885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643361"/>
            <a:ext cx="2759623" cy="6754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447776"/>
            <a:ext cx="2937347" cy="1908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6830" y="3547304"/>
            <a:ext cx="2362200" cy="17098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7173" y="5356667"/>
            <a:ext cx="27051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SFTI0900"/>
              </a:rPr>
              <a:t>A uniform distribution with</a:t>
            </a:r>
          </a:p>
          <a:p>
            <a:r>
              <a:rPr lang="en-IN" dirty="0">
                <a:latin typeface="CMMI9"/>
              </a:rPr>
              <a:t>p</a:t>
            </a:r>
            <a:r>
              <a:rPr lang="en-IN" dirty="0">
                <a:latin typeface="CMR9"/>
              </a:rPr>
              <a:t>(</a:t>
            </a:r>
            <a:r>
              <a:rPr lang="en-IN" dirty="0">
                <a:latin typeface="CMMI9"/>
              </a:rPr>
              <a:t>x </a:t>
            </a:r>
            <a:r>
              <a:rPr lang="en-IN" dirty="0">
                <a:latin typeface="CMR9"/>
              </a:rPr>
              <a:t>= </a:t>
            </a:r>
            <a:r>
              <a:rPr lang="en-IN" dirty="0">
                <a:latin typeface="CMMI9"/>
              </a:rPr>
              <a:t>k</a:t>
            </a:r>
            <a:r>
              <a:rPr lang="en-IN" dirty="0">
                <a:latin typeface="CMR9"/>
              </a:rPr>
              <a:t>) = 1</a:t>
            </a:r>
            <a:r>
              <a:rPr lang="en-IN" dirty="0">
                <a:latin typeface="CMMI9"/>
              </a:rPr>
              <a:t>=</a:t>
            </a:r>
            <a:r>
              <a:rPr lang="en-IN" dirty="0">
                <a:latin typeface="CMR9"/>
              </a:rPr>
              <a:t>4</a:t>
            </a:r>
            <a:r>
              <a:rPr lang="en-IN" dirty="0">
                <a:latin typeface="SFTI0900"/>
              </a:rPr>
              <a:t>.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4003030" y="5356667"/>
            <a:ext cx="30073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FTI0900"/>
              </a:rPr>
              <a:t>A degenerate distribution (delta function) that puts all its mass on </a:t>
            </a:r>
            <a:r>
              <a:rPr lang="en-US" dirty="0">
                <a:latin typeface="CMMI9"/>
              </a:rPr>
              <a:t>x </a:t>
            </a:r>
            <a:r>
              <a:rPr lang="en-US" dirty="0">
                <a:latin typeface="CMR9"/>
              </a:rPr>
              <a:t>= 1</a:t>
            </a: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611" y="2207539"/>
            <a:ext cx="2078871" cy="55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6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471" y="76200"/>
            <a:ext cx="8875059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170400" y="4902120"/>
              <a:ext cx="412200" cy="291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59960" y="4893480"/>
                <a:ext cx="428760" cy="31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179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Vector</a:t>
            </a:r>
            <a:endParaRPr/>
          </a:p>
        </p:txBody>
      </p:sp>
      <p:sp>
        <p:nvSpPr>
          <p:cNvPr id="347" name="Google Shape;347;p55"/>
          <p:cNvSpPr txBox="1">
            <a:spLocks noGrp="1"/>
          </p:cNvSpPr>
          <p:nvPr>
            <p:ph idx="4294967295"/>
          </p:nvPr>
        </p:nvSpPr>
        <p:spPr>
          <a:xfrm>
            <a:off x="0" y="1493838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A column vector                    where</a:t>
            </a: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A row vector                    where</a:t>
            </a: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/>
              <a:t>        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/>
              <a:t>		denotes the transpose operation</a:t>
            </a: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pic>
        <p:nvPicPr>
          <p:cNvPr id="350" name="Google Shape;350;p55" descr="addin_t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4264" y="1676400"/>
            <a:ext cx="1620000" cy="35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5" descr="addin_tmp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0244" y="2182419"/>
            <a:ext cx="1308956" cy="177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5" descr="addin_tmp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04400" y="4113890"/>
            <a:ext cx="1620000" cy="30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5" descr="addin_tmp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00800" y="4724400"/>
            <a:ext cx="3600000" cy="415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5" descr="addin_tmp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4400" y="5638800"/>
            <a:ext cx="360000" cy="3600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473760" y="74520"/>
              <a:ext cx="6745320" cy="6075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2960" y="62280"/>
                <a:ext cx="6768720" cy="609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724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471" y="0"/>
            <a:ext cx="8875059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870360" y="4942800"/>
              <a:ext cx="1001880" cy="527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58120" y="4930560"/>
                <a:ext cx="1025640" cy="55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773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471" y="0"/>
            <a:ext cx="8875059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119240" y="2200680"/>
              <a:ext cx="3977280" cy="39430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4200" y="2194920"/>
                <a:ext cx="3994560" cy="39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901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752600"/>
            <a:ext cx="7924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A probability distribution whose sample space is </a:t>
            </a:r>
            <a:r>
              <a:rPr lang="en-US" sz="2400" dirty="0">
                <a:solidFill>
                  <a:srgbClr val="0645AD"/>
                </a:solidFill>
                <a:latin typeface="Arial" panose="020B0604020202020204" pitchFamily="34" charset="0"/>
              </a:rPr>
              <a:t>one-dimensional 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(for example real numbers, list of </a:t>
            </a:r>
            <a:r>
              <a:rPr lang="en-US" sz="2400" dirty="0" smtClean="0">
                <a:solidFill>
                  <a:srgbClr val="202122"/>
                </a:solidFill>
                <a:latin typeface="Arial" panose="020B0604020202020204" pitchFamily="34" charset="0"/>
              </a:rPr>
              <a:t>labels)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02122"/>
                </a:solidFill>
                <a:latin typeface="Arial" panose="020B0604020202020204" pitchFamily="34" charset="0"/>
              </a:rPr>
              <a:t>It gives 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the probabilities of a single </a:t>
            </a:r>
            <a:r>
              <a:rPr lang="en-US" sz="2400" dirty="0">
                <a:solidFill>
                  <a:srgbClr val="0645AD"/>
                </a:solidFill>
                <a:latin typeface="Arial" panose="020B0604020202020204" pitchFamily="34" charset="0"/>
              </a:rPr>
              <a:t>random variable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 taking on various different </a:t>
            </a:r>
            <a:r>
              <a:rPr lang="en-US" sz="2400" dirty="0" smtClean="0">
                <a:solidFill>
                  <a:srgbClr val="202122"/>
                </a:solidFill>
                <a:latin typeface="Arial" panose="020B0604020202020204" pitchFamily="34" charset="0"/>
              </a:rPr>
              <a:t>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Important and commonly encountered univariate probability distributions include the </a:t>
            </a:r>
            <a:r>
              <a:rPr lang="en-US" sz="2400" dirty="0">
                <a:solidFill>
                  <a:srgbClr val="0645AD"/>
                </a:solidFill>
                <a:latin typeface="Arial" panose="020B0604020202020204" pitchFamily="34" charset="0"/>
              </a:rPr>
              <a:t>binomial distribution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the </a:t>
            </a:r>
            <a:r>
              <a:rPr lang="en-US" sz="2400" dirty="0" err="1" smtClean="0">
                <a:solidFill>
                  <a:srgbClr val="0645AD"/>
                </a:solidFill>
                <a:latin typeface="Arial" panose="020B0604020202020204" pitchFamily="34" charset="0"/>
              </a:rPr>
              <a:t>poisson</a:t>
            </a:r>
            <a:r>
              <a:rPr lang="en-US" sz="2400" dirty="0" smtClean="0">
                <a:solidFill>
                  <a:srgbClr val="0645AD"/>
                </a:solidFill>
                <a:latin typeface="Arial" panose="020B0604020202020204" pitchFamily="34" charset="0"/>
              </a:rPr>
              <a:t> distribution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and the </a:t>
            </a:r>
            <a:r>
              <a:rPr lang="en-US" sz="2400" dirty="0">
                <a:solidFill>
                  <a:srgbClr val="0645AD"/>
                </a:solidFill>
                <a:latin typeface="Arial" panose="020B0604020202020204" pitchFamily="34" charset="0"/>
              </a:rPr>
              <a:t>normal distribution</a:t>
            </a:r>
            <a:endParaRPr lang="en-US" sz="2400" dirty="0" smtClean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sz="2400" dirty="0" smtClean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sz="2400" dirty="0" smtClean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304800" y="381000"/>
            <a:ext cx="6934200" cy="7078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r>
              <a:rPr lang="en-US" sz="4000" b="1" spc="-150" dirty="0" smtClean="0">
                <a:latin typeface="Arial" pitchFamily="34" charset="0"/>
                <a:ea typeface="+mj-ea"/>
                <a:cs typeface="Arial" pitchFamily="34" charset="0"/>
              </a:rPr>
              <a:t>Univariate distributions</a:t>
            </a:r>
            <a:endParaRPr lang="en-IN" sz="4000" b="1" spc="-150" dirty="0"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49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585" y="1447800"/>
            <a:ext cx="91440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Sample space is a vector space of </a:t>
            </a:r>
            <a:r>
              <a:rPr lang="en-US" sz="2000" dirty="0">
                <a:solidFill>
                  <a:srgbClr val="0645AD"/>
                </a:solidFill>
                <a:latin typeface="Arial" panose="020B0604020202020204" pitchFamily="34" charset="0"/>
              </a:rPr>
              <a:t>dimension 2 or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A multivariate distribution (a </a:t>
            </a:r>
            <a:r>
              <a:rPr lang="en-US" sz="2000" dirty="0">
                <a:solidFill>
                  <a:srgbClr val="0645AD"/>
                </a:solidFill>
                <a:latin typeface="Arial" panose="020B0604020202020204" pitchFamily="34" charset="0"/>
              </a:rPr>
              <a:t>joint probability distribution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) gives the probabilities of a random vector – a list of two or more random variables – taking on various combinations of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A commonly encountered multivariate distribution is the </a:t>
            </a:r>
            <a:r>
              <a:rPr lang="en-US" sz="2000" dirty="0">
                <a:solidFill>
                  <a:srgbClr val="0645AD"/>
                </a:solidFill>
                <a:latin typeface="Arial" panose="020B0604020202020204" pitchFamily="34" charset="0"/>
              </a:rPr>
              <a:t>multivariate normal distribution</a:t>
            </a:r>
            <a:r>
              <a:rPr lang="en-US" sz="2000" dirty="0" smtClean="0">
                <a:solidFill>
                  <a:srgbClr val="0645AD"/>
                </a:solidFill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645AD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202122"/>
                </a:solidFill>
                <a:latin typeface="Arial" panose="020B0604020202020204" pitchFamily="34" charset="0"/>
              </a:rPr>
              <a:t>It is to 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find two other types of distributions</a:t>
            </a:r>
            <a:r>
              <a:rPr lang="en-US" sz="2000" dirty="0" smtClean="0">
                <a:solidFill>
                  <a:srgbClr val="202122"/>
                </a:solidFill>
                <a:latin typeface="Arial" panose="020B0604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645AD"/>
                </a:solidFill>
                <a:latin typeface="Arial" panose="020B0604020202020204" pitchFamily="34" charset="0"/>
              </a:rPr>
              <a:t>marginal </a:t>
            </a:r>
            <a:r>
              <a:rPr lang="en-US" sz="2000" dirty="0" smtClean="0">
                <a:solidFill>
                  <a:srgbClr val="0645AD"/>
                </a:solidFill>
                <a:latin typeface="Arial" panose="020B0604020202020204" pitchFamily="34" charset="0"/>
              </a:rPr>
              <a:t>distribution</a:t>
            </a:r>
            <a:endParaRPr lang="en-US" sz="2000" dirty="0" smtClean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645AD"/>
                </a:solidFill>
                <a:latin typeface="Arial" panose="020B0604020202020204" pitchFamily="34" charset="0"/>
              </a:rPr>
              <a:t>conditional </a:t>
            </a:r>
            <a:r>
              <a:rPr lang="en-US" sz="2000" dirty="0">
                <a:solidFill>
                  <a:srgbClr val="0645AD"/>
                </a:solidFill>
                <a:latin typeface="Arial" panose="020B0604020202020204" pitchFamily="34" charset="0"/>
              </a:rPr>
              <a:t>probability distribution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endParaRPr lang="en-IN" sz="20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381000"/>
            <a:ext cx="6934200" cy="7078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r>
              <a:rPr lang="en-US" sz="4000" b="1" spc="-150" dirty="0" smtClean="0">
                <a:latin typeface="Arial" pitchFamily="34" charset="0"/>
                <a:ea typeface="+mj-ea"/>
                <a:cs typeface="Arial" pitchFamily="34" charset="0"/>
              </a:rPr>
              <a:t>Multivariate  distributions</a:t>
            </a:r>
            <a:endParaRPr lang="en-IN" sz="4000" b="1" spc="-150" dirty="0"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83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88" y="1295400"/>
            <a:ext cx="898691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If </a:t>
            </a:r>
            <a:r>
              <a:rPr lang="en-US" sz="2000" dirty="0">
                <a:latin typeface="+mn-lt"/>
              </a:rPr>
              <a:t>X and Y are two random variables, the probability distribution that defines their simultaneous behavior is called a joint probability distribution. </a:t>
            </a:r>
            <a:endParaRPr lang="en-US" sz="2000" dirty="0" smtClean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If X and Y are discrete, this distribution can be described with a </a:t>
            </a:r>
            <a:r>
              <a:rPr lang="en-US" sz="2000" dirty="0">
                <a:solidFill>
                  <a:schemeClr val="tx2"/>
                </a:solidFill>
                <a:latin typeface="+mn-lt"/>
              </a:rPr>
              <a:t>joint probability mass function</a:t>
            </a:r>
            <a:r>
              <a:rPr lang="en-US" sz="2000" dirty="0">
                <a:latin typeface="+mn-lt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If X and Y are continuous, this distribution can be described with a </a:t>
            </a:r>
            <a:r>
              <a:rPr lang="en-US" sz="2000" dirty="0">
                <a:solidFill>
                  <a:schemeClr val="tx2"/>
                </a:solidFill>
                <a:latin typeface="+mn-lt"/>
              </a:rPr>
              <a:t>joint probability density function.</a:t>
            </a:r>
            <a:endParaRPr lang="en-IN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228600"/>
            <a:ext cx="7984879" cy="7078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r>
              <a:rPr lang="en-US" sz="4000" b="1" spc="-150" dirty="0" smtClean="0">
                <a:latin typeface="Arial" pitchFamily="34" charset="0"/>
                <a:ea typeface="+mj-ea"/>
                <a:cs typeface="Arial" pitchFamily="34" charset="0"/>
              </a:rPr>
              <a:t>Joint </a:t>
            </a:r>
            <a:r>
              <a:rPr lang="en-US" sz="4000" b="1" spc="-150" dirty="0">
                <a:latin typeface="Arial" pitchFamily="34" charset="0"/>
                <a:ea typeface="+mj-ea"/>
                <a:cs typeface="Arial" pitchFamily="34" charset="0"/>
              </a:rPr>
              <a:t>probability distribution</a:t>
            </a:r>
            <a:endParaRPr lang="en-IN" sz="4000" b="1" spc="-150" dirty="0"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038600"/>
            <a:ext cx="3880200" cy="25150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629" y="4343400"/>
            <a:ext cx="38290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3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X=disease, y=symptoms</a:t>
            </a:r>
          </a:p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9160" y="1664280"/>
              <a:ext cx="8236800" cy="3704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20" y="1652760"/>
                <a:ext cx="8256600" cy="372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610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550" y="1450981"/>
            <a:ext cx="91334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+mn-lt"/>
              </a:rPr>
              <a:t>We say X and Y are </a:t>
            </a:r>
            <a:r>
              <a:rPr lang="en-US" sz="2400" b="1" dirty="0">
                <a:solidFill>
                  <a:srgbClr val="FF0000"/>
                </a:solidFill>
                <a:latin typeface="+mn-lt"/>
              </a:rPr>
              <a:t>unconditionally independent or marginally 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</a:rPr>
              <a:t>independent,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we 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can represent the joint as the 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product of the two </a:t>
            </a:r>
            <a:r>
              <a:rPr lang="en-US" sz="2400" dirty="0" err="1" smtClean="0">
                <a:solidFill>
                  <a:srgbClr val="FF0000"/>
                </a:solidFill>
                <a:latin typeface="+mn-lt"/>
              </a:rPr>
              <a:t>marginals</a:t>
            </a:r>
            <a:endParaRPr lang="en-IN" sz="24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6334" y="4138190"/>
            <a:ext cx="87552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n-lt"/>
              </a:rPr>
              <a:t>In general, </a:t>
            </a:r>
            <a:r>
              <a:rPr lang="en-US" sz="2400" dirty="0" smtClean="0">
                <a:latin typeface="+mn-lt"/>
              </a:rPr>
              <a:t>a </a:t>
            </a:r>
            <a:r>
              <a:rPr lang="en-US" sz="2400" dirty="0">
                <a:latin typeface="+mn-lt"/>
              </a:rPr>
              <a:t>set of variables </a:t>
            </a:r>
            <a:r>
              <a:rPr lang="en-US" sz="2400" dirty="0" smtClean="0">
                <a:latin typeface="+mn-lt"/>
              </a:rPr>
              <a:t>X1; ….. ;</a:t>
            </a:r>
            <a:r>
              <a:rPr lang="en-US" sz="2400" dirty="0" err="1" smtClean="0">
                <a:latin typeface="+mn-lt"/>
              </a:rPr>
              <a:t>Xn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is independent if the joint can be written as </a:t>
            </a:r>
            <a:r>
              <a:rPr lang="en-US" sz="2400" dirty="0" smtClean="0">
                <a:latin typeface="+mn-lt"/>
              </a:rPr>
              <a:t>a </a:t>
            </a:r>
            <a:r>
              <a:rPr lang="en-IN" sz="2400" dirty="0" smtClean="0">
                <a:latin typeface="+mn-lt"/>
              </a:rPr>
              <a:t>product </a:t>
            </a:r>
            <a:r>
              <a:rPr lang="en-IN" sz="2400" dirty="0">
                <a:latin typeface="+mn-lt"/>
              </a:rPr>
              <a:t>of </a:t>
            </a:r>
            <a:r>
              <a:rPr lang="en-IN" sz="2400" dirty="0" err="1" smtClean="0">
                <a:latin typeface="+mn-lt"/>
              </a:rPr>
              <a:t>marginals</a:t>
            </a:r>
            <a:endParaRPr lang="en-IN" sz="24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69" y="3062233"/>
            <a:ext cx="6324600" cy="67621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34" y="4972479"/>
            <a:ext cx="5181599" cy="1128722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0" y="173140"/>
            <a:ext cx="7984879" cy="10460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r>
              <a:rPr lang="en-US" sz="4000" b="1" spc="-150" dirty="0" smtClean="0">
                <a:latin typeface="Arial" pitchFamily="34" charset="0"/>
                <a:ea typeface="+mj-ea"/>
                <a:cs typeface="Arial" pitchFamily="34" charset="0"/>
              </a:rPr>
              <a:t>Joint </a:t>
            </a:r>
            <a:r>
              <a:rPr lang="en-US" sz="4000" b="1" spc="-150" dirty="0">
                <a:latin typeface="Arial" pitchFamily="34" charset="0"/>
                <a:ea typeface="+mj-ea"/>
                <a:cs typeface="Arial" pitchFamily="34" charset="0"/>
              </a:rPr>
              <a:t>probability </a:t>
            </a:r>
            <a:r>
              <a:rPr lang="en-US" sz="4000" b="1" spc="-150" dirty="0" smtClean="0">
                <a:latin typeface="Arial" pitchFamily="34" charset="0"/>
                <a:ea typeface="+mj-ea"/>
                <a:cs typeface="Arial" pitchFamily="34" charset="0"/>
              </a:rPr>
              <a:t>distribution - </a:t>
            </a:r>
            <a:r>
              <a:rPr lang="en-US" sz="4000" b="1" spc="-150" dirty="0">
                <a:latin typeface="Arial" pitchFamily="34" charset="0"/>
                <a:ea typeface="+mj-ea"/>
                <a:cs typeface="Arial" pitchFamily="34" charset="0"/>
              </a:rPr>
              <a:t>unconditionally independent </a:t>
            </a:r>
            <a:endParaRPr lang="en-IN" sz="4000" b="1" spc="-150" dirty="0"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29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3140"/>
            <a:ext cx="7984879" cy="10460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r>
              <a:rPr lang="en-US" sz="4000" b="1" spc="-150" dirty="0" smtClean="0">
                <a:latin typeface="Arial" pitchFamily="34" charset="0"/>
                <a:ea typeface="+mj-ea"/>
                <a:cs typeface="Arial" pitchFamily="34" charset="0"/>
              </a:rPr>
              <a:t>Joint </a:t>
            </a:r>
            <a:r>
              <a:rPr lang="en-US" sz="4000" b="1" spc="-150" dirty="0">
                <a:latin typeface="Arial" pitchFamily="34" charset="0"/>
                <a:ea typeface="+mj-ea"/>
                <a:cs typeface="Arial" pitchFamily="34" charset="0"/>
              </a:rPr>
              <a:t>probability </a:t>
            </a:r>
            <a:r>
              <a:rPr lang="en-US" sz="4000" b="1" spc="-150" dirty="0" smtClean="0">
                <a:latin typeface="Arial" pitchFamily="34" charset="0"/>
                <a:ea typeface="+mj-ea"/>
                <a:cs typeface="Arial" pitchFamily="34" charset="0"/>
              </a:rPr>
              <a:t>distribution - conditionally </a:t>
            </a:r>
            <a:r>
              <a:rPr lang="en-US" sz="4000" b="1" spc="-150" dirty="0">
                <a:latin typeface="Arial" pitchFamily="34" charset="0"/>
                <a:ea typeface="+mj-ea"/>
                <a:cs typeface="Arial" pitchFamily="34" charset="0"/>
              </a:rPr>
              <a:t>independent </a:t>
            </a:r>
            <a:endParaRPr lang="en-IN" sz="4000" b="1" spc="-150" dirty="0"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97347"/>
            <a:ext cx="7680079" cy="740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304800" y="1723935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n-lt"/>
              </a:rPr>
              <a:t>X and Y are conditionally independent (CI) given </a:t>
            </a:r>
            <a:r>
              <a:rPr lang="en-US" sz="2400" dirty="0" smtClean="0">
                <a:latin typeface="+mn-lt"/>
              </a:rPr>
              <a:t>Z, </a:t>
            </a:r>
            <a:r>
              <a:rPr lang="en-US" sz="2400" dirty="0" err="1">
                <a:latin typeface="+mn-lt"/>
              </a:rPr>
              <a:t>iff</a:t>
            </a:r>
            <a:r>
              <a:rPr lang="en-US" sz="2400" dirty="0">
                <a:latin typeface="+mn-lt"/>
              </a:rPr>
              <a:t> the conditional </a:t>
            </a:r>
            <a:r>
              <a:rPr lang="en-US" sz="2400" dirty="0" smtClean="0">
                <a:latin typeface="+mn-lt"/>
              </a:rPr>
              <a:t>joint can </a:t>
            </a:r>
            <a:r>
              <a:rPr lang="en-US" sz="2400" dirty="0">
                <a:latin typeface="+mn-lt"/>
              </a:rPr>
              <a:t>be written as a product of conditional </a:t>
            </a:r>
            <a:r>
              <a:rPr lang="en-US" sz="2400" dirty="0" err="1">
                <a:latin typeface="+mn-lt"/>
              </a:rPr>
              <a:t>marginals</a:t>
            </a:r>
            <a:r>
              <a:rPr lang="en-US" sz="2400" dirty="0">
                <a:latin typeface="+mn-lt"/>
              </a:rPr>
              <a:t>:</a:t>
            </a:r>
            <a:endParaRPr lang="en-IN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528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76"/>
          <p:cNvSpPr txBox="1"/>
          <p:nvPr/>
        </p:nvSpPr>
        <p:spPr>
          <a:xfrm>
            <a:off x="342900" y="106322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5" name="Google Shape;1025;p76"/>
          <p:cNvSpPr txBox="1">
            <a:spLocks noGrp="1"/>
          </p:cNvSpPr>
          <p:nvPr>
            <p:ph type="body" idx="1"/>
          </p:nvPr>
        </p:nvSpPr>
        <p:spPr>
          <a:xfrm>
            <a:off x="89350" y="131762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190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None/>
            </a:pPr>
            <a:endParaRPr sz="1050"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US" sz="2000"/>
              <a:t>The mean of a discrete random variable is the </a:t>
            </a:r>
            <a:r>
              <a:rPr lang="en-US" sz="2000" b="1" i="1"/>
              <a:t>weighted average</a:t>
            </a:r>
            <a:r>
              <a:rPr lang="en-US" sz="2000"/>
              <a:t> of all of its values. The weights are the probabilities. </a:t>
            </a:r>
            <a:endParaRPr/>
          </a:p>
          <a:p>
            <a:pPr marL="742950" lvl="1" indent="-158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US" sz="2000"/>
              <a:t>This parameter is also called the expected value of X and is represented by E(X). 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/>
          </a:p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/>
          </a:p>
          <a:p>
            <a:pPr marL="742950" lvl="1" indent="-158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US" sz="2000"/>
              <a:t>The variance is 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/>
          </a:p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/>
          </a:p>
          <a:p>
            <a:pPr marL="742950" lvl="1" indent="-158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US" sz="2000"/>
              <a:t>The standard deviation is 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/>
          </a:p>
          <a:p>
            <a:pPr marL="34290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34290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/>
          </a:p>
        </p:txBody>
      </p:sp>
      <p:sp>
        <p:nvSpPr>
          <p:cNvPr id="1026" name="Google Shape;1026;p76"/>
          <p:cNvSpPr txBox="1">
            <a:spLocks noGrp="1"/>
          </p:cNvSpPr>
          <p:nvPr>
            <p:ph type="title" idx="4294967295"/>
          </p:nvPr>
        </p:nvSpPr>
        <p:spPr>
          <a:xfrm>
            <a:off x="152400" y="171799"/>
            <a:ext cx="89916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Mean, Variance &amp; Standard Deviation</a:t>
            </a:r>
            <a:endParaRPr/>
          </a:p>
        </p:txBody>
      </p:sp>
      <p:pic>
        <p:nvPicPr>
          <p:cNvPr id="1027" name="Google Shape;1027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8400" y="3314043"/>
            <a:ext cx="2886042" cy="656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38400" y="4621256"/>
            <a:ext cx="3062594" cy="742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59450" y="6014820"/>
            <a:ext cx="1301282" cy="37179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288520" y="3041280"/>
              <a:ext cx="3631680" cy="3437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78440" y="3029760"/>
                <a:ext cx="3654360" cy="345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860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altLang="en-US" dirty="0"/>
              <a:t>Binomial Probability Distribution</a:t>
            </a:r>
          </a:p>
        </p:txBody>
      </p:sp>
      <p:sp>
        <p:nvSpPr>
          <p:cNvPr id="150531" name="Rectangle 3"/>
          <p:cNvSpPr>
            <a:spLocks noChangeArrowheads="1"/>
          </p:cNvSpPr>
          <p:nvPr/>
        </p:nvSpPr>
        <p:spPr bwMode="auto">
          <a:xfrm>
            <a:off x="457200" y="1752600"/>
            <a:ext cx="83820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342" tIns="42672" rIns="85342" bIns="42672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A fixed number of observations (trials), 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e.g., 15 tosses of a coin; 20 patients; 1000 people surveyed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800" dirty="0"/>
              <a:t>A binary random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e.g., head or tail in each toss of a coin; defective or not defective light bulb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Generally called “success” and “failure”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Probability of success is p, probability of failure is 1 – p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800" dirty="0"/>
              <a:t>Constant probability for each observation</a:t>
            </a:r>
          </a:p>
          <a:p>
            <a:pPr lvl="1" eaLnBrk="1" hangingPunct="1"/>
            <a:r>
              <a:rPr lang="en-US" altLang="en-US" sz="2400" dirty="0"/>
              <a:t>e.g., Probability of getting a tail is the same each time we toss the coin</a:t>
            </a:r>
          </a:p>
        </p:txBody>
      </p:sp>
    </p:spTree>
    <p:extLst>
      <p:ext uri="{BB962C8B-B14F-4D97-AF65-F5344CB8AC3E}">
        <p14:creationId xmlns:p14="http://schemas.microsoft.com/office/powerpoint/2010/main" val="176928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0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0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0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0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0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0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0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0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0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0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0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0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0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0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0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0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0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0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0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0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0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0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1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6953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Product of 2 Vectors</a:t>
            </a:r>
            <a:endParaRPr lang="en-US" dirty="0"/>
          </a:p>
        </p:txBody>
      </p:sp>
      <p:sp>
        <p:nvSpPr>
          <p:cNvPr id="10243" name="Content Placeholder 2"/>
          <p:cNvSpPr>
            <a:spLocks noGrp="1"/>
          </p:cNvSpPr>
          <p:nvPr>
            <p:ph idx="4294967295"/>
          </p:nvPr>
        </p:nvSpPr>
        <p:spPr>
          <a:xfrm>
            <a:off x="304800" y="2644775"/>
            <a:ext cx="8229600" cy="2667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 smtClean="0"/>
              <a:t>Element-by-element</a:t>
            </a:r>
          </a:p>
          <a:p>
            <a:pPr eaLnBrk="1" hangingPunct="1"/>
            <a:r>
              <a:rPr lang="en-US" altLang="en-US" dirty="0" smtClean="0"/>
              <a:t>Inner product</a:t>
            </a:r>
          </a:p>
          <a:p>
            <a:pPr eaLnBrk="1" hangingPunct="1"/>
            <a:r>
              <a:rPr lang="en-US" altLang="en-US" dirty="0" smtClean="0"/>
              <a:t>Outer product</a:t>
            </a:r>
          </a:p>
          <a:p>
            <a:pPr eaLnBrk="1" hangingPunct="1"/>
            <a:r>
              <a:rPr lang="en-US" altLang="en-US" dirty="0" smtClean="0"/>
              <a:t>Cross product</a:t>
            </a:r>
          </a:p>
        </p:txBody>
      </p:sp>
      <p:sp>
        <p:nvSpPr>
          <p:cNvPr id="10244" name="TextBox 3"/>
          <p:cNvSpPr txBox="1">
            <a:spLocks noChangeArrowheads="1"/>
          </p:cNvSpPr>
          <p:nvPr/>
        </p:nvSpPr>
        <p:spPr bwMode="auto">
          <a:xfrm>
            <a:off x="573088" y="1484313"/>
            <a:ext cx="44243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Three ways to multiply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2800" y="2862000"/>
              <a:ext cx="358560" cy="2197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000" y="2853360"/>
                <a:ext cx="378720" cy="221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518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>
          <a:fgClr>
            <a:srgbClr val="FFFFFF"/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24160" y="2160"/>
              <a:ext cx="6691680" cy="3049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1920" y="-10080"/>
                <a:ext cx="6716520" cy="307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7987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685800" y="13716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 experiments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 trials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dirty="0"/>
              <a:t>Probability of success is p</a:t>
            </a:r>
            <a:endParaRPr lang="en-US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total number of successes,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is a binomial random variable with parameters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r>
              <a:rPr lang="en-US" altLang="en-US" sz="2400" dirty="0">
                <a:cs typeface="Times New Roman" panose="02020603050405020304" pitchFamily="18" charset="0"/>
              </a:rPr>
              <a:t>We write: </a:t>
            </a:r>
            <a:r>
              <a:rPr lang="en-US" altLang="en-US" sz="2400" b="1" i="1" dirty="0">
                <a:cs typeface="Times New Roman" panose="02020603050405020304" pitchFamily="18" charset="0"/>
              </a:rPr>
              <a:t>X ~ Bin (n, p)</a:t>
            </a:r>
            <a:r>
              <a:rPr lang="en-US" altLang="en-US" sz="2400" i="1" dirty="0">
                <a:cs typeface="Times New Roman" panose="02020603050405020304" pitchFamily="18" charset="0"/>
              </a:rPr>
              <a:t>    {reads: “X is distributed binomially with parameters n and p}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r>
              <a:rPr lang="en-US" altLang="en-US" sz="2400" dirty="0">
                <a:cs typeface="Times New Roman" panose="02020603050405020304" pitchFamily="18" charset="0"/>
              </a:rPr>
              <a:t>And the probability that </a:t>
            </a:r>
            <a:r>
              <a:rPr lang="en-US" altLang="en-US" sz="2400" i="1" dirty="0">
                <a:cs typeface="Times New Roman" panose="02020603050405020304" pitchFamily="18" charset="0"/>
              </a:rPr>
              <a:t>X=r</a:t>
            </a:r>
            <a:r>
              <a:rPr lang="en-US" altLang="en-US" sz="2400" dirty="0">
                <a:cs typeface="Times New Roman" panose="02020603050405020304" pitchFamily="18" charset="0"/>
              </a:rPr>
              <a:t> (i.e., that there are </a:t>
            </a:r>
            <a:r>
              <a:rPr lang="en-US" altLang="en-US" sz="2400" u="sng" dirty="0">
                <a:cs typeface="Times New Roman" panose="02020603050405020304" pitchFamily="18" charset="0"/>
              </a:rPr>
              <a:t>exactly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i="1" dirty="0">
                <a:cs typeface="Times New Roman" panose="02020603050405020304" pitchFamily="18" charset="0"/>
              </a:rPr>
              <a:t>r </a:t>
            </a:r>
            <a:r>
              <a:rPr lang="en-US" altLang="en-US" sz="2400" dirty="0">
                <a:cs typeface="Times New Roman" panose="02020603050405020304" pitchFamily="18" charset="0"/>
              </a:rPr>
              <a:t>successes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)</a:t>
            </a:r>
            <a:endParaRPr lang="en-US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/>
              <a:t>Binomial Probability Distribution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13400" y="1391760"/>
              <a:ext cx="3608280" cy="2463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3320" y="1379520"/>
                <a:ext cx="3630600" cy="248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027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772400" cy="1143000"/>
          </a:xfrm>
        </p:spPr>
        <p:txBody>
          <a:bodyPr/>
          <a:lstStyle/>
          <a:p>
            <a:r>
              <a:rPr lang="en-US" altLang="en-US" dirty="0"/>
              <a:t>Binomial </a:t>
            </a:r>
            <a:r>
              <a:rPr lang="en-US" altLang="en-US" dirty="0" smtClean="0"/>
              <a:t>distribution</a:t>
            </a:r>
            <a:endParaRPr lang="en-US" altLang="en-US" dirty="0"/>
          </a:p>
        </p:txBody>
      </p:sp>
      <p:graphicFrame>
        <p:nvGraphicFramePr>
          <p:cNvPr id="1710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335639"/>
              </p:ext>
            </p:extLst>
          </p:nvPr>
        </p:nvGraphicFramePr>
        <p:xfrm>
          <a:off x="1747837" y="3619500"/>
          <a:ext cx="2938463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9" name="Equation" r:id="rId3" imgW="1002960" imgH="406080" progId="Equation.3">
                  <p:embed/>
                </p:oleObj>
              </mc:Choice>
              <mc:Fallback>
                <p:oleObj name="Equation" r:id="rId3" imgW="100296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7837" y="3619500"/>
                        <a:ext cx="2938463" cy="1187450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1015" name="Group 7"/>
          <p:cNvGrpSpPr>
            <a:grpSpLocks/>
          </p:cNvGrpSpPr>
          <p:nvPr/>
        </p:nvGrpSpPr>
        <p:grpSpPr bwMode="auto">
          <a:xfrm>
            <a:off x="3810000" y="4495800"/>
            <a:ext cx="4343400" cy="1371600"/>
            <a:chOff x="2688" y="2304"/>
            <a:chExt cx="2736" cy="864"/>
          </a:xfrm>
        </p:grpSpPr>
        <p:sp>
          <p:nvSpPr>
            <p:cNvPr id="171016" name="Line 8"/>
            <p:cNvSpPr>
              <a:spLocks noChangeShapeType="1"/>
            </p:cNvSpPr>
            <p:nvPr/>
          </p:nvSpPr>
          <p:spPr bwMode="auto">
            <a:xfrm flipH="1" flipV="1">
              <a:off x="2688" y="2304"/>
              <a:ext cx="115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1017" name="Text Box 9"/>
            <p:cNvSpPr txBox="1">
              <a:spLocks noChangeArrowheads="1"/>
            </p:cNvSpPr>
            <p:nvPr/>
          </p:nvSpPr>
          <p:spPr bwMode="auto">
            <a:xfrm>
              <a:off x="3984" y="2400"/>
              <a:ext cx="1440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altLang="en-US" sz="2400" i="1">
                  <a:latin typeface="Times New Roman" panose="02020603050405020304" pitchFamily="18" charset="0"/>
                </a:rPr>
                <a:t>1-p = </a:t>
              </a:r>
              <a:r>
                <a:rPr lang="en-US" altLang="en-US" sz="2400">
                  <a:latin typeface="Times New Roman" panose="02020603050405020304" pitchFamily="18" charset="0"/>
                </a:rPr>
                <a:t>probability of failure</a:t>
              </a:r>
            </a:p>
          </p:txBody>
        </p:sp>
      </p:grpSp>
      <p:grpSp>
        <p:nvGrpSpPr>
          <p:cNvPr id="171018" name="Group 10"/>
          <p:cNvGrpSpPr>
            <a:grpSpLocks/>
          </p:cNvGrpSpPr>
          <p:nvPr/>
        </p:nvGrpSpPr>
        <p:grpSpPr bwMode="auto">
          <a:xfrm>
            <a:off x="2667000" y="4572000"/>
            <a:ext cx="2895600" cy="1524000"/>
            <a:chOff x="1872" y="2352"/>
            <a:chExt cx="1824" cy="960"/>
          </a:xfrm>
        </p:grpSpPr>
        <p:sp>
          <p:nvSpPr>
            <p:cNvPr id="171019" name="Line 11"/>
            <p:cNvSpPr>
              <a:spLocks noChangeShapeType="1"/>
            </p:cNvSpPr>
            <p:nvPr/>
          </p:nvSpPr>
          <p:spPr bwMode="auto">
            <a:xfrm flipH="1" flipV="1">
              <a:off x="1872" y="2352"/>
              <a:ext cx="672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1020" name="Text Box 12"/>
            <p:cNvSpPr txBox="1">
              <a:spLocks noChangeArrowheads="1"/>
            </p:cNvSpPr>
            <p:nvPr/>
          </p:nvSpPr>
          <p:spPr bwMode="auto">
            <a:xfrm>
              <a:off x="2592" y="2976"/>
              <a:ext cx="110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altLang="en-US" sz="2400" i="1">
                  <a:latin typeface="Times New Roman" panose="02020603050405020304" pitchFamily="18" charset="0"/>
                </a:rPr>
                <a:t>p </a:t>
              </a:r>
              <a:r>
                <a:rPr lang="en-US" altLang="en-US" sz="2400">
                  <a:latin typeface="Times New Roman" panose="02020603050405020304" pitchFamily="18" charset="0"/>
                </a:rPr>
                <a:t>= probability of success</a:t>
              </a:r>
            </a:p>
          </p:txBody>
        </p:sp>
      </p:grpSp>
      <p:grpSp>
        <p:nvGrpSpPr>
          <p:cNvPr id="171021" name="Group 13"/>
          <p:cNvGrpSpPr>
            <a:grpSpLocks/>
          </p:cNvGrpSpPr>
          <p:nvPr/>
        </p:nvGrpSpPr>
        <p:grpSpPr bwMode="auto">
          <a:xfrm>
            <a:off x="457200" y="4724400"/>
            <a:ext cx="1600200" cy="1828800"/>
            <a:chOff x="288" y="2976"/>
            <a:chExt cx="1008" cy="1152"/>
          </a:xfrm>
        </p:grpSpPr>
        <p:sp>
          <p:nvSpPr>
            <p:cNvPr id="171022" name="Text Box 14"/>
            <p:cNvSpPr txBox="1">
              <a:spLocks noChangeArrowheads="1"/>
            </p:cNvSpPr>
            <p:nvPr/>
          </p:nvSpPr>
          <p:spPr bwMode="auto">
            <a:xfrm>
              <a:off x="288" y="3408"/>
              <a:ext cx="864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altLang="en-US" sz="2400" i="1">
                  <a:latin typeface="Times New Roman" panose="02020603050405020304" pitchFamily="18" charset="0"/>
                </a:rPr>
                <a:t>X = </a:t>
              </a:r>
              <a:r>
                <a:rPr lang="en-US" altLang="en-US" sz="2400">
                  <a:latin typeface="Times New Roman" panose="02020603050405020304" pitchFamily="18" charset="0"/>
                </a:rPr>
                <a:t># successes out of </a:t>
              </a:r>
              <a:r>
                <a:rPr lang="en-US" altLang="en-US" sz="2400" i="1">
                  <a:latin typeface="Times New Roman" panose="02020603050405020304" pitchFamily="18" charset="0"/>
                </a:rPr>
                <a:t>n</a:t>
              </a:r>
              <a:r>
                <a:rPr lang="en-US" altLang="en-US" sz="2400">
                  <a:latin typeface="Times New Roman" panose="02020603050405020304" pitchFamily="18" charset="0"/>
                </a:rPr>
                <a:t> trials</a:t>
              </a:r>
            </a:p>
          </p:txBody>
        </p:sp>
        <p:sp>
          <p:nvSpPr>
            <p:cNvPr id="171023" name="Line 15"/>
            <p:cNvSpPr>
              <a:spLocks noChangeShapeType="1"/>
            </p:cNvSpPr>
            <p:nvPr/>
          </p:nvSpPr>
          <p:spPr bwMode="auto">
            <a:xfrm flipV="1">
              <a:off x="522" y="2976"/>
              <a:ext cx="774" cy="4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71024" name="Group 16"/>
          <p:cNvGrpSpPr>
            <a:grpSpLocks/>
          </p:cNvGrpSpPr>
          <p:nvPr/>
        </p:nvGrpSpPr>
        <p:grpSpPr bwMode="auto">
          <a:xfrm>
            <a:off x="1676400" y="2743200"/>
            <a:ext cx="2971800" cy="1066800"/>
            <a:chOff x="1344" y="1200"/>
            <a:chExt cx="1872" cy="672"/>
          </a:xfrm>
        </p:grpSpPr>
        <p:sp>
          <p:nvSpPr>
            <p:cNvPr id="171025" name="Line 17"/>
            <p:cNvSpPr>
              <a:spLocks noChangeShapeType="1"/>
            </p:cNvSpPr>
            <p:nvPr/>
          </p:nvSpPr>
          <p:spPr bwMode="auto">
            <a:xfrm flipH="1">
              <a:off x="1632" y="1392"/>
              <a:ext cx="9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1026" name="Text Box 18"/>
            <p:cNvSpPr txBox="1">
              <a:spLocks noChangeArrowheads="1"/>
            </p:cNvSpPr>
            <p:nvPr/>
          </p:nvSpPr>
          <p:spPr bwMode="auto">
            <a:xfrm>
              <a:off x="1344" y="1200"/>
              <a:ext cx="1872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altLang="en-US" sz="2400" i="1">
                  <a:latin typeface="Times New Roman" panose="02020603050405020304" pitchFamily="18" charset="0"/>
                </a:rPr>
                <a:t>n</a:t>
              </a:r>
              <a:r>
                <a:rPr lang="en-US" altLang="en-US" sz="2400">
                  <a:latin typeface="Times New Roman" panose="02020603050405020304" pitchFamily="18" charset="0"/>
                </a:rPr>
                <a:t> = number of trials</a:t>
              </a:r>
            </a:p>
          </p:txBody>
        </p:sp>
      </p:grpSp>
      <p:sp>
        <p:nvSpPr>
          <p:cNvPr id="171027" name="Rectangle 19"/>
          <p:cNvSpPr>
            <a:spLocks noChangeArrowheads="1"/>
          </p:cNvSpPr>
          <p:nvPr/>
        </p:nvSpPr>
        <p:spPr bwMode="auto">
          <a:xfrm>
            <a:off x="0" y="1371600"/>
            <a:ext cx="9144000" cy="11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>
            <a:spAutoFit/>
          </a:bodyPr>
          <a:lstStyle/>
          <a:p>
            <a:pPr eaLnBrk="1" hangingPunct="1"/>
            <a:r>
              <a:rPr lang="en-US" altLang="en-US" sz="2400" dirty="0">
                <a:latin typeface="Times" panose="02020603050405020304" pitchFamily="18" charset="0"/>
                <a:cs typeface="Times New Roman" panose="02020603050405020304" pitchFamily="18" charset="0"/>
              </a:rPr>
              <a:t>Note the general pattern emerging </a:t>
            </a:r>
            <a:r>
              <a:rPr lang="en-US" altLang="en-US" sz="2400" dirty="0">
                <a:latin typeface="Times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en-US" sz="2400" dirty="0">
                <a:latin typeface="Times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sz="2400" dirty="0">
                <a:latin typeface="Times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if you have only two possible outcomes </a:t>
            </a:r>
            <a:r>
              <a:rPr lang="en-US" altLang="en-US" sz="2400" dirty="0" smtClean="0">
                <a:latin typeface="Times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en-US" sz="2400" i="1" dirty="0">
                <a:latin typeface="Times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lang="en-US" altLang="en-US" sz="2400" dirty="0">
                <a:latin typeface="Times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independent trials, then the probability of exactly </a:t>
            </a:r>
            <a:r>
              <a:rPr lang="en-US" altLang="en-US" sz="2400" i="1" dirty="0">
                <a:latin typeface="Times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X</a:t>
            </a:r>
            <a:r>
              <a:rPr lang="en-US" altLang="en-US" sz="2400" dirty="0">
                <a:latin typeface="Times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“successes”= </a:t>
            </a:r>
          </a:p>
        </p:txBody>
      </p:sp>
      <p:pic>
        <p:nvPicPr>
          <p:cNvPr id="18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3665538"/>
            <a:ext cx="309721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799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1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1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1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>
                <a:cs typeface="Times New Roman" panose="02020603050405020304" pitchFamily="18" charset="0"/>
              </a:rPr>
              <a:t>If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i="1" dirty="0">
                <a:cs typeface="Times New Roman" panose="02020603050405020304" pitchFamily="18" charset="0"/>
              </a:rPr>
              <a:t>X</a:t>
            </a:r>
            <a:r>
              <a:rPr lang="en-US" altLang="en-US" dirty="0">
                <a:cs typeface="Times New Roman" panose="02020603050405020304" pitchFamily="18" charset="0"/>
              </a:rPr>
              <a:t> follows a binomial distribution with parameters </a:t>
            </a:r>
            <a:r>
              <a:rPr lang="en-US" altLang="en-US" i="1" dirty="0">
                <a:cs typeface="Times New Roman" panose="02020603050405020304" pitchFamily="18" charset="0"/>
              </a:rPr>
              <a:t>n</a:t>
            </a:r>
            <a:r>
              <a:rPr lang="en-US" altLang="en-US" dirty="0">
                <a:cs typeface="Times New Roman" panose="02020603050405020304" pitchFamily="18" charset="0"/>
              </a:rPr>
              <a:t> and </a:t>
            </a:r>
            <a:r>
              <a:rPr lang="en-US" altLang="en-US" i="1" dirty="0">
                <a:cs typeface="Times New Roman" panose="02020603050405020304" pitchFamily="18" charset="0"/>
              </a:rPr>
              <a:t>p</a:t>
            </a:r>
            <a:r>
              <a:rPr lang="en-US" altLang="en-US" dirty="0">
                <a:cs typeface="Times New Roman" panose="02020603050405020304" pitchFamily="18" charset="0"/>
              </a:rPr>
              <a:t>: </a:t>
            </a:r>
            <a:r>
              <a:rPr lang="en-US" altLang="en-US" b="1" i="1" dirty="0">
                <a:cs typeface="Times New Roman" panose="02020603050405020304" pitchFamily="18" charset="0"/>
              </a:rPr>
              <a:t> X ~ Bin (n, p)</a:t>
            </a:r>
            <a:r>
              <a:rPr lang="en-US" altLang="en-US" i="1" dirty="0">
                <a:cs typeface="Times New Roman" panose="02020603050405020304" pitchFamily="18" charset="0"/>
              </a:rPr>
              <a:t>    </a:t>
            </a:r>
            <a:endParaRPr lang="en-US" altLang="en-US" dirty="0"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 dirty="0">
                <a:cs typeface="Times New Roman" panose="02020603050405020304" pitchFamily="18" charset="0"/>
              </a:rPr>
              <a:t>Then: </a:t>
            </a:r>
            <a:endParaRPr lang="en-US" altLang="en-US" dirty="0"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i="1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en-US" i="1" baseline="-25000" dirty="0"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en-US" i="1" dirty="0">
                <a:cs typeface="Times New Roman" panose="02020603050405020304" pitchFamily="18" charset="0"/>
                <a:sym typeface="Symbol" panose="05050102010706020507" pitchFamily="18" charset="2"/>
              </a:rPr>
              <a:t>= </a:t>
            </a:r>
            <a:r>
              <a:rPr lang="en-US" altLang="en-US" i="1" dirty="0">
                <a:cs typeface="Times New Roman" panose="02020603050405020304" pitchFamily="18" charset="0"/>
              </a:rPr>
              <a:t>E(X)</a:t>
            </a:r>
            <a:r>
              <a:rPr lang="en-US" altLang="en-US" dirty="0">
                <a:cs typeface="Times New Roman" panose="02020603050405020304" pitchFamily="18" charset="0"/>
              </a:rPr>
              <a:t> = </a:t>
            </a:r>
            <a:r>
              <a:rPr lang="en-US" altLang="en-US" i="1" dirty="0">
                <a:cs typeface="Times New Roman" panose="02020603050405020304" pitchFamily="18" charset="0"/>
              </a:rPr>
              <a:t>np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i="1" dirty="0"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altLang="en-US" i="1" baseline="-25000" dirty="0"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en-US" i="1" baseline="30000" dirty="0"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i="1" dirty="0">
                <a:cs typeface="Times New Roman" panose="02020603050405020304" pitchFamily="18" charset="0"/>
                <a:sym typeface="Symbol" panose="05050102010706020507" pitchFamily="18" charset="2"/>
              </a:rPr>
              <a:t> =</a:t>
            </a:r>
            <a:r>
              <a:rPr lang="en-US" altLang="en-US" i="1" dirty="0" err="1">
                <a:cs typeface="Times New Roman" panose="02020603050405020304" pitchFamily="18" charset="0"/>
              </a:rPr>
              <a:t>Var</a:t>
            </a:r>
            <a:r>
              <a:rPr lang="en-US" altLang="en-US" i="1" dirty="0">
                <a:cs typeface="Times New Roman" panose="02020603050405020304" pitchFamily="18" charset="0"/>
              </a:rPr>
              <a:t> (X)</a:t>
            </a:r>
            <a:r>
              <a:rPr lang="en-US" altLang="en-US" dirty="0">
                <a:cs typeface="Times New Roman" panose="02020603050405020304" pitchFamily="18" charset="0"/>
              </a:rPr>
              <a:t> = </a:t>
            </a:r>
            <a:r>
              <a:rPr lang="en-US" altLang="en-US" i="1" dirty="0">
                <a:cs typeface="Times New Roman" panose="02020603050405020304" pitchFamily="18" charset="0"/>
              </a:rPr>
              <a:t>np(1-p)</a:t>
            </a:r>
            <a:endParaRPr lang="en-US" altLang="en-US" dirty="0"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i="1" dirty="0"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altLang="en-US" i="1" baseline="-25000" dirty="0"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en-US" i="1" dirty="0">
                <a:cs typeface="Times New Roman" panose="02020603050405020304" pitchFamily="18" charset="0"/>
                <a:sym typeface="Symbol" panose="05050102010706020507" pitchFamily="18" charset="2"/>
              </a:rPr>
              <a:t> =</a:t>
            </a:r>
            <a:r>
              <a:rPr lang="en-US" altLang="en-US" i="1" dirty="0">
                <a:cs typeface="Times New Roman" panose="02020603050405020304" pitchFamily="18" charset="0"/>
              </a:rPr>
              <a:t>SD (X)=</a:t>
            </a:r>
          </a:p>
        </p:txBody>
      </p:sp>
      <p:graphicFrame>
        <p:nvGraphicFramePr>
          <p:cNvPr id="189444" name="Object 4"/>
          <p:cNvGraphicFramePr>
            <a:graphicFrameLocks noChangeAspect="1"/>
          </p:cNvGraphicFramePr>
          <p:nvPr/>
        </p:nvGraphicFramePr>
        <p:xfrm>
          <a:off x="2095500" y="3691416"/>
          <a:ext cx="1600200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7" r:id="rId3" imgW="672808" imgH="241195" progId="Equation.3">
                  <p:embed/>
                </p:oleObj>
              </mc:Choice>
              <mc:Fallback>
                <p:oleObj r:id="rId3" imgW="672808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3691416"/>
                        <a:ext cx="1600200" cy="563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2286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en-US" smtClean="0"/>
              <a:t>Binomial distribution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1477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9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9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9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9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9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9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9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9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3" grpId="0" build="p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Line 2"/>
          <p:cNvSpPr>
            <a:spLocks noChangeShapeType="1"/>
          </p:cNvSpPr>
          <p:nvPr/>
        </p:nvSpPr>
        <p:spPr bwMode="auto">
          <a:xfrm>
            <a:off x="4648200" y="4419600"/>
            <a:ext cx="0" cy="341313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9987" name="Line 3"/>
          <p:cNvSpPr>
            <a:spLocks noChangeShapeType="1"/>
          </p:cNvSpPr>
          <p:nvPr/>
        </p:nvSpPr>
        <p:spPr bwMode="auto">
          <a:xfrm>
            <a:off x="5054600" y="4381500"/>
            <a:ext cx="0" cy="341313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9988" name="Line 4"/>
          <p:cNvSpPr>
            <a:spLocks noChangeShapeType="1"/>
          </p:cNvSpPr>
          <p:nvPr/>
        </p:nvSpPr>
        <p:spPr bwMode="auto">
          <a:xfrm>
            <a:off x="5513388" y="4381500"/>
            <a:ext cx="0" cy="341313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9989" name="Line 5"/>
          <p:cNvSpPr>
            <a:spLocks noChangeShapeType="1"/>
          </p:cNvSpPr>
          <p:nvPr/>
        </p:nvSpPr>
        <p:spPr bwMode="auto">
          <a:xfrm>
            <a:off x="5973763" y="4381500"/>
            <a:ext cx="0" cy="341313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9990" name="Line 6"/>
          <p:cNvSpPr>
            <a:spLocks noChangeShapeType="1"/>
          </p:cNvSpPr>
          <p:nvPr/>
        </p:nvSpPr>
        <p:spPr bwMode="auto">
          <a:xfrm>
            <a:off x="6434138" y="4381500"/>
            <a:ext cx="0" cy="341313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9991" name="Line 7"/>
          <p:cNvSpPr>
            <a:spLocks noChangeShapeType="1"/>
          </p:cNvSpPr>
          <p:nvPr/>
        </p:nvSpPr>
        <p:spPr bwMode="auto">
          <a:xfrm>
            <a:off x="6894513" y="4381500"/>
            <a:ext cx="0" cy="341313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9992" name="Line 8"/>
          <p:cNvSpPr>
            <a:spLocks noChangeShapeType="1"/>
          </p:cNvSpPr>
          <p:nvPr/>
        </p:nvSpPr>
        <p:spPr bwMode="auto">
          <a:xfrm>
            <a:off x="4133850" y="2362200"/>
            <a:ext cx="0" cy="31242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9993" name="Line 9"/>
          <p:cNvSpPr>
            <a:spLocks noChangeShapeType="1"/>
          </p:cNvSpPr>
          <p:nvPr/>
        </p:nvSpPr>
        <p:spPr bwMode="auto">
          <a:xfrm>
            <a:off x="914400" y="4618038"/>
            <a:ext cx="662305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9994" name="Text Box 10"/>
          <p:cNvSpPr txBox="1">
            <a:spLocks noChangeArrowheads="1"/>
          </p:cNvSpPr>
          <p:nvPr/>
        </p:nvSpPr>
        <p:spPr bwMode="auto">
          <a:xfrm>
            <a:off x="7583488" y="4618038"/>
            <a:ext cx="646112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endParaRPr lang="en-US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69995" name="Text Box 11"/>
          <p:cNvSpPr txBox="1">
            <a:spLocks noChangeArrowheads="1"/>
          </p:cNvSpPr>
          <p:nvPr/>
        </p:nvSpPr>
        <p:spPr bwMode="auto">
          <a:xfrm>
            <a:off x="4364038" y="2362200"/>
            <a:ext cx="1089025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2000" b="1" i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p(x)</a:t>
            </a:r>
            <a:endParaRPr lang="en-US" altLang="en-US" sz="2000" b="1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69996" name="Text Box 12"/>
          <p:cNvSpPr txBox="1">
            <a:spLocks noChangeArrowheads="1"/>
          </p:cNvSpPr>
          <p:nvPr/>
        </p:nvSpPr>
        <p:spPr bwMode="auto">
          <a:xfrm>
            <a:off x="3444875" y="3906838"/>
            <a:ext cx="479425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altLang="en-US" sz="2000" b="1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69997" name="Text Box 13"/>
          <p:cNvSpPr txBox="1">
            <a:spLocks noChangeArrowheads="1"/>
          </p:cNvSpPr>
          <p:nvPr/>
        </p:nvSpPr>
        <p:spPr bwMode="auto">
          <a:xfrm>
            <a:off x="4594225" y="4854575"/>
            <a:ext cx="1841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altLang="en-US" sz="20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</a:p>
          <a:p>
            <a:endParaRPr lang="en-US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69998" name="Text Box 14"/>
          <p:cNvSpPr txBox="1">
            <a:spLocks noChangeArrowheads="1"/>
          </p:cNvSpPr>
          <p:nvPr/>
        </p:nvSpPr>
        <p:spPr bwMode="auto">
          <a:xfrm>
            <a:off x="5973763" y="4854575"/>
            <a:ext cx="166687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altLang="en-US" sz="20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</a:t>
            </a:r>
          </a:p>
          <a:p>
            <a:endParaRPr lang="en-US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69999" name="Text Box 15"/>
          <p:cNvSpPr txBox="1">
            <a:spLocks noChangeArrowheads="1"/>
          </p:cNvSpPr>
          <p:nvPr/>
        </p:nvSpPr>
        <p:spPr bwMode="auto">
          <a:xfrm>
            <a:off x="6434138" y="4854575"/>
            <a:ext cx="18415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altLang="en-US" sz="20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</a:t>
            </a:r>
          </a:p>
          <a:p>
            <a:endParaRPr lang="en-US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70000" name="Text Box 16"/>
          <p:cNvSpPr txBox="1">
            <a:spLocks noChangeArrowheads="1"/>
          </p:cNvSpPr>
          <p:nvPr/>
        </p:nvSpPr>
        <p:spPr bwMode="auto">
          <a:xfrm>
            <a:off x="6894513" y="4854575"/>
            <a:ext cx="239712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altLang="en-US" sz="20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</a:p>
          <a:p>
            <a:endParaRPr lang="en-US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70001" name="Text Box 17"/>
          <p:cNvSpPr txBox="1">
            <a:spLocks noChangeArrowheads="1"/>
          </p:cNvSpPr>
          <p:nvPr/>
        </p:nvSpPr>
        <p:spPr bwMode="auto">
          <a:xfrm>
            <a:off x="5054600" y="4854575"/>
            <a:ext cx="2032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altLang="en-US" sz="20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</a:p>
          <a:p>
            <a:endParaRPr lang="en-US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70002" name="Text Box 18"/>
          <p:cNvSpPr txBox="1">
            <a:spLocks noChangeArrowheads="1"/>
          </p:cNvSpPr>
          <p:nvPr/>
        </p:nvSpPr>
        <p:spPr bwMode="auto">
          <a:xfrm>
            <a:off x="5486400" y="4876800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altLang="en-US" sz="20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</a:p>
          <a:p>
            <a:endParaRPr lang="en-US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70003" name="Rectangle 19"/>
          <p:cNvSpPr>
            <a:spLocks noChangeArrowheads="1"/>
          </p:cNvSpPr>
          <p:nvPr/>
        </p:nvSpPr>
        <p:spPr bwMode="auto">
          <a:xfrm>
            <a:off x="4557713" y="4343400"/>
            <a:ext cx="242887" cy="263525"/>
          </a:xfrm>
          <a:prstGeom prst="rect">
            <a:avLst/>
          </a:prstGeom>
          <a:solidFill>
            <a:srgbClr val="00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70004" name="Rectangle 20"/>
          <p:cNvSpPr>
            <a:spLocks noChangeArrowheads="1"/>
          </p:cNvSpPr>
          <p:nvPr/>
        </p:nvSpPr>
        <p:spPr bwMode="auto">
          <a:xfrm>
            <a:off x="4953000" y="3886200"/>
            <a:ext cx="228600" cy="720725"/>
          </a:xfrm>
          <a:prstGeom prst="rect">
            <a:avLst/>
          </a:prstGeom>
          <a:solidFill>
            <a:srgbClr val="00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70005" name="Rectangle 21"/>
          <p:cNvSpPr>
            <a:spLocks noChangeArrowheads="1"/>
          </p:cNvSpPr>
          <p:nvPr/>
        </p:nvSpPr>
        <p:spPr bwMode="auto">
          <a:xfrm>
            <a:off x="5334000" y="3429000"/>
            <a:ext cx="228600" cy="1177925"/>
          </a:xfrm>
          <a:prstGeom prst="rect">
            <a:avLst/>
          </a:prstGeom>
          <a:solidFill>
            <a:srgbClr val="00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70006" name="Rectangle 22"/>
          <p:cNvSpPr>
            <a:spLocks noChangeArrowheads="1"/>
          </p:cNvSpPr>
          <p:nvPr/>
        </p:nvSpPr>
        <p:spPr bwMode="auto">
          <a:xfrm>
            <a:off x="5791200" y="3429000"/>
            <a:ext cx="228600" cy="1177925"/>
          </a:xfrm>
          <a:prstGeom prst="rect">
            <a:avLst/>
          </a:prstGeom>
          <a:solidFill>
            <a:srgbClr val="00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70007" name="Rectangle 23"/>
          <p:cNvSpPr>
            <a:spLocks noChangeArrowheads="1"/>
          </p:cNvSpPr>
          <p:nvPr/>
        </p:nvSpPr>
        <p:spPr bwMode="auto">
          <a:xfrm>
            <a:off x="3175" y="6513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>
            <a:spAutoFit/>
          </a:bodyPr>
          <a:lstStyle/>
          <a:p>
            <a:endParaRPr lang="en-IN"/>
          </a:p>
        </p:txBody>
      </p:sp>
      <p:sp>
        <p:nvSpPr>
          <p:cNvPr id="170008" name="Rectangle 24"/>
          <p:cNvSpPr>
            <a:spLocks noGrp="1" noChangeArrowheads="1"/>
          </p:cNvSpPr>
          <p:nvPr>
            <p:ph type="title" idx="4294967295"/>
          </p:nvPr>
        </p:nvSpPr>
        <p:spPr>
          <a:xfrm>
            <a:off x="370681" y="1436687"/>
            <a:ext cx="8239919" cy="990600"/>
          </a:xfrm>
        </p:spPr>
        <p:txBody>
          <a:bodyPr>
            <a:normAutofit fontScale="90000"/>
          </a:bodyPr>
          <a:lstStyle/>
          <a:p>
            <a:r>
              <a:rPr lang="en-US" altLang="en-US" sz="3200" dirty="0" smtClean="0"/>
              <a:t>X</a:t>
            </a:r>
            <a:r>
              <a:rPr lang="en-US" altLang="en-US" sz="3200" dirty="0"/>
              <a:t>= the number of heads tossed in 5 coin tosses</a:t>
            </a:r>
          </a:p>
        </p:txBody>
      </p:sp>
      <p:sp>
        <p:nvSpPr>
          <p:cNvPr id="170009" name="Text Box 25"/>
          <p:cNvSpPr txBox="1">
            <a:spLocks noChangeArrowheads="1"/>
          </p:cNvSpPr>
          <p:nvPr/>
        </p:nvSpPr>
        <p:spPr bwMode="auto">
          <a:xfrm>
            <a:off x="4724400" y="5257800"/>
            <a:ext cx="3048000" cy="41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number of heads</a:t>
            </a:r>
          </a:p>
        </p:txBody>
      </p:sp>
      <p:sp>
        <p:nvSpPr>
          <p:cNvPr id="170010" name="Rectangle 26"/>
          <p:cNvSpPr>
            <a:spLocks noChangeArrowheads="1"/>
          </p:cNvSpPr>
          <p:nvPr/>
        </p:nvSpPr>
        <p:spPr bwMode="auto">
          <a:xfrm>
            <a:off x="6781800" y="4343400"/>
            <a:ext cx="228600" cy="263525"/>
          </a:xfrm>
          <a:prstGeom prst="rect">
            <a:avLst/>
          </a:prstGeom>
          <a:solidFill>
            <a:srgbClr val="00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70011" name="Rectangle 27"/>
          <p:cNvSpPr>
            <a:spLocks noChangeArrowheads="1"/>
          </p:cNvSpPr>
          <p:nvPr/>
        </p:nvSpPr>
        <p:spPr bwMode="auto">
          <a:xfrm>
            <a:off x="6324600" y="3886200"/>
            <a:ext cx="228600" cy="720725"/>
          </a:xfrm>
          <a:prstGeom prst="rect">
            <a:avLst/>
          </a:prstGeom>
          <a:solidFill>
            <a:srgbClr val="00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70012" name="Line 28"/>
          <p:cNvSpPr>
            <a:spLocks noChangeShapeType="1"/>
          </p:cNvSpPr>
          <p:nvPr/>
        </p:nvSpPr>
        <p:spPr bwMode="auto">
          <a:xfrm>
            <a:off x="4114800" y="2362200"/>
            <a:ext cx="0" cy="3124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0013" name="Line 29"/>
          <p:cNvSpPr>
            <a:spLocks noChangeShapeType="1"/>
          </p:cNvSpPr>
          <p:nvPr/>
        </p:nvSpPr>
        <p:spPr bwMode="auto">
          <a:xfrm>
            <a:off x="914400" y="4618038"/>
            <a:ext cx="66230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0014" name="Text Box 30"/>
          <p:cNvSpPr txBox="1">
            <a:spLocks noChangeArrowheads="1"/>
          </p:cNvSpPr>
          <p:nvPr/>
        </p:nvSpPr>
        <p:spPr bwMode="auto">
          <a:xfrm>
            <a:off x="4364038" y="2362200"/>
            <a:ext cx="1089025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2000" b="1" i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p(x)</a:t>
            </a:r>
            <a:endParaRPr lang="en-US" altLang="en-US" sz="2000" b="1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70015" name="Text Box 31"/>
          <p:cNvSpPr txBox="1">
            <a:spLocks noChangeArrowheads="1"/>
          </p:cNvSpPr>
          <p:nvPr/>
        </p:nvSpPr>
        <p:spPr bwMode="auto">
          <a:xfrm>
            <a:off x="4724400" y="5257800"/>
            <a:ext cx="3048000" cy="41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number of heads</a:t>
            </a:r>
          </a:p>
        </p:txBody>
      </p:sp>
      <p:sp>
        <p:nvSpPr>
          <p:cNvPr id="34" name="Rectangle 2"/>
          <p:cNvSpPr txBox="1">
            <a:spLocks noChangeArrowheads="1"/>
          </p:cNvSpPr>
          <p:nvPr/>
        </p:nvSpPr>
        <p:spPr>
          <a:xfrm>
            <a:off x="0" y="2286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en-US" smtClean="0"/>
              <a:t>Binomial distribution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0371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Bernouilli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trial: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there is only 1 trial with probability of success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probability of failure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this is called a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Bernouilli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distribution. (special case of the binomial with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=1)</a:t>
            </a: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dirty="0"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>
                <a:cs typeface="Times New Roman" panose="02020603050405020304" pitchFamily="18" charset="0"/>
              </a:rPr>
              <a:t>Probability of success: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400" dirty="0" smtClean="0"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 smtClean="0">
                <a:cs typeface="Times New Roman" panose="02020603050405020304" pitchFamily="18" charset="0"/>
              </a:rPr>
              <a:t>Probability </a:t>
            </a:r>
            <a:r>
              <a:rPr lang="en-US" altLang="en-US" sz="2400" dirty="0">
                <a:cs typeface="Times New Roman" panose="02020603050405020304" pitchFamily="18" charset="0"/>
              </a:rPr>
              <a:t>of failure:</a:t>
            </a:r>
          </a:p>
          <a:p>
            <a:endParaRPr lang="en-US" altLang="en-US" sz="2400" dirty="0"/>
          </a:p>
          <a:p>
            <a:endParaRPr lang="en-US" altLang="en-US" dirty="0"/>
          </a:p>
        </p:txBody>
      </p:sp>
      <p:sp>
        <p:nvSpPr>
          <p:cNvPr id="1884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altLang="en-US" dirty="0" err="1" smtClean="0"/>
              <a:t>Bernouilli</a:t>
            </a:r>
            <a:endParaRPr lang="en-US" altLang="en-US" dirty="0"/>
          </a:p>
        </p:txBody>
      </p:sp>
      <p:sp>
        <p:nvSpPr>
          <p:cNvPr id="188421" name="Rectangle 5"/>
          <p:cNvSpPr>
            <a:spLocks noChangeArrowheads="1"/>
          </p:cNvSpPr>
          <p:nvPr/>
        </p:nvSpPr>
        <p:spPr bwMode="auto">
          <a:xfrm>
            <a:off x="3690938" y="32242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graphicFrame>
        <p:nvGraphicFramePr>
          <p:cNvPr id="1884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416819"/>
              </p:ext>
            </p:extLst>
          </p:nvPr>
        </p:nvGraphicFramePr>
        <p:xfrm>
          <a:off x="4349690" y="2864644"/>
          <a:ext cx="304800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2" name="Equation" r:id="rId3" imgW="1739880" imgH="406080" progId="Equation.3">
                  <p:embed/>
                </p:oleObj>
              </mc:Choice>
              <mc:Fallback>
                <p:oleObj name="Equation" r:id="rId3" imgW="173988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690" y="2864644"/>
                        <a:ext cx="3048000" cy="71913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8423" name="Rectangle 7"/>
          <p:cNvSpPr>
            <a:spLocks noChangeArrowheads="1"/>
          </p:cNvSpPr>
          <p:nvPr/>
        </p:nvSpPr>
        <p:spPr bwMode="auto">
          <a:xfrm>
            <a:off x="3567113" y="32242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graphicFrame>
        <p:nvGraphicFramePr>
          <p:cNvPr id="1884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828770"/>
              </p:ext>
            </p:extLst>
          </p:nvPr>
        </p:nvGraphicFramePr>
        <p:xfrm>
          <a:off x="4114800" y="3957637"/>
          <a:ext cx="335280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3" r:id="rId5" imgW="2005729" imgH="406224" progId="Equation.3">
                  <p:embed/>
                </p:oleObj>
              </mc:Choice>
              <mc:Fallback>
                <p:oleObj r:id="rId5" imgW="2005729" imgH="4062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957637"/>
                        <a:ext cx="3352800" cy="6826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5977" y="4917280"/>
            <a:ext cx="60674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6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>
                <a:cs typeface="Times New Roman" panose="02020603050405020304" pitchFamily="18" charset="0"/>
              </a:rPr>
              <a:t>For Bernouilli (</a:t>
            </a:r>
            <a:r>
              <a:rPr lang="en-US" altLang="en-US" i="1" u="sng">
                <a:cs typeface="Times New Roman" panose="02020603050405020304" pitchFamily="18" charset="0"/>
              </a:rPr>
              <a:t>n=1</a:t>
            </a:r>
            <a:r>
              <a:rPr lang="en-US" altLang="en-US" u="sng">
                <a:cs typeface="Times New Roman" panose="02020603050405020304" pitchFamily="18" charset="0"/>
              </a:rPr>
              <a:t>)</a:t>
            </a:r>
            <a:endParaRPr lang="en-US" altLang="en-US"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i="1">
                <a:cs typeface="Times New Roman" panose="02020603050405020304" pitchFamily="18" charset="0"/>
              </a:rPr>
              <a:t>E(X)</a:t>
            </a:r>
            <a:r>
              <a:rPr lang="en-US" altLang="en-US">
                <a:cs typeface="Times New Roman" panose="02020603050405020304" pitchFamily="18" charset="0"/>
              </a:rPr>
              <a:t> = </a:t>
            </a:r>
            <a:r>
              <a:rPr lang="en-US" altLang="en-US" i="1">
                <a:cs typeface="Times New Roman" panose="02020603050405020304" pitchFamily="18" charset="0"/>
              </a:rPr>
              <a:t>p</a:t>
            </a:r>
            <a:endParaRPr lang="en-US" altLang="en-US"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i="1">
                <a:cs typeface="Times New Roman" panose="02020603050405020304" pitchFamily="18" charset="0"/>
              </a:rPr>
              <a:t>Var (X)</a:t>
            </a:r>
            <a:r>
              <a:rPr lang="en-US" altLang="en-US">
                <a:cs typeface="Times New Roman" panose="02020603050405020304" pitchFamily="18" charset="0"/>
              </a:rPr>
              <a:t> = </a:t>
            </a:r>
            <a:r>
              <a:rPr lang="en-US" altLang="en-US" i="1">
                <a:cs typeface="Times New Roman" panose="02020603050405020304" pitchFamily="18" charset="0"/>
              </a:rPr>
              <a:t>p(1-p)</a:t>
            </a:r>
            <a:endParaRPr lang="en-US" altLang="en-US">
              <a:cs typeface="Times New Roman" panose="02020603050405020304" pitchFamily="18" charset="0"/>
            </a:endParaRPr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en-US" smtClean="0"/>
              <a:t>Bernouilli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5474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93837"/>
            <a:ext cx="8839200" cy="452596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 smtClean="0"/>
              <a:t>The </a:t>
            </a:r>
            <a:r>
              <a:rPr lang="en-US" altLang="en-US" sz="2400" dirty="0"/>
              <a:t>multinomial is a generalization of the binomial.  </a:t>
            </a:r>
            <a:endParaRPr lang="en-US" altLang="en-US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 smtClean="0"/>
              <a:t>It </a:t>
            </a:r>
            <a:r>
              <a:rPr lang="en-US" altLang="en-US" sz="2400" dirty="0"/>
              <a:t>is used when there are more than 2 possible outcomes </a:t>
            </a:r>
            <a:endParaRPr lang="en-US" altLang="en-US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 smtClean="0"/>
              <a:t>partitioning </a:t>
            </a:r>
            <a:r>
              <a:rPr lang="en-US" altLang="en-US" i="1" dirty="0"/>
              <a:t>n</a:t>
            </a:r>
            <a:r>
              <a:rPr lang="en-US" altLang="en-US" dirty="0"/>
              <a:t> trials into 3 or more outcomes (with probabilities: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1,</a:t>
            </a:r>
            <a:r>
              <a:rPr lang="en-US" altLang="en-US" i="1" dirty="0"/>
              <a:t> p</a:t>
            </a:r>
            <a:r>
              <a:rPr lang="en-US" altLang="en-US" i="1" baseline="-25000" dirty="0"/>
              <a:t>2,</a:t>
            </a:r>
            <a:r>
              <a:rPr lang="en-US" altLang="en-US" i="1" dirty="0"/>
              <a:t> p</a:t>
            </a:r>
            <a:r>
              <a:rPr lang="en-US" altLang="en-US" i="1" baseline="-25000" dirty="0"/>
              <a:t>3,</a:t>
            </a:r>
            <a:r>
              <a:rPr lang="en-US" altLang="en-US" i="1" dirty="0"/>
              <a:t>..)</a:t>
            </a:r>
            <a:endParaRPr lang="en-US" altLang="en-US" dirty="0"/>
          </a:p>
          <a:p>
            <a:pPr lvl="3"/>
            <a:r>
              <a:rPr lang="en-US" altLang="en-US" dirty="0"/>
              <a:t>General formula for 3 outcomes: </a:t>
            </a:r>
          </a:p>
          <a:p>
            <a:pPr lvl="2"/>
            <a:endParaRPr lang="en-US" altLang="en-US" dirty="0"/>
          </a:p>
        </p:txBody>
      </p:sp>
      <p:sp>
        <p:nvSpPr>
          <p:cNvPr id="203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Multinomial distribution </a:t>
            </a:r>
            <a:br>
              <a:rPr lang="en-US" altLang="en-US" dirty="0"/>
            </a:br>
            <a:endParaRPr lang="en-US" altLang="en-US" sz="3200" dirty="0"/>
          </a:p>
        </p:txBody>
      </p:sp>
      <p:graphicFrame>
        <p:nvGraphicFramePr>
          <p:cNvPr id="2037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1743226"/>
              </p:ext>
            </p:extLst>
          </p:nvPr>
        </p:nvGraphicFramePr>
        <p:xfrm>
          <a:off x="1219199" y="4267200"/>
          <a:ext cx="7467601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0" r:id="rId3" imgW="2971800" imgH="406400" progId="Equation.3">
                  <p:embed/>
                </p:oleObj>
              </mc:Choice>
              <mc:Fallback>
                <p:oleObj r:id="rId3" imgW="29718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199" y="4267200"/>
                        <a:ext cx="7467601" cy="990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730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3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3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3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3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3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3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3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3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3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79" grpId="0" build="p" bldLvl="3" autoUpdateAnimBg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93837"/>
            <a:ext cx="8458200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dirty="0" smtClean="0"/>
              <a:t>randomly </a:t>
            </a:r>
            <a:r>
              <a:rPr lang="en-US" altLang="en-US" dirty="0"/>
              <a:t>choosing 8 people from an audience </a:t>
            </a:r>
            <a:r>
              <a:rPr lang="en-US" altLang="en-US" dirty="0" smtClean="0"/>
              <a:t>that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 smtClean="0"/>
              <a:t>contains </a:t>
            </a:r>
            <a:r>
              <a:rPr lang="en-US" altLang="en-US" dirty="0"/>
              <a:t>50% democrats, 30% republicans, and 20% </a:t>
            </a:r>
            <a:r>
              <a:rPr lang="en-US" altLang="en-US" dirty="0" smtClean="0"/>
              <a:t>green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 smtClean="0"/>
              <a:t>party</a:t>
            </a:r>
            <a:r>
              <a:rPr lang="en-US" altLang="en-US" dirty="0"/>
              <a:t>, what’s the probability of choosing exactly </a:t>
            </a:r>
            <a:r>
              <a:rPr lang="en-US" altLang="en-US" dirty="0" smtClean="0"/>
              <a:t>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 smtClean="0"/>
              <a:t>democrats</a:t>
            </a:r>
            <a:r>
              <a:rPr lang="en-US" altLang="en-US" dirty="0"/>
              <a:t>, 3 republicans, and 1 green party member?</a:t>
            </a:r>
          </a:p>
          <a:p>
            <a:pPr lvl="3"/>
            <a:endParaRPr lang="en-US" altLang="en-US" sz="2400" dirty="0"/>
          </a:p>
          <a:p>
            <a:pPr lvl="2"/>
            <a:endParaRPr lang="en-US" altLang="en-US" u="sng" dirty="0"/>
          </a:p>
          <a:p>
            <a:pPr lvl="1"/>
            <a:endParaRPr lang="en-US" altLang="en-US" sz="2400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2048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altLang="en-US" dirty="0"/>
              <a:t>Multinomial example</a:t>
            </a:r>
          </a:p>
        </p:txBody>
      </p:sp>
      <p:graphicFrame>
        <p:nvGraphicFramePr>
          <p:cNvPr id="20480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182077"/>
              </p:ext>
            </p:extLst>
          </p:nvPr>
        </p:nvGraphicFramePr>
        <p:xfrm>
          <a:off x="1752600" y="3962400"/>
          <a:ext cx="5181600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3" r:id="rId3" imgW="2730500" imgH="393700" progId="Equation.3">
                  <p:embed/>
                </p:oleObj>
              </mc:Choice>
              <mc:Fallback>
                <p:oleObj r:id="rId3" imgW="27305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962400"/>
                        <a:ext cx="5181600" cy="7413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983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4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4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4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4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4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03" grpId="0" build="p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3" name="Rectangle 3"/>
          <p:cNvSpPr>
            <a:spLocks noGrp="1" noChangeArrowheads="1"/>
          </p:cNvSpPr>
          <p:nvPr>
            <p:ph idx="1"/>
          </p:nvPr>
        </p:nvSpPr>
        <p:spPr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2857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700" dirty="0">
                <a:solidFill>
                  <a:srgbClr val="000000"/>
                </a:solidFill>
              </a:rPr>
              <a:t>Poisson distribution is for </a:t>
            </a:r>
            <a:r>
              <a:rPr lang="en-US" altLang="en-US" sz="2700" dirty="0" smtClean="0">
                <a:solidFill>
                  <a:srgbClr val="000000"/>
                </a:solidFill>
              </a:rPr>
              <a:t>counts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700" dirty="0" smtClean="0">
              <a:solidFill>
                <a:srgbClr val="000000"/>
              </a:solidFill>
            </a:endParaRP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700" dirty="0" smtClean="0">
                <a:solidFill>
                  <a:srgbClr val="000000"/>
                </a:solidFill>
              </a:rPr>
              <a:t>if </a:t>
            </a:r>
            <a:r>
              <a:rPr lang="en-US" altLang="en-US" sz="2700" dirty="0">
                <a:solidFill>
                  <a:srgbClr val="000000"/>
                </a:solidFill>
              </a:rPr>
              <a:t>events happen at a constant rate over time, the Poisson distribution gives the probability of X number of events occurring in time T.</a:t>
            </a:r>
            <a:endParaRPr lang="en-US" altLang="en-US" sz="2800" dirty="0">
              <a:solidFill>
                <a:schemeClr val="bg2"/>
              </a:solidFill>
            </a:endParaRPr>
          </a:p>
        </p:txBody>
      </p:sp>
      <p:sp>
        <p:nvSpPr>
          <p:cNvPr id="2150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0419"/>
            <a:ext cx="7772400" cy="13160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dirty="0"/>
              <a:t>Poisson Distribution </a:t>
            </a: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733783"/>
              </p:ext>
            </p:extLst>
          </p:nvPr>
        </p:nvGraphicFramePr>
        <p:xfrm>
          <a:off x="1295400" y="4000567"/>
          <a:ext cx="12319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6" name="Equation" r:id="rId3" imgW="393480" imgH="203040" progId="Equation.3">
                  <p:embed/>
                </p:oleObj>
              </mc:Choice>
              <mc:Fallback>
                <p:oleObj name="Equation" r:id="rId3" imgW="393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000567"/>
                        <a:ext cx="12319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749674"/>
              </p:ext>
            </p:extLst>
          </p:nvPr>
        </p:nvGraphicFramePr>
        <p:xfrm>
          <a:off x="5257800" y="4074318"/>
          <a:ext cx="1312863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7" name="Equation" r:id="rId5" imgW="469800" imgH="203040" progId="Equation.3">
                  <p:embed/>
                </p:oleObj>
              </mc:Choice>
              <mc:Fallback>
                <p:oleObj name="Equation" r:id="rId5" imgW="469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4074318"/>
                        <a:ext cx="1312863" cy="5667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07156" y="5334000"/>
            <a:ext cx="8884444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342" tIns="42672" rIns="85342" bIns="42672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 dirty="0"/>
              <a:t>where	 </a:t>
            </a:r>
            <a:r>
              <a:rPr lang="en-US" altLang="en-US" sz="2400" dirty="0">
                <a:sym typeface="Symbol" panose="05050102010706020507" pitchFamily="18" charset="2"/>
              </a:rPr>
              <a:t></a:t>
            </a:r>
            <a:r>
              <a:rPr lang="en-US" altLang="en-US" sz="2400" dirty="0"/>
              <a:t> = expected number of hits in a given time period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79170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Element-by-element product (</a:t>
            </a:r>
            <a:r>
              <a:rPr lang="en-US" dirty="0" err="1" smtClean="0"/>
              <a:t>Hadamard</a:t>
            </a:r>
            <a:r>
              <a:rPr lang="en-US" dirty="0" smtClean="0"/>
              <a:t> product)</a:t>
            </a:r>
            <a:endParaRPr lang="en-US" dirty="0"/>
          </a:p>
        </p:txBody>
      </p:sp>
      <p:pic>
        <p:nvPicPr>
          <p:cNvPr id="11268" name="Picture 3" descr="hadamard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2794000"/>
            <a:ext cx="52959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046600" y="841680"/>
              <a:ext cx="2773080" cy="3287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5080" y="830520"/>
                <a:ext cx="2798640" cy="331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377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dirty="0">
                <a:latin typeface="+mn-lt"/>
                <a:cs typeface="Times New Roman" panose="02020603050405020304" pitchFamily="18" charset="0"/>
              </a:rPr>
              <a:t>	The Poisson distribution models counts, such as the number of new cases of </a:t>
            </a:r>
            <a:r>
              <a:rPr lang="en-US" altLang="en-US" dirty="0" err="1" smtClean="0">
                <a:latin typeface="+mn-lt"/>
                <a:cs typeface="Times New Roman" panose="02020603050405020304" pitchFamily="18" charset="0"/>
              </a:rPr>
              <a:t>covid</a:t>
            </a:r>
            <a:r>
              <a:rPr lang="en-US" altLang="en-US" dirty="0" smtClean="0">
                <a:latin typeface="+mn-lt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>
                <a:latin typeface="+mn-lt"/>
                <a:cs typeface="Times New Roman" panose="02020603050405020304" pitchFamily="18" charset="0"/>
              </a:rPr>
              <a:t>	The distribution tells you the probability of all possible numbers of new cases, from 0 to infinity.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>
                <a:latin typeface="+mn-lt"/>
                <a:cs typeface="Times New Roman" panose="02020603050405020304" pitchFamily="18" charset="0"/>
              </a:rPr>
              <a:t>	If X= # of new cases </a:t>
            </a:r>
            <a:endParaRPr lang="en-US" altLang="en-US" dirty="0" smtClean="0">
              <a:latin typeface="+mn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i="1" dirty="0" smtClean="0">
                <a:latin typeface="+mn-lt"/>
                <a:cs typeface="Times New Roman" panose="02020603050405020304" pitchFamily="18" charset="0"/>
              </a:rPr>
              <a:t>X</a:t>
            </a:r>
            <a:r>
              <a:rPr lang="en-US" altLang="en-US" dirty="0" smtClean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+mn-lt"/>
                <a:cs typeface="Times New Roman" panose="02020603050405020304" pitchFamily="18" charset="0"/>
              </a:rPr>
              <a:t>~ Poisson (</a:t>
            </a:r>
            <a:r>
              <a:rPr lang="en-US" altLang="en-US" dirty="0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dirty="0">
                <a:latin typeface="+mn-lt"/>
                <a:cs typeface="Times New Roman" panose="02020603050405020304" pitchFamily="18" charset="0"/>
              </a:rPr>
              <a:t>), then the probability that </a:t>
            </a:r>
            <a:r>
              <a:rPr lang="en-US" altLang="en-US" i="1" dirty="0">
                <a:latin typeface="+mn-lt"/>
                <a:cs typeface="Times New Roman" panose="02020603050405020304" pitchFamily="18" charset="0"/>
              </a:rPr>
              <a:t>X=k</a:t>
            </a:r>
            <a:r>
              <a:rPr lang="en-US" altLang="en-US" dirty="0">
                <a:latin typeface="+mn-lt"/>
                <a:cs typeface="Times New Roman" panose="02020603050405020304" pitchFamily="18" charset="0"/>
              </a:rPr>
              <a:t> (a particular count) is: </a:t>
            </a:r>
          </a:p>
        </p:txBody>
      </p:sp>
      <p:sp>
        <p:nvSpPr>
          <p:cNvPr id="206853" name="Rectangle 5"/>
          <p:cNvSpPr>
            <a:spLocks noChangeArrowheads="1"/>
          </p:cNvSpPr>
          <p:nvPr/>
        </p:nvSpPr>
        <p:spPr bwMode="auto">
          <a:xfrm>
            <a:off x="436245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graphicFrame>
        <p:nvGraphicFramePr>
          <p:cNvPr id="2068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2662907"/>
              </p:ext>
            </p:extLst>
          </p:nvPr>
        </p:nvGraphicFramePr>
        <p:xfrm>
          <a:off x="1752600" y="4419600"/>
          <a:ext cx="4876800" cy="180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1" name="Equation" r:id="rId3" imgW="1054080" imgH="393480" progId="Equation.3">
                  <p:embed/>
                </p:oleObj>
              </mc:Choice>
              <mc:Fallback>
                <p:oleObj name="Equation" r:id="rId3" imgW="1054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419600"/>
                        <a:ext cx="4876800" cy="18065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40419"/>
            <a:ext cx="7772400" cy="1316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en-US" smtClean="0"/>
              <a:t>Poisson Distribution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29261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69"/>
          <p:cNvSpPr txBox="1">
            <a:spLocks noGrp="1"/>
          </p:cNvSpPr>
          <p:nvPr>
            <p:ph type="title" idx="4294967295"/>
          </p:nvPr>
        </p:nvSpPr>
        <p:spPr>
          <a:xfrm>
            <a:off x="-1371600" y="18288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Gaussian Distribution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75" name="Google Shape;975;p69"/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</a:t>
            </a:r>
            <a:endParaRPr/>
          </a:p>
        </p:txBody>
      </p:sp>
      <p:pic>
        <p:nvPicPr>
          <p:cNvPr id="976" name="Google Shape;976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237" y="1600200"/>
            <a:ext cx="8391525" cy="4543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162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74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Gaussian Distribution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10" name="Google Shape;1010;p74"/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</a:t>
            </a:r>
            <a:endParaRPr/>
          </a:p>
        </p:txBody>
      </p:sp>
      <p:pic>
        <p:nvPicPr>
          <p:cNvPr id="1011" name="Google Shape;1011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600200"/>
            <a:ext cx="805815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200" y="3415903"/>
            <a:ext cx="5091113" cy="29467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68601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75"/>
          <p:cNvSpPr txBox="1">
            <a:spLocks noGrp="1"/>
          </p:cNvSpPr>
          <p:nvPr>
            <p:ph type="title" idx="4294967295"/>
          </p:nvPr>
        </p:nvSpPr>
        <p:spPr>
          <a:xfrm>
            <a:off x="1524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Gaussian Distribution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18" name="Google Shape;1018;p75"/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</a:t>
            </a:r>
            <a:endParaRPr/>
          </a:p>
        </p:txBody>
      </p:sp>
      <p:pic>
        <p:nvPicPr>
          <p:cNvPr id="1019" name="Google Shape;101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133600"/>
            <a:ext cx="8372475" cy="426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10619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471" y="0"/>
            <a:ext cx="8875059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</a:t>
            </a:r>
            <a:endParaRPr/>
          </a:p>
        </p:txBody>
      </p:sp>
      <p:sp>
        <p:nvSpPr>
          <p:cNvPr id="977" name="Google Shape;977;p128"/>
          <p:cNvSpPr txBox="1">
            <a:spLocks noGrp="1"/>
          </p:cNvSpPr>
          <p:nvPr>
            <p:ph type="title" idx="4294967295"/>
          </p:nvPr>
        </p:nvSpPr>
        <p:spPr>
          <a:xfrm>
            <a:off x="0" y="158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Gaussian Distribution</a:t>
            </a:r>
            <a:endParaRPr dirty="0"/>
          </a:p>
        </p:txBody>
      </p:sp>
      <p:pic>
        <p:nvPicPr>
          <p:cNvPr id="978" name="Google Shape;978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2268" y="1629782"/>
            <a:ext cx="4316931" cy="34756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304801" y="1376527"/>
            <a:ext cx="3276600" cy="2455698"/>
            <a:chOff x="256" y="2176"/>
            <a:chExt cx="2131" cy="1801"/>
          </a:xfrm>
        </p:grpSpPr>
        <p:pic>
          <p:nvPicPr>
            <p:cNvPr id="6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" y="2600"/>
              <a:ext cx="2131" cy="1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11"/>
            <p:cNvSpPr txBox="1">
              <a:spLocks noChangeArrowheads="1"/>
            </p:cNvSpPr>
            <p:nvPr/>
          </p:nvSpPr>
          <p:spPr bwMode="auto">
            <a:xfrm>
              <a:off x="280" y="2176"/>
              <a:ext cx="192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altLang="en-US" sz="2800" dirty="0"/>
                <a:t>μ</a:t>
              </a:r>
              <a:r>
                <a:rPr lang="en-US" altLang="en-US" sz="2800" dirty="0"/>
                <a:t> controls location</a:t>
              </a:r>
            </a:p>
          </p:txBody>
        </p:sp>
      </p:grp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202132" y="4293047"/>
            <a:ext cx="4217468" cy="1820971"/>
            <a:chOff x="2522" y="2176"/>
            <a:chExt cx="3402" cy="1784"/>
          </a:xfrm>
        </p:grpSpPr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2" y="2582"/>
              <a:ext cx="3402" cy="1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2969" y="2176"/>
              <a:ext cx="185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altLang="en-US" sz="2800" dirty="0"/>
                <a:t>σ</a:t>
              </a:r>
              <a:r>
                <a:rPr lang="en-US" altLang="en-US" sz="2800" dirty="0"/>
                <a:t> controls spread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186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4"/>
          <p:cNvSpPr txBox="1">
            <a:spLocks noGrp="1"/>
          </p:cNvSpPr>
          <p:nvPr>
            <p:ph idx="1"/>
          </p:nvPr>
        </p:nvSpPr>
        <p:spPr>
          <a:xfrm>
            <a:off x="304800" y="16764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</a:t>
            </a:r>
            <a:endParaRPr/>
          </a:p>
        </p:txBody>
      </p:sp>
      <p:sp>
        <p:nvSpPr>
          <p:cNvPr id="878" name="Google Shape;878;p114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r>
              <a:rPr lang="en-US" dirty="0" smtClean="0">
                <a:solidFill>
                  <a:srgbClr val="000000"/>
                </a:solidFill>
              </a:rPr>
              <a:t>Standard - Gaussian </a:t>
            </a:r>
            <a:r>
              <a:rPr lang="en-US" dirty="0">
                <a:solidFill>
                  <a:srgbClr val="000000"/>
                </a:solidFill>
              </a:rPr>
              <a:t>Distribution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880" name="Google Shape;880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676400"/>
            <a:ext cx="8334375" cy="463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45785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98602" y="1672710"/>
            <a:ext cx="6002655" cy="4221956"/>
            <a:chOff x="2664802" y="1087279"/>
            <a:chExt cx="8003540" cy="56292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0238" y="1087279"/>
              <a:ext cx="7507761" cy="56291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3814" y="5407649"/>
              <a:ext cx="317587" cy="25413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07791" y="3145815"/>
              <a:ext cx="3506470" cy="2745105"/>
            </a:xfrm>
            <a:custGeom>
              <a:avLst/>
              <a:gdLst/>
              <a:ahLst/>
              <a:cxnLst/>
              <a:rect l="l" t="t" r="r" b="b"/>
              <a:pathLst>
                <a:path w="3506470" h="2745104">
                  <a:moveTo>
                    <a:pt x="228663" y="0"/>
                  </a:moveTo>
                  <a:lnTo>
                    <a:pt x="0" y="0"/>
                  </a:lnTo>
                  <a:lnTo>
                    <a:pt x="0" y="762419"/>
                  </a:lnTo>
                  <a:lnTo>
                    <a:pt x="228663" y="762419"/>
                  </a:lnTo>
                  <a:lnTo>
                    <a:pt x="228663" y="0"/>
                  </a:lnTo>
                  <a:close/>
                </a:path>
                <a:path w="3506470" h="2745104">
                  <a:moveTo>
                    <a:pt x="3506165" y="2249132"/>
                  </a:moveTo>
                  <a:lnTo>
                    <a:pt x="2731249" y="2249132"/>
                  </a:lnTo>
                  <a:lnTo>
                    <a:pt x="2731249" y="2744711"/>
                  </a:lnTo>
                  <a:lnTo>
                    <a:pt x="3506165" y="2744711"/>
                  </a:lnTo>
                  <a:lnTo>
                    <a:pt x="3506165" y="22491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4802" y="3171223"/>
              <a:ext cx="495436" cy="114362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56633" y="2599409"/>
              <a:ext cx="0" cy="2592705"/>
            </a:xfrm>
            <a:custGeom>
              <a:avLst/>
              <a:gdLst/>
              <a:ahLst/>
              <a:cxnLst/>
              <a:rect l="l" t="t" r="r" b="b"/>
              <a:pathLst>
                <a:path h="2592704">
                  <a:moveTo>
                    <a:pt x="0" y="0"/>
                  </a:moveTo>
                  <a:lnTo>
                    <a:pt x="1" y="2592222"/>
                  </a:lnTo>
                </a:path>
              </a:pathLst>
            </a:custGeom>
            <a:ln w="762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61197" y="5369528"/>
              <a:ext cx="1054389" cy="31767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 idx="4294967295"/>
          </p:nvPr>
        </p:nvSpPr>
        <p:spPr>
          <a:xfrm>
            <a:off x="1302564" y="403591"/>
            <a:ext cx="6698436" cy="625171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IN" spc="-791" dirty="0">
                <a:solidFill>
                  <a:srgbClr val="010000"/>
                </a:solidFill>
                <a:latin typeface="Verdana"/>
                <a:cs typeface="Verdana"/>
              </a:rPr>
              <a:t>T</a:t>
            </a:r>
            <a:r>
              <a:rPr lang="en-IN" spc="-217" dirty="0">
                <a:solidFill>
                  <a:srgbClr val="010000"/>
                </a:solidFill>
                <a:latin typeface="Verdana"/>
                <a:cs typeface="Verdana"/>
              </a:rPr>
              <a:t>h</a:t>
            </a:r>
            <a:r>
              <a:rPr lang="en-IN" spc="-199" dirty="0">
                <a:solidFill>
                  <a:srgbClr val="010000"/>
                </a:solidFill>
                <a:latin typeface="Verdana"/>
                <a:cs typeface="Verdana"/>
              </a:rPr>
              <a:t>e</a:t>
            </a:r>
            <a:r>
              <a:rPr lang="en-IN" spc="-180" dirty="0">
                <a:solidFill>
                  <a:srgbClr val="010000"/>
                </a:solidFill>
                <a:latin typeface="Verdana"/>
                <a:cs typeface="Verdana"/>
              </a:rPr>
              <a:t> </a:t>
            </a:r>
            <a:r>
              <a:rPr lang="en-IN" spc="-581" dirty="0">
                <a:solidFill>
                  <a:srgbClr val="010000"/>
                </a:solidFill>
                <a:latin typeface="Verdana"/>
                <a:cs typeface="Verdana"/>
              </a:rPr>
              <a:t>S</a:t>
            </a:r>
            <a:r>
              <a:rPr lang="en-IN" spc="-203" dirty="0">
                <a:solidFill>
                  <a:srgbClr val="010000"/>
                </a:solidFill>
                <a:latin typeface="Verdana"/>
                <a:cs typeface="Verdana"/>
              </a:rPr>
              <a:t>t</a:t>
            </a:r>
            <a:r>
              <a:rPr lang="en-IN" spc="-296" dirty="0">
                <a:solidFill>
                  <a:srgbClr val="010000"/>
                </a:solidFill>
                <a:latin typeface="Verdana"/>
                <a:cs typeface="Verdana"/>
              </a:rPr>
              <a:t>a</a:t>
            </a:r>
            <a:r>
              <a:rPr lang="en-IN" spc="-233" dirty="0">
                <a:solidFill>
                  <a:srgbClr val="010000"/>
                </a:solidFill>
                <a:latin typeface="Verdana"/>
                <a:cs typeface="Verdana"/>
              </a:rPr>
              <a:t>nd</a:t>
            </a:r>
            <a:r>
              <a:rPr lang="en-IN" spc="-30" dirty="0">
                <a:solidFill>
                  <a:srgbClr val="010000"/>
                </a:solidFill>
                <a:latin typeface="Verdana"/>
                <a:cs typeface="Verdana"/>
              </a:rPr>
              <a:t>a</a:t>
            </a:r>
            <a:r>
              <a:rPr lang="en-IN" spc="-536" dirty="0">
                <a:solidFill>
                  <a:srgbClr val="010000"/>
                </a:solidFill>
                <a:latin typeface="Verdana"/>
                <a:cs typeface="Verdana"/>
              </a:rPr>
              <a:t>r</a:t>
            </a:r>
            <a:r>
              <a:rPr lang="en-IN" spc="-120" dirty="0">
                <a:solidFill>
                  <a:srgbClr val="010000"/>
                </a:solidFill>
                <a:latin typeface="Verdana"/>
                <a:cs typeface="Verdana"/>
              </a:rPr>
              <a:t>d</a:t>
            </a:r>
            <a:r>
              <a:rPr lang="en-IN" spc="-184" dirty="0">
                <a:solidFill>
                  <a:srgbClr val="010000"/>
                </a:solidFill>
                <a:latin typeface="Verdana"/>
                <a:cs typeface="Verdana"/>
              </a:rPr>
              <a:t> </a:t>
            </a:r>
            <a:r>
              <a:rPr lang="en-IN" spc="-323" dirty="0">
                <a:solidFill>
                  <a:srgbClr val="010000"/>
                </a:solidFill>
                <a:latin typeface="Verdana"/>
                <a:cs typeface="Verdana"/>
              </a:rPr>
              <a:t>N</a:t>
            </a:r>
            <a:r>
              <a:rPr lang="en-IN" spc="-143" dirty="0">
                <a:solidFill>
                  <a:srgbClr val="010000"/>
                </a:solidFill>
                <a:latin typeface="Verdana"/>
                <a:cs typeface="Verdana"/>
              </a:rPr>
              <a:t>o</a:t>
            </a:r>
            <a:r>
              <a:rPr lang="en-IN" spc="-536" dirty="0">
                <a:solidFill>
                  <a:srgbClr val="010000"/>
                </a:solidFill>
                <a:latin typeface="Verdana"/>
                <a:cs typeface="Verdana"/>
              </a:rPr>
              <a:t>r</a:t>
            </a:r>
            <a:r>
              <a:rPr lang="en-IN" spc="-356" dirty="0">
                <a:solidFill>
                  <a:srgbClr val="010000"/>
                </a:solidFill>
                <a:latin typeface="Verdana"/>
                <a:cs typeface="Verdana"/>
              </a:rPr>
              <a:t>m</a:t>
            </a:r>
            <a:r>
              <a:rPr lang="en-IN" spc="-30" dirty="0">
                <a:solidFill>
                  <a:srgbClr val="010000"/>
                </a:solidFill>
                <a:latin typeface="Verdana"/>
                <a:cs typeface="Verdana"/>
              </a:rPr>
              <a:t>a</a:t>
            </a:r>
            <a:r>
              <a:rPr lang="en-IN" spc="-307" dirty="0">
                <a:solidFill>
                  <a:srgbClr val="010000"/>
                </a:solidFill>
                <a:latin typeface="Verdana"/>
                <a:cs typeface="Verdana"/>
              </a:rPr>
              <a:t>l</a:t>
            </a:r>
            <a:endParaRPr spc="-307" dirty="0">
              <a:solidFill>
                <a:srgbClr val="010000"/>
              </a:solidFill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1545" y="1561872"/>
            <a:ext cx="4255294" cy="1529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5306" algn="ctr">
              <a:lnSpc>
                <a:spcPts val="1256"/>
              </a:lnSpc>
              <a:spcBef>
                <a:spcPts val="90"/>
              </a:spcBef>
            </a:pPr>
            <a:r>
              <a:rPr sz="1838" spc="90" dirty="0">
                <a:latin typeface="Trebuchet MS"/>
                <a:cs typeface="Trebuchet MS"/>
              </a:rPr>
              <a:t>2</a:t>
            </a:r>
            <a:endParaRPr sz="1838">
              <a:latin typeface="Trebuchet MS"/>
              <a:cs typeface="Trebuchet MS"/>
            </a:endParaRPr>
          </a:p>
          <a:p>
            <a:pPr marL="19050">
              <a:lnSpc>
                <a:spcPts val="2201"/>
              </a:lnSpc>
              <a:tabLst>
                <a:tab pos="366236" algn="l"/>
                <a:tab pos="2577465" algn="l"/>
              </a:tabLst>
            </a:pPr>
            <a:r>
              <a:rPr sz="2625" spc="394" dirty="0">
                <a:latin typeface="Cambria"/>
                <a:cs typeface="Cambria"/>
              </a:rPr>
              <a:t>Z	</a:t>
            </a:r>
            <a:r>
              <a:rPr sz="2625" spc="746" dirty="0">
                <a:latin typeface="MS Gothic"/>
                <a:cs typeface="MS Gothic"/>
              </a:rPr>
              <a:t>⇠</a:t>
            </a:r>
            <a:r>
              <a:rPr sz="2625" spc="-578" dirty="0">
                <a:latin typeface="MS Gothic"/>
                <a:cs typeface="MS Gothic"/>
              </a:rPr>
              <a:t> </a:t>
            </a:r>
            <a:r>
              <a:rPr sz="2625" spc="285" dirty="0">
                <a:latin typeface="Cambria"/>
                <a:cs typeface="Cambria"/>
              </a:rPr>
              <a:t>N</a:t>
            </a:r>
            <a:r>
              <a:rPr sz="2625" spc="285" dirty="0">
                <a:latin typeface="Trebuchet MS"/>
                <a:cs typeface="Trebuchet MS"/>
              </a:rPr>
              <a:t>(</a:t>
            </a:r>
            <a:r>
              <a:rPr sz="2625" spc="285" dirty="0">
                <a:latin typeface="Cambria"/>
                <a:cs typeface="Cambria"/>
              </a:rPr>
              <a:t>µ</a:t>
            </a:r>
            <a:r>
              <a:rPr sz="2625" spc="161" dirty="0">
                <a:latin typeface="Cambria"/>
                <a:cs typeface="Cambria"/>
              </a:rPr>
              <a:t> </a:t>
            </a:r>
            <a:r>
              <a:rPr sz="2625" spc="679" dirty="0">
                <a:latin typeface="Trebuchet MS"/>
                <a:cs typeface="Trebuchet MS"/>
              </a:rPr>
              <a:t>=</a:t>
            </a:r>
            <a:r>
              <a:rPr sz="2625" spc="-53" dirty="0">
                <a:latin typeface="Trebuchet MS"/>
                <a:cs typeface="Trebuchet MS"/>
              </a:rPr>
              <a:t> </a:t>
            </a:r>
            <a:r>
              <a:rPr sz="2625" spc="68" dirty="0">
                <a:latin typeface="Trebuchet MS"/>
                <a:cs typeface="Trebuchet MS"/>
              </a:rPr>
              <a:t>0</a:t>
            </a:r>
            <a:r>
              <a:rPr sz="2625" spc="68" dirty="0">
                <a:latin typeface="Cambria"/>
                <a:cs typeface="Cambria"/>
              </a:rPr>
              <a:t>,</a:t>
            </a:r>
            <a:r>
              <a:rPr sz="2625" spc="-131" dirty="0">
                <a:latin typeface="Cambria"/>
                <a:cs typeface="Cambria"/>
              </a:rPr>
              <a:t> </a:t>
            </a:r>
            <a:r>
              <a:rPr sz="2625" spc="-255" dirty="0">
                <a:latin typeface="Lucida Sans Unicode"/>
                <a:cs typeface="Lucida Sans Unicode"/>
              </a:rPr>
              <a:t>σ	</a:t>
            </a:r>
            <a:r>
              <a:rPr sz="2625" spc="679" dirty="0">
                <a:latin typeface="Trebuchet MS"/>
                <a:cs typeface="Trebuchet MS"/>
              </a:rPr>
              <a:t>=</a:t>
            </a:r>
            <a:r>
              <a:rPr sz="2625" spc="-83" dirty="0">
                <a:latin typeface="Trebuchet MS"/>
                <a:cs typeface="Trebuchet MS"/>
              </a:rPr>
              <a:t> </a:t>
            </a:r>
            <a:r>
              <a:rPr sz="2625" spc="4" dirty="0">
                <a:latin typeface="Trebuchet MS"/>
                <a:cs typeface="Trebuchet MS"/>
              </a:rPr>
              <a:t>1)</a:t>
            </a:r>
            <a:endParaRPr sz="2625">
              <a:latin typeface="Trebuchet MS"/>
              <a:cs typeface="Trebuchet MS"/>
            </a:endParaRPr>
          </a:p>
          <a:p>
            <a:pPr marL="3008471" marR="32385" indent="101441">
              <a:lnSpc>
                <a:spcPct val="174400"/>
              </a:lnSpc>
              <a:spcBef>
                <a:spcPts val="2678"/>
              </a:spcBef>
            </a:pPr>
            <a:r>
              <a:rPr sz="1350" spc="-34" dirty="0">
                <a:latin typeface="Microsoft Sans Serif"/>
                <a:cs typeface="Microsoft Sans Serif"/>
              </a:rPr>
              <a:t>M</a:t>
            </a:r>
            <a:r>
              <a:rPr sz="1350" spc="-49" dirty="0">
                <a:latin typeface="Microsoft Sans Serif"/>
                <a:cs typeface="Microsoft Sans Serif"/>
              </a:rPr>
              <a:t>e</a:t>
            </a:r>
            <a:r>
              <a:rPr sz="1350" spc="-41" dirty="0">
                <a:latin typeface="Microsoft Sans Serif"/>
                <a:cs typeface="Microsoft Sans Serif"/>
              </a:rPr>
              <a:t>a</a:t>
            </a:r>
            <a:r>
              <a:rPr sz="1350" spc="-23" dirty="0">
                <a:latin typeface="Microsoft Sans Serif"/>
                <a:cs typeface="Microsoft Sans Serif"/>
              </a:rPr>
              <a:t>n </a:t>
            </a:r>
            <a:r>
              <a:rPr sz="1350" spc="-60" dirty="0">
                <a:latin typeface="Microsoft Sans Serif"/>
                <a:cs typeface="Microsoft Sans Serif"/>
              </a:rPr>
              <a:t>(</a:t>
            </a:r>
            <a:r>
              <a:rPr sz="1350" i="1" spc="-56" dirty="0">
                <a:latin typeface="Franklin Gothic Medium"/>
                <a:cs typeface="Franklin Gothic Medium"/>
              </a:rPr>
              <a:t>µ</a:t>
            </a:r>
            <a:r>
              <a:rPr sz="1350" spc="-56" dirty="0">
                <a:latin typeface="Microsoft Sans Serif"/>
                <a:cs typeface="Microsoft Sans Serif"/>
              </a:rPr>
              <a:t>)</a:t>
            </a:r>
            <a:r>
              <a:rPr sz="1350" spc="-26" dirty="0">
                <a:latin typeface="Microsoft Sans Serif"/>
                <a:cs typeface="Microsoft Sans Serif"/>
              </a:rPr>
              <a:t> </a:t>
            </a:r>
            <a:r>
              <a:rPr sz="1350" dirty="0">
                <a:latin typeface="Microsoft Sans Serif"/>
                <a:cs typeface="Microsoft Sans Serif"/>
              </a:rPr>
              <a:t>=</a:t>
            </a:r>
            <a:r>
              <a:rPr sz="1350" spc="-26" dirty="0">
                <a:latin typeface="Microsoft Sans Serif"/>
                <a:cs typeface="Microsoft Sans Serif"/>
              </a:rPr>
              <a:t> </a:t>
            </a:r>
            <a:r>
              <a:rPr sz="1350" spc="26" dirty="0">
                <a:latin typeface="Microsoft Sans Serif"/>
                <a:cs typeface="Microsoft Sans Serif"/>
              </a:rPr>
              <a:t>0  </a:t>
            </a:r>
            <a:r>
              <a:rPr sz="1350" spc="-225" dirty="0">
                <a:latin typeface="Microsoft Sans Serif"/>
                <a:cs typeface="Microsoft Sans Serif"/>
              </a:rPr>
              <a:t>V</a:t>
            </a:r>
            <a:r>
              <a:rPr sz="1350" spc="-41" dirty="0">
                <a:latin typeface="Microsoft Sans Serif"/>
                <a:cs typeface="Microsoft Sans Serif"/>
              </a:rPr>
              <a:t>a</a:t>
            </a:r>
            <a:r>
              <a:rPr sz="1350" spc="-15" dirty="0">
                <a:latin typeface="Microsoft Sans Serif"/>
                <a:cs typeface="Microsoft Sans Serif"/>
              </a:rPr>
              <a:t>r</a:t>
            </a:r>
            <a:r>
              <a:rPr sz="1350" spc="-4" dirty="0">
                <a:latin typeface="Microsoft Sans Serif"/>
                <a:cs typeface="Microsoft Sans Serif"/>
              </a:rPr>
              <a:t>i</a:t>
            </a:r>
            <a:r>
              <a:rPr sz="1350" spc="-41" dirty="0">
                <a:latin typeface="Microsoft Sans Serif"/>
                <a:cs typeface="Microsoft Sans Serif"/>
              </a:rPr>
              <a:t>a</a:t>
            </a:r>
            <a:r>
              <a:rPr sz="1350" spc="-26" dirty="0">
                <a:latin typeface="Microsoft Sans Serif"/>
                <a:cs typeface="Microsoft Sans Serif"/>
              </a:rPr>
              <a:t>n</a:t>
            </a:r>
            <a:r>
              <a:rPr sz="1350" spc="-53" dirty="0">
                <a:latin typeface="Microsoft Sans Serif"/>
                <a:cs typeface="Microsoft Sans Serif"/>
              </a:rPr>
              <a:t>c</a:t>
            </a:r>
            <a:r>
              <a:rPr sz="1350" spc="-49" dirty="0">
                <a:latin typeface="Microsoft Sans Serif"/>
                <a:cs typeface="Microsoft Sans Serif"/>
              </a:rPr>
              <a:t>e</a:t>
            </a:r>
            <a:r>
              <a:rPr sz="1350" spc="-23" dirty="0">
                <a:latin typeface="Microsoft Sans Serif"/>
                <a:cs typeface="Microsoft Sans Serif"/>
              </a:rPr>
              <a:t> </a:t>
            </a:r>
            <a:r>
              <a:rPr sz="1350" spc="-60" dirty="0">
                <a:latin typeface="Microsoft Sans Serif"/>
                <a:cs typeface="Microsoft Sans Serif"/>
              </a:rPr>
              <a:t>(</a:t>
            </a:r>
            <a:r>
              <a:rPr sz="1350" i="1" spc="-38" dirty="0">
                <a:latin typeface="Franklin Gothic Medium"/>
                <a:cs typeface="Franklin Gothic Medium"/>
              </a:rPr>
              <a:t>σ</a:t>
            </a:r>
            <a:r>
              <a:rPr sz="1350" spc="-5" baseline="23148" dirty="0">
                <a:latin typeface="Franklin Gothic Medium"/>
                <a:cs typeface="Franklin Gothic Medium"/>
              </a:rPr>
              <a:t>2</a:t>
            </a:r>
            <a:r>
              <a:rPr sz="1350" spc="-56" dirty="0">
                <a:latin typeface="Microsoft Sans Serif"/>
                <a:cs typeface="Microsoft Sans Serif"/>
              </a:rPr>
              <a:t>)</a:t>
            </a:r>
            <a:r>
              <a:rPr sz="1350" spc="-26" dirty="0">
                <a:latin typeface="Microsoft Sans Serif"/>
                <a:cs typeface="Microsoft Sans Serif"/>
              </a:rPr>
              <a:t> </a:t>
            </a:r>
            <a:r>
              <a:rPr sz="1350" dirty="0">
                <a:latin typeface="Microsoft Sans Serif"/>
                <a:cs typeface="Microsoft Sans Serif"/>
              </a:rPr>
              <a:t>=</a:t>
            </a:r>
            <a:r>
              <a:rPr sz="1350" spc="-26" dirty="0">
                <a:latin typeface="Microsoft Sans Serif"/>
                <a:cs typeface="Microsoft Sans Serif"/>
              </a:rPr>
              <a:t> </a:t>
            </a:r>
            <a:r>
              <a:rPr sz="1350" spc="38" dirty="0">
                <a:latin typeface="Microsoft Sans Serif"/>
                <a:cs typeface="Microsoft Sans Serif"/>
              </a:rPr>
              <a:t>1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29100" y="5153115"/>
            <a:ext cx="742950" cy="514350"/>
          </a:xfrm>
          <a:custGeom>
            <a:avLst/>
            <a:gdLst/>
            <a:ahLst/>
            <a:cxnLst/>
            <a:rect l="l" t="t" r="r" b="b"/>
            <a:pathLst>
              <a:path w="990600" h="685800">
                <a:moveTo>
                  <a:pt x="990600" y="0"/>
                </a:moveTo>
                <a:lnTo>
                  <a:pt x="0" y="0"/>
                </a:lnTo>
                <a:lnTo>
                  <a:pt x="0" y="685800"/>
                </a:lnTo>
                <a:lnTo>
                  <a:pt x="990600" y="6858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4" name="object 14"/>
          <p:cNvSpPr/>
          <p:nvPr/>
        </p:nvSpPr>
        <p:spPr>
          <a:xfrm>
            <a:off x="5772150" y="2319281"/>
            <a:ext cx="1885950" cy="1056323"/>
          </a:xfrm>
          <a:custGeom>
            <a:avLst/>
            <a:gdLst/>
            <a:ahLst/>
            <a:cxnLst/>
            <a:rect l="l" t="t" r="r" b="b"/>
            <a:pathLst>
              <a:path w="2514600" h="1408429">
                <a:moveTo>
                  <a:pt x="0" y="141952"/>
                </a:moveTo>
                <a:lnTo>
                  <a:pt x="7236" y="97084"/>
                </a:lnTo>
                <a:lnTo>
                  <a:pt x="27388" y="58117"/>
                </a:lnTo>
                <a:lnTo>
                  <a:pt x="58117" y="27388"/>
                </a:lnTo>
                <a:lnTo>
                  <a:pt x="97084" y="7236"/>
                </a:lnTo>
                <a:lnTo>
                  <a:pt x="141952" y="0"/>
                </a:lnTo>
                <a:lnTo>
                  <a:pt x="2372648" y="0"/>
                </a:lnTo>
                <a:lnTo>
                  <a:pt x="2417515" y="7236"/>
                </a:lnTo>
                <a:lnTo>
                  <a:pt x="2456483" y="27388"/>
                </a:lnTo>
                <a:lnTo>
                  <a:pt x="2487211" y="58117"/>
                </a:lnTo>
                <a:lnTo>
                  <a:pt x="2507363" y="97084"/>
                </a:lnTo>
                <a:lnTo>
                  <a:pt x="2514600" y="141952"/>
                </a:lnTo>
                <a:lnTo>
                  <a:pt x="2514600" y="1266308"/>
                </a:lnTo>
                <a:lnTo>
                  <a:pt x="2507363" y="1311175"/>
                </a:lnTo>
                <a:lnTo>
                  <a:pt x="2487211" y="1350143"/>
                </a:lnTo>
                <a:lnTo>
                  <a:pt x="2456483" y="1380871"/>
                </a:lnTo>
                <a:lnTo>
                  <a:pt x="2417515" y="1401023"/>
                </a:lnTo>
                <a:lnTo>
                  <a:pt x="2372648" y="1408260"/>
                </a:lnTo>
                <a:lnTo>
                  <a:pt x="141952" y="1408260"/>
                </a:lnTo>
                <a:lnTo>
                  <a:pt x="97084" y="1401023"/>
                </a:lnTo>
                <a:lnTo>
                  <a:pt x="58117" y="1380871"/>
                </a:lnTo>
                <a:lnTo>
                  <a:pt x="27388" y="1350143"/>
                </a:lnTo>
                <a:lnTo>
                  <a:pt x="7236" y="1311175"/>
                </a:lnTo>
                <a:lnTo>
                  <a:pt x="0" y="1266308"/>
                </a:lnTo>
                <a:lnTo>
                  <a:pt x="0" y="141952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15" name="Picture 17" descr="https://s3-ap-south-1.amazonaws.com/av-blog-media/wp-content/uploads/2017/09/16162317/image6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51" y="5628104"/>
            <a:ext cx="5529262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420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1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</a:t>
            </a:r>
            <a:endParaRPr/>
          </a:p>
        </p:txBody>
      </p:sp>
      <p:pic>
        <p:nvPicPr>
          <p:cNvPr id="887" name="Google Shape;887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253" y="1828800"/>
            <a:ext cx="8143875" cy="45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78;p114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r>
              <a:rPr lang="en-US" smtClean="0">
                <a:solidFill>
                  <a:srgbClr val="000000"/>
                </a:solidFill>
              </a:rPr>
              <a:t>Standard - Gaussian Distribution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2850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Log Normal Distribution</a:t>
            </a:r>
            <a:endParaRPr lang="en-IN" dirty="0"/>
          </a:p>
        </p:txBody>
      </p:sp>
      <p:pic>
        <p:nvPicPr>
          <p:cNvPr id="11266" name="Picture 2" descr="https://miro.medium.com/max/1280/1*F8-di1XRUG2qYnBvpru_D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7" y="1877683"/>
            <a:ext cx="4608422" cy="345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miro.medium.com/max/640/1*Ym2G7c4oGcvQi9H5oPJY8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77683"/>
            <a:ext cx="4608423" cy="345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5761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737545877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IS-ZC351-LEC-03</Template>
  <TotalTime>0</TotalTime>
  <Words>2926</Words>
  <Application>Microsoft Office PowerPoint</Application>
  <PresentationFormat>On-screen Show (4:3)</PresentationFormat>
  <Paragraphs>544</Paragraphs>
  <Slides>108</Slides>
  <Notes>52</Notes>
  <HiddenSlides>0</HiddenSlides>
  <MMClips>0</MMClips>
  <ScaleCrop>false</ScaleCrop>
  <HeadingPairs>
    <vt:vector size="8" baseType="variant">
      <vt:variant>
        <vt:lpstr>Fonts Used</vt:lpstr>
      </vt:variant>
      <vt:variant>
        <vt:i4>29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108</vt:i4>
      </vt:variant>
    </vt:vector>
  </HeadingPairs>
  <TitlesOfParts>
    <vt:vector size="143" baseType="lpstr">
      <vt:lpstr>Arial Unicode MS</vt:lpstr>
      <vt:lpstr>MS Gothic</vt:lpstr>
      <vt:lpstr>Arial</vt:lpstr>
      <vt:lpstr>Arial MT</vt:lpstr>
      <vt:lpstr>Calibri</vt:lpstr>
      <vt:lpstr>Cambria</vt:lpstr>
      <vt:lpstr>Charter</vt:lpstr>
      <vt:lpstr>CMMI10</vt:lpstr>
      <vt:lpstr>CMMI7</vt:lpstr>
      <vt:lpstr>CMMI9</vt:lpstr>
      <vt:lpstr>CMR10</vt:lpstr>
      <vt:lpstr>CMR9</vt:lpstr>
      <vt:lpstr>CMTI10</vt:lpstr>
      <vt:lpstr>Courier New</vt:lpstr>
      <vt:lpstr>Franklin Gothic Medium</vt:lpstr>
      <vt:lpstr>Helvetica</vt:lpstr>
      <vt:lpstr>Helvetica Neue</vt:lpstr>
      <vt:lpstr>Lucida Sans Unicode</vt:lpstr>
      <vt:lpstr>Microsoft Sans Serif</vt:lpstr>
      <vt:lpstr>Noto Sans Symbols</vt:lpstr>
      <vt:lpstr>Rosarivo</vt:lpstr>
      <vt:lpstr>SFTI0900</vt:lpstr>
      <vt:lpstr>Symbol</vt:lpstr>
      <vt:lpstr>Tahoma</vt:lpstr>
      <vt:lpstr>Times</vt:lpstr>
      <vt:lpstr>Times New Roman</vt:lpstr>
      <vt:lpstr>Trebuchet MS</vt:lpstr>
      <vt:lpstr>Verdana</vt:lpstr>
      <vt:lpstr>Wingdings</vt:lpstr>
      <vt:lpstr>1_Office Theme</vt:lpstr>
      <vt:lpstr>Office Theme</vt:lpstr>
      <vt:lpstr>2_Office Theme</vt:lpstr>
      <vt:lpstr>3_Office Theme</vt:lpstr>
      <vt:lpstr>Equation</vt:lpstr>
      <vt:lpstr>Equation.3</vt:lpstr>
      <vt:lpstr>M.Tech DSE Machine Learning </vt:lpstr>
      <vt:lpstr>PowerPoint Presentation</vt:lpstr>
      <vt:lpstr>PowerPoint Presentation</vt:lpstr>
      <vt:lpstr>Linear algebra Review</vt:lpstr>
      <vt:lpstr>Vectors and Matrices</vt:lpstr>
      <vt:lpstr>Vectors</vt:lpstr>
      <vt:lpstr>Vector</vt:lpstr>
      <vt:lpstr>Product of 2 Vectors</vt:lpstr>
      <vt:lpstr>Element-by-element product (Hadamard product)</vt:lpstr>
      <vt:lpstr>Multiplication: Dot product (inner product)</vt:lpstr>
      <vt:lpstr>Dot product geometric intuition: “Overlap” of 2 vectors</vt:lpstr>
      <vt:lpstr>Example: linear feed-forward network</vt:lpstr>
      <vt:lpstr>PowerPoint Presentation</vt:lpstr>
      <vt:lpstr>Multiplication: Outer product</vt:lpstr>
      <vt:lpstr>PowerPoint Presentation</vt:lpstr>
      <vt:lpstr>PowerPoint Presentation</vt:lpstr>
      <vt:lpstr>PowerPoint Presentation</vt:lpstr>
      <vt:lpstr>PowerPoint Presentation</vt:lpstr>
      <vt:lpstr>Matrix Operations</vt:lpstr>
      <vt:lpstr>Matrix times a vector</vt:lpstr>
      <vt:lpstr>Matrix times a vector:  inner product interpretation</vt:lpstr>
      <vt:lpstr>Matrix times a vector:  outer product interpretation</vt:lpstr>
      <vt:lpstr>Example: 2-layer linear network</vt:lpstr>
      <vt:lpstr>Example: 2-layer linear network:  inner product point of view</vt:lpstr>
      <vt:lpstr>Example: 2-layer linear network:  outer product point of view</vt:lpstr>
      <vt:lpstr>Product of 2 Matrices</vt:lpstr>
      <vt:lpstr>Matrix times Matrix: Matrix Multiplication by inner products </vt:lpstr>
      <vt:lpstr>Matrix times Matrix: by outer products </vt:lpstr>
      <vt:lpstr>Special matrices: diagonal matrix</vt:lpstr>
      <vt:lpstr>Special matrices: identity matrix</vt:lpstr>
      <vt:lpstr>PowerPoint Presentation</vt:lpstr>
      <vt:lpstr>Different types of product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Calculus review</vt:lpstr>
      <vt:lpstr>Differentiation</vt:lpstr>
      <vt:lpstr>Derivative = rate of change</vt:lpstr>
      <vt:lpstr>Derivative = rate of change</vt:lpstr>
      <vt:lpstr>Ways to Write the Derivative</vt:lpstr>
      <vt:lpstr>Differentiation Formulas</vt:lpstr>
      <vt:lpstr>More Formulas</vt:lpstr>
      <vt:lpstr>Product and Quotient</vt:lpstr>
      <vt:lpstr>Chain Rule</vt:lpstr>
      <vt:lpstr>Try These</vt:lpstr>
      <vt:lpstr>Solutions</vt:lpstr>
      <vt:lpstr>Probability Review</vt:lpstr>
      <vt:lpstr>PowerPoint Presentation</vt:lpstr>
      <vt:lpstr>PowerPoint Presentation</vt:lpstr>
      <vt:lpstr>Random Variable</vt:lpstr>
      <vt:lpstr>Random Variable</vt:lpstr>
      <vt:lpstr>Random Variable</vt:lpstr>
      <vt:lpstr>Random Variable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Forms of Bayes Rule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Mean, Variance &amp; Standard Deviation</vt:lpstr>
      <vt:lpstr>Binomial Probability Distribution</vt:lpstr>
      <vt:lpstr>PowerPoint Presentation</vt:lpstr>
      <vt:lpstr>PowerPoint Presentation</vt:lpstr>
      <vt:lpstr>Binomial distribution</vt:lpstr>
      <vt:lpstr>PowerPoint Presentation</vt:lpstr>
      <vt:lpstr>X= the number of heads tossed in 5 coin tosses</vt:lpstr>
      <vt:lpstr>Bernouilli</vt:lpstr>
      <vt:lpstr>PowerPoint Presentation</vt:lpstr>
      <vt:lpstr>Multinomial distribution  </vt:lpstr>
      <vt:lpstr>Multinomial example</vt:lpstr>
      <vt:lpstr>Poisson Distribution </vt:lpstr>
      <vt:lpstr>PowerPoint Presentation</vt:lpstr>
      <vt:lpstr>Gaussian Distribution</vt:lpstr>
      <vt:lpstr>Gaussian Distribution</vt:lpstr>
      <vt:lpstr>Gaussian Distribution</vt:lpstr>
      <vt:lpstr>PowerPoint Presentation</vt:lpstr>
      <vt:lpstr>Gaussian Distribution</vt:lpstr>
      <vt:lpstr>Standard - Gaussian Distribution</vt:lpstr>
      <vt:lpstr>The Standard Normal</vt:lpstr>
      <vt:lpstr>PowerPoint Presentation</vt:lpstr>
      <vt:lpstr>PowerPoint Presentation</vt:lpstr>
      <vt:lpstr>PowerPoint Presentation</vt:lpstr>
      <vt:lpstr>Decision Theory</vt:lpstr>
      <vt:lpstr>Decision Theory</vt:lpstr>
      <vt:lpstr>PowerPoint Presentation</vt:lpstr>
      <vt:lpstr>PowerPoint Presentation</vt:lpstr>
      <vt:lpstr>Minimum Misclassification Rate</vt:lpstr>
      <vt:lpstr>Minimum Misclassification Rate</vt:lpstr>
      <vt:lpstr>PowerPoint Presentation</vt:lpstr>
      <vt:lpstr>Thank you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2021-11-19T17:34:04Z</dcterms:created>
  <dcterms:modified xsi:type="dcterms:W3CDTF">2021-11-20T07:30:15Z</dcterms:modified>
</cp:coreProperties>
</file>